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67" r:id="rId7"/>
    <p:sldId id="272" r:id="rId8"/>
    <p:sldId id="271" r:id="rId9"/>
    <p:sldId id="273" r:id="rId10"/>
    <p:sldId id="274" r:id="rId11"/>
    <p:sldId id="275" r:id="rId12"/>
    <p:sldId id="276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8FB32-E4DC-4484-B725-CD202BB3DD36}" v="83" dt="2020-04-29T09:39:31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 MD. KAWSUR" userId="f9b2e9bf-e2de-41be-bed1-78ffce4fdd07" providerId="ADAL" clId="{F648FB32-E4DC-4484-B725-CD202BB3DD36}"/>
    <pc:docChg chg="undo redo custSel delSld modSld">
      <pc:chgData name="MIR MD. KAWSUR" userId="f9b2e9bf-e2de-41be-bed1-78ffce4fdd07" providerId="ADAL" clId="{F648FB32-E4DC-4484-B725-CD202BB3DD36}" dt="2020-04-29T09:39:31.581" v="2334"/>
      <pc:docMkLst>
        <pc:docMk/>
      </pc:docMkLst>
      <pc:sldChg chg="modSp mod">
        <pc:chgData name="MIR MD. KAWSUR" userId="f9b2e9bf-e2de-41be-bed1-78ffce4fdd07" providerId="ADAL" clId="{F648FB32-E4DC-4484-B725-CD202BB3DD36}" dt="2020-04-29T09:37:08.253" v="231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F648FB32-E4DC-4484-B725-CD202BB3DD36}" dt="2020-04-29T09:37:08.253" v="2311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IR MD. KAWSUR" userId="f9b2e9bf-e2de-41be-bed1-78ffce4fdd07" providerId="ADAL" clId="{F648FB32-E4DC-4484-B725-CD202BB3DD36}" dt="2020-04-28T06:41:54.442" v="230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F648FB32-E4DC-4484-B725-CD202BB3DD36}" dt="2020-04-28T06:40:43.492" v="229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F648FB32-E4DC-4484-B725-CD202BB3DD36}" dt="2020-04-28T06:40:43.492" v="229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F648FB32-E4DC-4484-B725-CD202BB3DD36}" dt="2020-04-28T06:40:59.752" v="2301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F648FB32-E4DC-4484-B725-CD202BB3DD36}" dt="2020-04-28T06:41:24.618" v="2302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F648FB32-E4DC-4484-B725-CD202BB3DD36}" dt="2020-04-28T06:41:24.618" v="2302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F648FB32-E4DC-4484-B725-CD202BB3DD36}" dt="2020-04-28T06:36:05.457" v="1933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F648FB32-E4DC-4484-B725-CD202BB3DD36}" dt="2020-04-28T06:36:05.457" v="193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F648FB32-E4DC-4484-B725-CD202BB3DD36}" dt="2020-04-28T05:07:07.619" v="49" actId="313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F648FB32-E4DC-4484-B725-CD202BB3DD36}" dt="2020-04-28T05:29:01.905" v="561" actId="20577"/>
          <ac:spMkLst>
            <pc:docMk/>
            <pc:sldMk cId="2134390752" sldId="266"/>
            <ac:spMk id="6" creationId="{37C26D19-85DA-834B-9600-C9820C508897}"/>
          </ac:spMkLst>
        </pc:spChg>
      </pc:sldChg>
      <pc:sldChg chg="delSp modSp mod modAnim">
        <pc:chgData name="MIR MD. KAWSUR" userId="f9b2e9bf-e2de-41be-bed1-78ffce4fdd07" providerId="ADAL" clId="{F648FB32-E4DC-4484-B725-CD202BB3DD36}" dt="2020-04-29T09:39:17.810" v="2332" actId="20577"/>
        <pc:sldMkLst>
          <pc:docMk/>
          <pc:sldMk cId="3132154582" sldId="267"/>
        </pc:sldMkLst>
        <pc:spChg chg="mod">
          <ac:chgData name="MIR MD. KAWSUR" userId="f9b2e9bf-e2de-41be-bed1-78ffce4fdd07" providerId="ADAL" clId="{F648FB32-E4DC-4484-B725-CD202BB3DD36}" dt="2020-04-28T06:39:01.567" v="2141" actId="20577"/>
          <ac:spMkLst>
            <pc:docMk/>
            <pc:sldMk cId="3132154582" sldId="267"/>
            <ac:spMk id="2" creationId="{00000000-0000-0000-0000-000000000000}"/>
          </ac:spMkLst>
        </pc:spChg>
        <pc:spChg chg="mod">
          <ac:chgData name="MIR MD. KAWSUR" userId="f9b2e9bf-e2de-41be-bed1-78ffce4fdd07" providerId="ADAL" clId="{F648FB32-E4DC-4484-B725-CD202BB3DD36}" dt="2020-04-29T09:39:17.810" v="2332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F648FB32-E4DC-4484-B725-CD202BB3DD36}" dt="2020-04-28T06:39:12.511" v="2175" actId="313"/>
          <ac:spMkLst>
            <pc:docMk/>
            <pc:sldMk cId="3132154582" sldId="267"/>
            <ac:spMk id="5" creationId="{3322CB79-31E6-2043-9768-6699756B1FD4}"/>
          </ac:spMkLst>
        </pc:spChg>
        <pc:picChg chg="del">
          <ac:chgData name="MIR MD. KAWSUR" userId="f9b2e9bf-e2de-41be-bed1-78ffce4fdd07" providerId="ADAL" clId="{F648FB32-E4DC-4484-B725-CD202BB3DD36}" dt="2020-04-28T05:58:46.320" v="1611" actId="478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delSp modSp mod modAnim">
        <pc:chgData name="MIR MD. KAWSUR" userId="f9b2e9bf-e2de-41be-bed1-78ffce4fdd07" providerId="ADAL" clId="{F648FB32-E4DC-4484-B725-CD202BB3DD36}" dt="2020-04-29T09:38:07.531" v="2317"/>
        <pc:sldMkLst>
          <pc:docMk/>
          <pc:sldMk cId="379164912" sldId="268"/>
        </pc:sldMkLst>
        <pc:spChg chg="mod">
          <ac:chgData name="MIR MD. KAWSUR" userId="f9b2e9bf-e2de-41be-bed1-78ffce4fdd07" providerId="ADAL" clId="{F648FB32-E4DC-4484-B725-CD202BB3DD36}" dt="2020-04-28T06:36:23.475" v="1956" actId="20577"/>
          <ac:spMkLst>
            <pc:docMk/>
            <pc:sldMk cId="379164912" sldId="268"/>
            <ac:spMk id="2" creationId="{00000000-0000-0000-0000-000000000000}"/>
          </ac:spMkLst>
        </pc:spChg>
        <pc:spChg chg="add del">
          <ac:chgData name="MIR MD. KAWSUR" userId="f9b2e9bf-e2de-41be-bed1-78ffce4fdd07" providerId="ADAL" clId="{F648FB32-E4DC-4484-B725-CD202BB3DD36}" dt="2020-04-28T05:25:20.152" v="332"/>
          <ac:spMkLst>
            <pc:docMk/>
            <pc:sldMk cId="379164912" sldId="268"/>
            <ac:spMk id="4" creationId="{E87B65F1-0445-4C4B-B01A-D34648924199}"/>
          </ac:spMkLst>
        </pc:spChg>
        <pc:spChg chg="mod">
          <ac:chgData name="MIR MD. KAWSUR" userId="f9b2e9bf-e2de-41be-bed1-78ffce4fdd07" providerId="ADAL" clId="{F648FB32-E4DC-4484-B725-CD202BB3DD36}" dt="2020-04-28T05:10:27.829" v="115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F648FB32-E4DC-4484-B725-CD202BB3DD36}" dt="2020-04-28T05:39:20.288" v="1137" actId="1076"/>
          <ac:spMkLst>
            <pc:docMk/>
            <pc:sldMk cId="379164912" sldId="268"/>
            <ac:spMk id="6" creationId="{37C26D19-85DA-834B-9600-C9820C508897}"/>
          </ac:spMkLst>
        </pc:spChg>
        <pc:spChg chg="add del">
          <ac:chgData name="MIR MD. KAWSUR" userId="f9b2e9bf-e2de-41be-bed1-78ffce4fdd07" providerId="ADAL" clId="{F648FB32-E4DC-4484-B725-CD202BB3DD36}" dt="2020-04-28T05:25:23.284" v="334"/>
          <ac:spMkLst>
            <pc:docMk/>
            <pc:sldMk cId="379164912" sldId="268"/>
            <ac:spMk id="7" creationId="{8445FDE7-1871-4232-9EC0-9C538841CEA0}"/>
          </ac:spMkLst>
        </pc:spChg>
        <pc:spChg chg="add del">
          <ac:chgData name="MIR MD. KAWSUR" userId="f9b2e9bf-e2de-41be-bed1-78ffce4fdd07" providerId="ADAL" clId="{F648FB32-E4DC-4484-B725-CD202BB3DD36}" dt="2020-04-28T05:29:40.600" v="577"/>
          <ac:spMkLst>
            <pc:docMk/>
            <pc:sldMk cId="379164912" sldId="268"/>
            <ac:spMk id="8" creationId="{61061581-B612-4597-A4AF-AF4871C1D6C1}"/>
          </ac:spMkLst>
        </pc:spChg>
        <pc:graphicFrameChg chg="del modGraphic">
          <ac:chgData name="MIR MD. KAWSUR" userId="f9b2e9bf-e2de-41be-bed1-78ffce4fdd07" providerId="ADAL" clId="{F648FB32-E4DC-4484-B725-CD202BB3DD36}" dt="2020-04-28T05:10:07.679" v="84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addSp delSp modSp mod modAnim">
        <pc:chgData name="MIR MD. KAWSUR" userId="f9b2e9bf-e2de-41be-bed1-78ffce4fdd07" providerId="ADAL" clId="{F648FB32-E4DC-4484-B725-CD202BB3DD36}" dt="2020-04-29T09:38:23.671" v="2319"/>
        <pc:sldMkLst>
          <pc:docMk/>
          <pc:sldMk cId="488175174" sldId="269"/>
        </pc:sldMkLst>
        <pc:spChg chg="mod">
          <ac:chgData name="MIR MD. KAWSUR" userId="f9b2e9bf-e2de-41be-bed1-78ffce4fdd07" providerId="ADAL" clId="{F648FB32-E4DC-4484-B725-CD202BB3DD36}" dt="2020-04-28T06:37:21.513" v="2015" actId="20577"/>
          <ac:spMkLst>
            <pc:docMk/>
            <pc:sldMk cId="488175174" sldId="269"/>
            <ac:spMk id="2" creationId="{00000000-0000-0000-0000-000000000000}"/>
          </ac:spMkLst>
        </pc:spChg>
        <pc:spChg chg="add del">
          <ac:chgData name="MIR MD. KAWSUR" userId="f9b2e9bf-e2de-41be-bed1-78ffce4fdd07" providerId="ADAL" clId="{F648FB32-E4DC-4484-B725-CD202BB3DD36}" dt="2020-04-28T05:50:09.701" v="1334"/>
          <ac:spMkLst>
            <pc:docMk/>
            <pc:sldMk cId="488175174" sldId="269"/>
            <ac:spMk id="3" creationId="{9DE673A3-7A0A-44DA-90C0-86B1DC8A18C4}"/>
          </ac:spMkLst>
        </pc:spChg>
        <pc:spChg chg="add del">
          <ac:chgData name="MIR MD. KAWSUR" userId="f9b2e9bf-e2de-41be-bed1-78ffce4fdd07" providerId="ADAL" clId="{F648FB32-E4DC-4484-B725-CD202BB3DD36}" dt="2020-04-28T05:51:39.663" v="1377"/>
          <ac:spMkLst>
            <pc:docMk/>
            <pc:sldMk cId="488175174" sldId="269"/>
            <ac:spMk id="4" creationId="{78B55C84-FC74-4DB1-96DD-7D9AE2B8FAFA}"/>
          </ac:spMkLst>
        </pc:spChg>
        <pc:spChg chg="mod">
          <ac:chgData name="MIR MD. KAWSUR" userId="f9b2e9bf-e2de-41be-bed1-78ffce4fdd07" providerId="ADAL" clId="{F648FB32-E4DC-4484-B725-CD202BB3DD36}" dt="2020-04-28T06:38:24.301" v="2140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F648FB32-E4DC-4484-B725-CD202BB3DD36}" dt="2020-04-28T05:57:44.192" v="1575" actId="20577"/>
          <ac:spMkLst>
            <pc:docMk/>
            <pc:sldMk cId="488175174" sldId="26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F648FB32-E4DC-4484-B725-CD202BB3DD36}" dt="2020-04-28T05:58:03.802" v="1578" actId="14100"/>
          <ac:picMkLst>
            <pc:docMk/>
            <pc:sldMk cId="488175174" sldId="269"/>
            <ac:picMk id="8" creationId="{5CEE3A53-5DCA-42D2-AC22-969AF4CB50DF}"/>
          </ac:picMkLst>
        </pc:picChg>
        <pc:picChg chg="add mod">
          <ac:chgData name="MIR MD. KAWSUR" userId="f9b2e9bf-e2de-41be-bed1-78ffce4fdd07" providerId="ADAL" clId="{F648FB32-E4DC-4484-B725-CD202BB3DD36}" dt="2020-04-28T05:57:58.211" v="1577" actId="1076"/>
          <ac:picMkLst>
            <pc:docMk/>
            <pc:sldMk cId="488175174" sldId="269"/>
            <ac:picMk id="10" creationId="{8F26E923-B84D-448A-A196-B9098A718B26}"/>
          </ac:picMkLst>
        </pc:picChg>
      </pc:sldChg>
      <pc:sldChg chg="del">
        <pc:chgData name="MIR MD. KAWSUR" userId="f9b2e9bf-e2de-41be-bed1-78ffce4fdd07" providerId="ADAL" clId="{F648FB32-E4DC-4484-B725-CD202BB3DD36}" dt="2020-04-28T06:40:54.285" v="2294" actId="47"/>
        <pc:sldMkLst>
          <pc:docMk/>
          <pc:sldMk cId="2946039933" sldId="270"/>
        </pc:sldMkLst>
      </pc:sldChg>
      <pc:sldChg chg="addSp delSp modSp mod">
        <pc:chgData name="MIR MD. KAWSUR" userId="f9b2e9bf-e2de-41be-bed1-78ffce4fdd07" providerId="ADAL" clId="{F648FB32-E4DC-4484-B725-CD202BB3DD36}" dt="2020-04-28T06:40:32.671" v="2273" actId="20577"/>
        <pc:sldMkLst>
          <pc:docMk/>
          <pc:sldMk cId="538611020" sldId="271"/>
        </pc:sldMkLst>
        <pc:spChg chg="mod">
          <ac:chgData name="MIR MD. KAWSUR" userId="f9b2e9bf-e2de-41be-bed1-78ffce4fdd07" providerId="ADAL" clId="{F648FB32-E4DC-4484-B725-CD202BB3DD36}" dt="2020-04-28T06:40:10.455" v="2254" actId="20577"/>
          <ac:spMkLst>
            <pc:docMk/>
            <pc:sldMk cId="538611020" sldId="271"/>
            <ac:spMk id="2" creationId="{00000000-0000-0000-0000-000000000000}"/>
          </ac:spMkLst>
        </pc:spChg>
        <pc:spChg chg="add del mod">
          <ac:chgData name="MIR MD. KAWSUR" userId="f9b2e9bf-e2de-41be-bed1-78ffce4fdd07" providerId="ADAL" clId="{F648FB32-E4DC-4484-B725-CD202BB3DD36}" dt="2020-04-28T06:32:16.861" v="1827" actId="113"/>
          <ac:spMkLst>
            <pc:docMk/>
            <pc:sldMk cId="538611020" sldId="271"/>
            <ac:spMk id="3" creationId="{1E88E776-890E-4FC2-9948-EF62CF0CF179}"/>
          </ac:spMkLst>
        </pc:spChg>
        <pc:spChg chg="add del">
          <ac:chgData name="MIR MD. KAWSUR" userId="f9b2e9bf-e2de-41be-bed1-78ffce4fdd07" providerId="ADAL" clId="{F648FB32-E4DC-4484-B725-CD202BB3DD36}" dt="2020-04-28T06:23:32.408" v="1712"/>
          <ac:spMkLst>
            <pc:docMk/>
            <pc:sldMk cId="538611020" sldId="271"/>
            <ac:spMk id="4" creationId="{8D43D5DB-7459-4265-A53E-7229804423E3}"/>
          </ac:spMkLst>
        </pc:spChg>
        <pc:spChg chg="mod">
          <ac:chgData name="MIR MD. KAWSUR" userId="f9b2e9bf-e2de-41be-bed1-78ffce4fdd07" providerId="ADAL" clId="{F648FB32-E4DC-4484-B725-CD202BB3DD36}" dt="2020-04-28T06:40:32.671" v="2273" actId="20577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F648FB32-E4DC-4484-B725-CD202BB3DD36}" dt="2020-04-28T06:23:55.706" v="1721"/>
          <ac:spMkLst>
            <pc:docMk/>
            <pc:sldMk cId="538611020" sldId="271"/>
            <ac:spMk id="6" creationId="{3A0947D3-788F-454C-993E-0D9B8A0F06C1}"/>
          </ac:spMkLst>
        </pc:spChg>
        <pc:spChg chg="add del">
          <ac:chgData name="MIR MD. KAWSUR" userId="f9b2e9bf-e2de-41be-bed1-78ffce4fdd07" providerId="ADAL" clId="{F648FB32-E4DC-4484-B725-CD202BB3DD36}" dt="2020-04-28T06:24:06.118" v="1726"/>
          <ac:spMkLst>
            <pc:docMk/>
            <pc:sldMk cId="538611020" sldId="271"/>
            <ac:spMk id="7" creationId="{CB4EBC8C-7DA4-459A-955D-23212E5925CD}"/>
          </ac:spMkLst>
        </pc:spChg>
        <pc:spChg chg="add del">
          <ac:chgData name="MIR MD. KAWSUR" userId="f9b2e9bf-e2de-41be-bed1-78ffce4fdd07" providerId="ADAL" clId="{F648FB32-E4DC-4484-B725-CD202BB3DD36}" dt="2020-04-28T06:25:12.794" v="1734"/>
          <ac:spMkLst>
            <pc:docMk/>
            <pc:sldMk cId="538611020" sldId="271"/>
            <ac:spMk id="8" creationId="{61CD5F7A-AEF8-47CA-976E-4746B441789A}"/>
          </ac:spMkLst>
        </pc:spChg>
        <pc:spChg chg="add del">
          <ac:chgData name="MIR MD. KAWSUR" userId="f9b2e9bf-e2de-41be-bed1-78ffce4fdd07" providerId="ADAL" clId="{F648FB32-E4DC-4484-B725-CD202BB3DD36}" dt="2020-04-28T06:26:20.545" v="1741"/>
          <ac:spMkLst>
            <pc:docMk/>
            <pc:sldMk cId="538611020" sldId="271"/>
            <ac:spMk id="9" creationId="{62F4036B-9E87-459F-8587-4F6E63C67141}"/>
          </ac:spMkLst>
        </pc:spChg>
      </pc:sldChg>
      <pc:sldChg chg="addSp delSp modSp mod modAnim">
        <pc:chgData name="MIR MD. KAWSUR" userId="f9b2e9bf-e2de-41be-bed1-78ffce4fdd07" providerId="ADAL" clId="{F648FB32-E4DC-4484-B725-CD202BB3DD36}" dt="2020-04-29T09:39:31.581" v="2334"/>
        <pc:sldMkLst>
          <pc:docMk/>
          <pc:sldMk cId="2730984201" sldId="272"/>
        </pc:sldMkLst>
        <pc:spChg chg="mod">
          <ac:chgData name="MIR MD. KAWSUR" userId="f9b2e9bf-e2de-41be-bed1-78ffce4fdd07" providerId="ADAL" clId="{F648FB32-E4DC-4484-B725-CD202BB3DD36}" dt="2020-04-28T06:39:41.561" v="2209" actId="20577"/>
          <ac:spMkLst>
            <pc:docMk/>
            <pc:sldMk cId="2730984201" sldId="272"/>
            <ac:spMk id="2" creationId="{00000000-0000-0000-0000-000000000000}"/>
          </ac:spMkLst>
        </pc:spChg>
        <pc:spChg chg="mod">
          <ac:chgData name="MIR MD. KAWSUR" userId="f9b2e9bf-e2de-41be-bed1-78ffce4fdd07" providerId="ADAL" clId="{F648FB32-E4DC-4484-B725-CD202BB3DD36}" dt="2020-04-28T06:15:27.493" v="1671" actId="20577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F648FB32-E4DC-4484-B725-CD202BB3DD36}" dt="2020-04-28T06:03:13.781" v="1649"/>
          <ac:spMkLst>
            <pc:docMk/>
            <pc:sldMk cId="2730984201" sldId="272"/>
            <ac:spMk id="5" creationId="{3322CB79-31E6-2043-9768-6699756B1FD4}"/>
          </ac:spMkLst>
        </pc:spChg>
        <pc:picChg chg="add del mod">
          <ac:chgData name="MIR MD. KAWSUR" userId="f9b2e9bf-e2de-41be-bed1-78ffce4fdd07" providerId="ADAL" clId="{F648FB32-E4DC-4484-B725-CD202BB3DD36}" dt="2020-04-28T06:15:44.431" v="1675" actId="478"/>
          <ac:picMkLst>
            <pc:docMk/>
            <pc:sldMk cId="2730984201" sldId="272"/>
            <ac:picMk id="6" creationId="{91831713-B975-4906-A2E2-45A7484BCB2F}"/>
          </ac:picMkLst>
        </pc:picChg>
        <pc:picChg chg="add mod">
          <ac:chgData name="MIR MD. KAWSUR" userId="f9b2e9bf-e2de-41be-bed1-78ffce4fdd07" providerId="ADAL" clId="{F648FB32-E4DC-4484-B725-CD202BB3DD36}" dt="2020-04-28T06:20:16.835" v="1693" actId="1076"/>
          <ac:picMkLst>
            <pc:docMk/>
            <pc:sldMk cId="2730984201" sldId="272"/>
            <ac:picMk id="8" creationId="{91C89E76-C660-48D0-BE70-60FA550AABEB}"/>
          </ac:picMkLst>
        </pc:picChg>
        <pc:picChg chg="add mod">
          <ac:chgData name="MIR MD. KAWSUR" userId="f9b2e9bf-e2de-41be-bed1-78ffce4fdd07" providerId="ADAL" clId="{F648FB32-E4DC-4484-B725-CD202BB3DD36}" dt="2020-04-28T06:20:21.534" v="1694" actId="1076"/>
          <ac:picMkLst>
            <pc:docMk/>
            <pc:sldMk cId="2730984201" sldId="272"/>
            <ac:picMk id="10" creationId="{5DE9DB96-A02E-4A27-A733-F401E6200A1C}"/>
          </ac:picMkLst>
        </pc:picChg>
      </pc:sldChg>
      <pc:sldChg chg="del">
        <pc:chgData name="MIR MD. KAWSUR" userId="f9b2e9bf-e2de-41be-bed1-78ffce4fdd07" providerId="ADAL" clId="{F648FB32-E4DC-4484-B725-CD202BB3DD36}" dt="2020-04-28T06:40:55.382" v="2295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F648FB32-E4DC-4484-B725-CD202BB3DD36}" dt="2020-04-28T06:40:56.385" v="2297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F648FB32-E4DC-4484-B725-CD202BB3DD36}" dt="2020-04-28T06:40:55.971" v="2296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F648FB32-E4DC-4484-B725-CD202BB3DD36}" dt="2020-04-28T06:40:56.805" v="2298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F648FB32-E4DC-4484-B725-CD202BB3DD36}" dt="2020-04-28T06:40:57.350" v="2299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F648FB32-E4DC-4484-B725-CD202BB3DD36}" dt="2020-04-28T06:40:58.152" v="2300" actId="47"/>
        <pc:sldMkLst>
          <pc:docMk/>
          <pc:sldMk cId="1290791371" sldId="278"/>
        </pc:sldMkLst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3-08T15:26:42.5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17392 7285 0,'18'0'156,"-1"0"-125,1 0 0,-1 0 1,1 0 30,0 0-31,-1 0-15,1 17 0,0-17-1,17 0 1,-17 0-16,52 18 15,-17-18 17,35 0-17,-17 0 1,17 0 0,-53 0-16,54 18 15,-37-18 1,1 17-1,0-17 1,0 0 0,-35 0-1,17 0 1,0 0 0,1 0-1,17 0 1,-1 0 15,19 0-15,-18 18-1,0-18 1,17 0 0,1 0-1,70 0 1,-35 0-1,35 0 1,-88-18 0,0 18-1,0 0 1,17 0 0,-34 0-1,69 0 1,-52 0 15,0 0-15,-17 0-1,-1 0 1,35 0 0,-17 0-1,-17 0-15,16 0 16,-34 18-1,0-18 1,-1 0 0,19 0 15,-19 0-15,19 0-1,34 0 1,-17 0-1,-35 0 1,70 0 0,-35 0-1,-36 0 1,36 0 0,0 0-1,0 0 1,0 0-1,18 0 1,-36 0 0,0 0-1,1 0 17,-19 0-17,36 0 1,18 0-1,-18 0 1,17 0 0,18 0-1,-35 0 1,0 0 0,0 0-1,18 0 1,-36 0-1,-17 0 1,52 0 0,-35 0-1,1 0 1,34 0 0,-35 0-1,-17 0 1,0 0 15,-1 0-15,1 0 15,0 0-15,-1 0-1,54 0 1,-53 0-16,52-18 15,-35 18 1,1-17 0,17 17-1,-18 0 1,18 0 0,0 0-1,-18-18 1,-17 18-1,17 0 1,-18 0 0,1 0-1,0 0 17,-1 0-32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3-08T15:28:21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2628 8202 0,'0'35'31,"0"1"-16,0-19 17,18 1-32,-18 0 31,17-18-15,1 17-1,0-17 32,-1 0-47,1-35 16,17 0-1,1-1-15,34-17 16,-17-17 0,18 35-1,-18-18 1,17 0-1,-17 17 1,35-69 0,-17 52 15,-36 17-15,18 1-1,-18 18 1,-17 17-16</inkml:trace>
  <inkml:trace contextRef="#ctx0" brushRef="#br0" timeOffset="1200.05">2434 9560 0,'0'0'0,"0"36"0,18 34 16,17 1-1,0-18 1,36 17 0,-18-17-1,17 0 17,-34-53-32,-19 0 15,1 0 1,35-35 46,0-18-46,17-35-16,36 17 16,35-123-1,18 106 1,-53 17-1,-89 54-15,36-1 16,-35 18 15,0-18-15</inkml:trace>
  <inkml:trace contextRef="#ctx0" brushRef="#br0" timeOffset="8081.64">1923 12682 0,'17'0'47,"19"0"-15,-19 36-32,1-36 15,-18 17 1,17-17 15,19-35-15,17-71-16,88-53 15,-88 71 17,0 53-17,-18-18 1,0 35-1,-35 1 1</inkml:trace>
  <inkml:trace contextRef="#ctx0" brushRef="#br0" timeOffset="8948.4">1887 13212 0,'0'0'0,"53"17"16,-17 1-1,34 52 1,-52-52-16,52 17 31,-52 18-15,0-53 15,-1 0 32,18-35-32,18 0-31,0-1 16,-17 1-16,-19 0 15,36 0-15,18-18 16,-18 0-1,-18 17 1</inkml:trace>
  <inkml:trace contextRef="#ctx0" brushRef="#br0" timeOffset="10346.6">1923 13917 0,'17'0'94,"1"18"-78,17-1-1,36 19 1,-54-1-1,1-17 1,0-18 78,17-53-94,18-53 15,53 0-15,35-35 16,35 0-16,106-89 16,-70 160 15,-194 52-15</inkml:trace>
  <inkml:trace contextRef="#ctx0" brushRef="#br0" timeOffset="11448.51">1799 14605 0,'18'0'15,"-1"0"1,1 0 0,17 0-1,1 18 1,-1 17-1,0-17-15,-17-1 16,-1 1 31,1-18-31,0 0-1,17 0 1,18-71-1,17 1 1,54-1 0,35 1-1,70-19 1,-88 19 0,-70 35-16,-1-1 15,-34 19 1,-19 17 46,-17-18-46</inkml:trace>
  <inkml:trace contextRef="#ctx0" brushRef="#br0" timeOffset="12543.64">1799 15222 0,'0'36'63,"0"-19"-63,18 1 15,-1 17 1,-17 0-1,18 1 1,0-19 0,-1-17 62,1-35-78,35-18 15,53-53 1,52 1 0,107-37-1,-141 107 1,-1-35 0,-105 52-1</inkml:trace>
  <inkml:trace contextRef="#ctx0" brushRef="#br0" timeOffset="14202.64">10301 14287 0,'-35'0'125,"0"0"-110,-1 0-15,1 0 16,-18 0-16,-17-17 16,-1-1-1,53 18 17,1 0-17,-1 0 16,0 0-15,-17 0 0,-18 0-1,-17 0 1,-1 0 0,-17-17-1,0 17 1,-36-18-1,-17 18 1,35 0 0,53 0-1,18 0 1,-18 0 0,0 0-1,-17 0 1,-54 18-1,1 17 1,-54 0 0,-17 18-1,106 0 1,0-18 0,35-17-1,35-18 1,-17 35-1,17-17 1,1 35 0,-18 17 15,35-17-15,0-18-1,0 36 1,17-53-1,18-1 1,1 19-16,34 16 16,36-34-1,18-18 1,105-18 0,18-70-1,0 0 1,35 0-1,-53 35 1,-176 18 0</inkml:trace>
  <inkml:trace contextRef="#ctx0" brushRef="#br0" timeOffset="20364.62">12453 16492 0,'18'0'250,"-1"0"-250,1 0 16,0 0-1,17 0-15,0 0 16,0 0 0,1 0-1,34 0 1,1 0-1,-18 0 1,0 0 15,-18 0-31,-17 0 16,-1 0 0,18 0-1,18 0 1,0 0-1,-17 0 1,-1 0 0,0 0-1,18 0 1,0 0 0,18 0-1,-1 0 1,18 0-1,-17 0 1,-18 0 15,-18 0-31,0 0 16,1 0 0,-19 0 15,36 0-16,0 0 1,18 0 0,-54 0-1,1 0 1,0 0 0,34 0-1,1 0 1,18 0-1,-53 0 1,17 0 0,-18 0-1,1 0 17,0 0-17,17 0 1,0 0-1,1 0 1,-19 0-16,36 0 16,-18 0-1,1 0 1,-1 0 0,-17 0-1,-18-17 188,-36-19-203,1 19 16,35-36 0,-35 18-1,17-54 1,18 72-1,0-19 1,-17-34 0,-1 52 15,0-17-15,18 17-1,0 1 16,0-1-15,0 0-16,0 1 16,0-18-1,0 17 1,0 0 0,0 1-1,-17-1 95,-1 18-32,0 0-63,-17 0-15,0 18 16,-18 17 0,-53 18-1,35-36 1,-17 1-1,71 0-15,-36-18 16,0 0 15,18 0-15,-18 0 0,-36 35-1,-16-35 1,-107 0-1,-35 0 1,141 0-16,-141 0 16,0 0-1,71-18 1,52 1 0,71-1-1,1 18 1,16 0-1,36-18 142,18 54-79,17-1-63,0 36-15,36 70 16,-53-53 0,-1-18 15,-17-52-31,0 0 16,18-1 77</inkml:trace>
  <inkml:trace contextRef="#ctx0" brushRef="#br0" timeOffset="25416.62">6509 12241 0,'-18'0'109,"0"0"-77,1 36-32,-1-1 15,-17 0 1,35-17-16,0 35 15,0-18 1,0 18 15,0-18-15,18 1 0,34-19-1,-16 18 1,34 18-1,-17 0 1,-18-53 0,-35 18-1,18 0 79,17 17-31,1 0-48,-36 0 1,0 36-1,0-18 1,-18-36 0,0-17-16,1 0 15,-1 0 1,0 0 0,-34 0-1,16 0 1,36 18 46,0 0-46,0 52 0,18-17-1,17 0 1,0 18-1,1-18 1,-1-18-16,18 18 16,-35 0-1,17-36 1,-17 1 0,-1 0-1,-17 35 1,0-18 15,-53 0-15,0 36 15,-17-36-15,17 36-1,-18-19 1,54-52-16,-54 18 15,53-18 1,-17 0 0,-35 18-1,17-1 1,0 1 0,0-18-1,0 0 1,35 0-16,-17 0 15,-18 0 17,0 0-17,0-18 1,0 18 0,-17 0-1,17 0 1,0 0-1,-88-17 1,0 17 0,-53 35-1,35 0 1,71 1 0,-18-19-1,35 18 1,-17 1-1,18-19 1,17-17 15,35 0-15,-35 18 0,0 0-1,0-1 1,0 1-1,-17-18 1,52 0-16,-52 18 16,-1-18-1,-52 17 1,17-17 0,18-17-1,17 17 1,18-36-1,0 19 1,-17-1 15,34 18-15,-34-18 0,52 18-1,-35 0 1,-17 0-1,17 0 1,0-17 0,-71 17-1,-34-18 1,-54-35 0,-35 36-1,88-1 1,89 0-1,34 18 1,19 0 15,-1 0 16,-17 0-31,-194-70-1,-18-18 1,17 17 0,107 18-1,52 18 1,36-1-16,-18 1 16,36-35-1,17 34 1,0-17-1,17-17 1,18-1 15,18 1-15,-17-18 0,17-1-1,-1 19 1,1 17-1,53-18 1,71 1 0,70-36-1,17 18 1,195-36 0,-89 18-1,-17 18 1,-88 35-1,-124 18 1,-88 17 15,-1 1-15,125-18 0,87-18-1,-105 17-15,282-17 16,-106 36-1,-123 17 1,-141 0 0,-19 0-1,1 0 1,-17 0 0,17 0-1,-1 0 1,-16 0-16,-1 0 15,0 0 1,36 0 15,35 35-15,123 18 0,18-18-1,18-17 1,-230-18-1,-18 0 1</inkml:trace>
  <inkml:trace contextRef="#ctx0" brushRef="#br0" timeOffset="29030.62">16245 12682 0,'-35'0'31,"0"0"-31,0 0 16,-18 0-1,0 0 1,0-17 0,-53 17 15,-17 0-31,-107 0 16,-17 0-1,36 53 1,34-53-1,36 70 1,35-17 0,53 18-1,-35 34 1,18-34 0,17-18-1,17 18 1,1-19-1,35 19 1,0 0 15,0-1-15,0 1 0,0-18-16,18-1 15,35 37 1,17-19-1,36 18 1,35 1 0,53-1-1,-17-18 1,211 54 0,-88-36-1,-106-53 1,-142-35-1,-34 0 1,0 0 31,17 0-16,18-17-15,17-19-1,-17 19 1,0-19 0,18-16-1,-18 16 1,17-17 0,-17-17-1,18 35 1,-36-1-16,18-17 15,-18 0 1,1-17 15,17 17-15,17-18 0,-52 36-1,-1 17 1,-17-52-1,0 17 1,-35-18 0,0-17-1,17 0 1,-35 35 0,0-17-1,18 17 1,17 53-1,18-18 1,-17-17 15,-1 35 63</inkml:trace>
  <inkml:trace contextRef="#ctx0" brushRef="#br0" timeOffset="31532.75">10125 14076 0,'-18'0'32,"36"0"30,-1 0-46,1 0-1,0 0-15,-1 0 16,19 0 0,-1 0-16,18 0 15,0 0 1,-36 0-1,1 0 1,-18 17 203,0 36-204,0-17-15,0 34 16,0-52 0,0 35-1,0 17 1,0-17 0,-18 0-1,18 0 1,-17 0-1,17-18 1,-18 18 0,18 0-1,0-18 1,-18-35 0,18 36-1,0-1-15,-17 18 16,17 0-1,0-18 1,0-17 15,-18 17-15,18 0 0,0-17-1,-18 17 1,18-17-1,0 17 1,0 0 47,18-17-63,-18 0 15,0-1 1,-18-17 249,1 0-249,-18 18-16,-18 0 16,0-1 15,-18-17-15,36 0-1,17 0 32,1 0-16,-1 0-15,36 0 93,-1 0-62,1 0-31,0 0 15</inkml:trace>
  <inkml:trace contextRef="#ctx0" brushRef="#br0" timeOffset="37412.61">10495 14817 0,'-18'0'62,"18"-18"-46,0-17 0,18 35-16,53-71 31,-18 18-15,17 0-1,-35 36-15,54-19 16,-19 19-1,-17 17 1,0 0 0,0 0-1,35 0 1,-35 17 0,18 1-1,-18 0 1,17-1-1,18-17 1,71 36 15,35 17-15,0-18 0,-106-18-16,36 1 15,-36 17 1,53-35-1,0 0 1,53 0 0,-123 0-1,-36 0 1,-17 0 15,-1 0-15,1 0-16,17 0 15,36 36 1,17-36 15,71-18-15,-18 0 0,-53 18-1,88-17 1,-52 34-1,-71 1 1,17 35 0,-17 0-1,18-18 1,-18 36 0,17-18-1,36 0 1,-53-36-1,18-17 1,-36 18 15,18-1-15,35 1 0,-17 35-1,34 18 1,36-36-1,-52-18-15,193 19 16,-18-36 0,36 0-1,0-53 1,-18 18 0,-70 17-1,-141 18 1,-36 0-1,-17 0 1,17 0 15,0 0-15,18 18 0,35-18-1,71 17 1,17-17-1,-52 0-15,70 0 16,-88 0 0,-53 0-1,0-17 1,-36-1 0,18 0-1,-17-17 1,0 35-1,-1-18 1,19-17 15,-54 35 110,0 0-125,1 0-1,-19 0 1,19 0-1,-1 0 1,1-18 31,17 1-31,-18 17-16,36 0 109,-1 0-93,1 0-16,17 17 15,0-17 1,1 0-16,17 0 15,0 0 1,-36 0 15,1 0 32,-36 0 62,-17 36-110,0-1-15,-1 0 16,1 18 0,0-35-1,17 17 1,0-35 0,1 18 77,-1-1-77,1-70 78,-19 1-79,19 16 1,-1-34 0,18 52 30,18 18 1,-1 0 78,1 0-78,0 0-31,-1 0 15,1 0-15,-1 0-1,1 0 1,17 0 0,18 35-1,0-17 1,-35-18-1,0 0 1,-36 0 93,18 18-109,-35-18 16,17 0 0,0 0 15,18 17-31,-17 1 16,-1-18-1,0 0 1,18 18 46,0-1-46,0 1 46,0-1-46,0 1 0,-17-36 93,-1 18-109,18-35 16,0 18-16,-18 17 31,1-18-15,17 36 109,0-1-110,-18-17 126,18-17-141,0-1 15,0-17 1,18 52 93,-1-17-93,-17 18-16,18 0 16,-18-1-1,-35-34 79,0-19-94,17 19 16,18-1-1,-18 18 1,18-18 0,0 36 46,18-18-62,0 18 0,-1-1 31,-17 19-15,0-19 0,18-17 46,-1 0-46,19 0-1,-19 0-15,36-17 16,-17-1 0,-19 18-1,1 0 1,0 0-1,-1-18 48,-17 1-47,-35 17 124,0 0-124,-1 0-1,19 0 1,-1 0 0,0 0 46,18 17-46,18-17 93,0-17-93,17-19-1,-17 1-15,17-18 16,-35 0 0,18 0 15,-1 53-15</inkml:trace>
  <inkml:trace contextRef="#ctx0" brushRef="#br0" timeOffset="38558.61">17657 15275 0,'17'0'47,"1"0"-47,-1-17 15,36-36 1,0 0 0,0 35 15,0-17-15,0 0-1,-18 35-15,18-36 16,0 1-1,18 0 1,-18 35 0,-18-18-1,-35 0 32,-18 18-16,1 0 1,-1 0-32,0 18 62,18 0-46,-35 35-16,0-18 15,-36 36 1,18-1 0,36-35-1,-1-35-15,18 18 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3-08T15:29:06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3598 7549 0,'0'18'125,"18"-18"-109,17 18-16,-17-18 15,35 17 1,17 1-16,177 35 15,-53 35 1,-123-70 0,-53-18 62,-1 0 0,1 17-62,17-17-16,0 18 15,-17-18 1,70 35-1,-35-35-15,106 18 16,70 0 0,0-1-1,-17-17 1,-53 0 0,-89 0-1</inkml:trace>
  <inkml:trace contextRef="#ctx0" brushRef="#br0" timeOffset="1894.9">8326 7620 0,'17'0'16,"1"0"-1,-1 0 1,1 0-16,0 0 31,35 0-15,-18 18-1,124-1 1,-36 1-16,124 17 16,0-17-1,0 17 1,-159-17-16,18-18 15,-53 0-15,-18 0 16,18 17-16,0-17 16,-18 0-1,18 0 1,18 0 15,-54 0-15,19 0-1,-1 0 1,-17 0-16,17 0 16,-17 0-16,17 0 15,-18 0-15,54 0 16,-18 0 0,-18 0-1,18 0 1,18 0-1,17-17 1,247-19 0,-35-16-1,0 34 1,-89 0 15,-105 18-15,-18 0-1,-35 0 1,-17 0-16,-19 0 16,19 0-16,-19 0 15,18 0-15,18 0 16,18 18 0,-1-18-1,1 18 1,0-1-1,-1 1 1,18-1 0,18 19-1,-88-36 1,17 17-16,0-17 16,54 18-1,-37-18 1,19 0-1,-18 0 1,0 0 0,0 0-1,35 0 1,-17 0 0,52 0-1,106 0 1,18 0-1,-35 0 1,-106 0 0,-36 0-1,-34 0 1,-1 0-16,-17 0 16,52 0-1,-17-18 1,0 18-1,0-17 1,0 17 0,-18 0-1,106-18 1,-17-17-16,-1 17 16,-17 18-16,70 0 15,-52-17-15,158-1 16,-53 18-1,-88 0 1,-35 0 0,-35 0-1,-18 0 1,0 0 15,17 0-31,230-35 31,-212 17-15,0 0 0,-35 18-1,-35 0-15,17 0 16,1 0 0,-19-17-16,1 17 15</inkml:trace>
  <inkml:trace contextRef="#ctx0" brushRef="#br0" timeOffset="5241.57">9807 8784 0,'18'0'110,"141"0"-95,52 0-15,19 0 16,281-35-1,-229 17-15,18-17 16,-35 35-16,176 0 16,-124 0-1,-52 0 1,-177 0 15,-35 0-15,-35 0-1,-1 0 17,18 0-32,1 0 15,-1 0 1,18 0 0,18 0-1,-19-18 1,37 1-1,-19-1-15,159-17 16,18-18 0,-35 18-1,17-18 1,-70 35 15,-71-17-15,18-1-1,35 19 1,-70-1-16,35 18 16,17 0-16,1-17 15,-1-1-15,106-35 16,-105 35 0,17 1-1,18-1 1,-1 0-1,-52 18 1,-35-17 0,-36 17-16,-17 0 15</inkml:trace>
  <inkml:trace contextRef="#ctx0" brushRef="#br0" timeOffset="13101.59">13017 3510 0,'0'0'0,"-17"0"0,-36 0 16,-18 53-1,18 0 1,-17 18-1,17-19 1,53 1 15,18 18-15,105 17 0,-70-35-1,0-35 1,0-18-1,0 0 1,-36-18 0,36 0-1,-53 1-15,18-1 16</inkml:trace>
  <inkml:trace contextRef="#ctx0" brushRef="#br0" timeOffset="13623.89">13458 3563 0,'0'0'0,"-52"0"15,-1 71 1,35 17 0,0-18-1,18-17 1,18-35 15,17 35-15,36-36-1,-18-17 1,17-52 0,-17-19-1,-53 18 1,-17 0-1,-19 0 1,19 53 15</inkml:trace>
  <inkml:trace contextRef="#ctx0" brushRef="#br0" timeOffset="14451.64">13635 3581 0,'0'53'78,"0"-36"-62,0 19-16,0 16 15,-18-34 1,1-53 46,17 17-62,0-17 16,0 17 0,17-35-1,-17 36-15,53-19 16,-35 36 15,-1 0 0,1 18-31,0 17 16,-18-17 0,0-53 62,17-1-63,1 19 1,0-36 0,17 35-1,-17 18 32,-18 18-31,35 35-1,0 0 1,-17-71 46,17-17-62,0 17 16,18-17-16,-35 0 16</inkml:trace>
  <inkml:trace contextRef="#ctx0" brushRef="#br0" timeOffset="15101.67">14164 3281 0,'18'35'16,"17"53"0,0 0-1,-35-35 1,0-17 0,0-54 62,-35-17-63,0-1 1,-1-16 0,1 16-16,-18-34 15,36 34 1,17 19 15,17-18 0,36 17-31,18-17 16,-18 17 0,-53 36 46,0-1-46,0 1-16,0 0 15,-36-1 1,-17-17 0,18 0-1,17 0-15,36 18 63,17-18-48,1 17-15,87-17 16</inkml:trace>
  <inkml:trace contextRef="#ctx0" brushRef="#br0" timeOffset="15667.35">14499 3157 0,'-17'0'31,"-19"36"-15,19 17-1,-1 17 1,18-52-16,53 35 16,-35-53-1,17 0 1,35-36 15,-34-34-15,-19 17-1,-17 18 1,18 35 15,0 17-15,-1 1-1,18 17 1,-35-17-16,18-18 16,0 0-1,-1 0 17,1-53-17,17 0 1,-17 18-1</inkml:trace>
  <inkml:trace contextRef="#ctx0" brushRef="#br0" timeOffset="16051.71">14852 2910 0,'0'0'15,"35"18"-15,0 0 16,1 52-1,17 1 1,-36-18 0,-17 0-1,0-18 1,-17-35 15,-1 0-15,0-35-16,1-54 15,17 1 1,70 18 15,-34 34-15,-1 36 0,-17 0-1,-1 18 1,18 0-1,18-1 1</inkml:trace>
  <inkml:trace contextRef="#ctx0" brushRef="#br0" timeOffset="16583.08">15381 3016 0,'0'0'0,"18"36"0,-1-36 31,1 0-15,-18-36 15,18-34-15,-18 17-1,0-35 1,0 35 0,-18 70 15,-17 19-15,17-19-16,-35 71 15,53-35 1,18 18 15,35-18-15,-18-18-1,0-35 1,18 0 0,53-88-1,-88 17 1,-1 36-1,-17 0 1</inkml:trace>
  <inkml:trace contextRef="#ctx0" brushRef="#br0" timeOffset="17375.89">16316 2081 0,'0'18'31,"0"35"-15,35 141 0,18-53-1,-18-70 1,-17-18 0,0-36-1,-1-17 1,1 0-1,-36-35 79</inkml:trace>
  <inkml:trace contextRef="#ctx0" brushRef="#br0" timeOffset="17751.79">15981 2346 0,'0'-18'47,"53"-35"-47,17 18 15,195-141 1,-142 70-1,-52 88 17,-71 1-17,18 17 17</inkml:trace>
  <inkml:trace contextRef="#ctx0" brushRef="#br0" timeOffset="18318.36">16916 2081 0,'0'0'0,"-36"0"15,1 36-15,-53 122 16,35-34 0,35-36-1,71-17 1,18-18 0,-18-53-1,17-18 1,1-123 15,-71 17-15,0 18-1,-53 18 1,18 53 0,17 35-1,-17 0 1,-18 0-1,0 71 1,18-36-16</inkml:trace>
  <inkml:trace contextRef="#ctx0" brushRef="#br0" timeOffset="19067.9">15416 4233 0,'18'71'31,"17"-18"-31,-17-18 16,0 18 0,-18 0-1,0 0 1,0-71 31,-18-70-32,-17 17-15,17 1 16,0-89 0</inkml:trace>
  <inkml:trace contextRef="#ctx0" brushRef="#br0" timeOffset="19345.9">15346 3863 0,'17'0'125,"72"18"-109</inkml:trace>
  <inkml:trace contextRef="#ctx0" brushRef="#br0" timeOffset="19839.89">15628 3722 0,'0'0'0,"-18"17"0,1 72 16,17-1 0,53 18-1,-18-71-15,18 18 31,17 17-15,-34-17 0,-1 18-1,-17-53 1,-18-1 0,-18-34 62,18-1-78,0-17 15</inkml:trace>
  <inkml:trace contextRef="#ctx0" brushRef="#br0" timeOffset="20115.37">15787 4180 0,'-18'0'47,"1"0"-31,-1 0 31</inkml:trace>
  <inkml:trace contextRef="#ctx0" brushRef="#br0" timeOffset="20531.89">15734 4198 0,'0'-18'47,"18"1"-47,17-19 16,0-34-1,36 17 1,-54 18 0,1 35-1,-53 35 63,-1 0-62,1 1 0,0-1-1,17-35 1,53-18 46</inkml:trace>
  <inkml:trace contextRef="#ctx0" brushRef="#br0" timeOffset="23439.88">17163 3122 0,'-18'0'16,"0"0"-1,1 0 32,-1 0-31,0 0 15,1 0-15,-1 0-1,1 0 1,-1 18-1,0-1 1,1-17-16,-1 18 47,18 17 31,0-17-47,0 17-31,0-17 16,35 35 0,1-18-1,-19 0 1,18 1-1,-17-19 1,0 18 0,17 18-1,-17-53-15,-1 18 16,1 0 0,-18-1-1,18-17 48,-1-17-48,1-1 1,-1-35 0,19 0-1,-36 0 1,0 18-16,0 0 15,-18-36 1,0 1 0,18 34-1,0 1 1,0 0 0,-17 17-1,-1-17 16,-17 35-15,17-18 0,1 18 46,-1 0-46,0 0-1,1 18 1,-1-18 0</inkml:trace>
  <inkml:trace contextRef="#ctx0" brushRef="#br0" timeOffset="24267.88">17515 4251 0,'-17'0'16,"-1"0"-1,0 18-15,54-18 141,-1-36-125,18 1-16,35-18 15,-35 0 1,-18 18-1,36-36 1,-18 18 0,-18 18-1,-17 35 95</inkml:trace>
  <inkml:trace contextRef="#ctx0" brushRef="#br0" timeOffset="30275.88">17445 4921 0,'-18'36'47,"18"-19"-32,-35 18-15,17 1 16,-52 17-1,34 0 1,-16-1 0,34-16-1,0-19-15,1-17 16,17 36 46,-18-19-46,124-17 140,17 0-156,-17 0 16,-71 0-16,36 0 16,-53 0-1,-1 0 16</inkml:trace>
  <inkml:trace contextRef="#ctx0" brushRef="#br0" timeOffset="31085.72">17709 4657 0,'-35'17'15,"35"19"1,-17 16 0,17 19-1,0-18 1,0 0-1,70 35 17,1-17-17,-18-18 1,17-18 0,-35 0-1,1-35 1,34-35-1,-52 17-15,52-35 16,-34-35 0,-19 53-1,-17 0 1,-35-36 0,-18 18-1,0-18 16,-17 19-15,70 16-16,-36-17 16,19 53-1,-1 0 32,-17 0-31,17 0-1,-52 18 1,52 0 0,-17-18-1</inkml:trace>
  <inkml:trace contextRef="#ctx0" brushRef="#br0" timeOffset="35507.87">7849 10866 0,'88'0'63,"-35"17"-47,-17 1-1,34-1 1,-34 1-16,34 0 15,-17-18 1,18 0 0,-19 0-1,-16 0 1,-19 0 0</inkml:trace>
  <inkml:trace contextRef="#ctx0" brushRef="#br0" timeOffset="40819.5">2787 11818 0,'18'18'47,"17"-18"-31,-35 17-16,17-17 15,1 18 1,17-36 31,36-35-31,70-123-1,124-159 1,17-36-1,18 107 1,-194 229-16,-71 17 16</inkml:trace>
  <inkml:trace contextRef="#ctx0" brushRef="#br0" timeOffset="43387.87">8184 12524 0,'36'0'188,"122"0"-173,19 0-15,-1 17 16,71-17 0,-18 0-1,-105 0 1,-36 0 0,-53 0-16,18 0 31,18 0-16,-36 0 1,18 0 0,0 0-1,0 0 1,-18 0 0,18 0-1,53 0 1,-35 0-1,-1 0 1,1 0 0,-18 0-1,-1-17 1,1-1 0,53-17 15,35-1-16,-17 1 1,-36 0 0,-17 0-1,-1 17 1,-17 0 0,35 18-1,-70 0-15,88 0 16,0-17-1,-36 17 1,36-18 0,-53 0-1,0 18 1,35-17 0,71-19 15,-53 19-16,-71 17-15,18-18 16,53 18 0,-18 0-1,70 0 1,1 0 0,18 0-1,-54 0 1,-17 0-1,-53 0 1,35 0 0,-17 0-1,140 0 1,36 18 0,-35-18-1,-142 17 16,-17 1-15,-35-18-16,35 18 16,88-1-1,71 1 1,-36 0 0,36-18-1,-18 0 1,17 17-1,36 1 1,-123 17-16,140 0 16,19 36-1,-54-36 1,-123-17 0,-53 0 15,-18-18-16,18 0 1,17 0 0,-17 0-1,-17 0-15,52 0 16,53 0 0,88 35-1,18-17 1,-35 17-1,17-18 1,-17 1 0,0 17-1,-89-17 1,-35 0 0,0-18 15,1 0-16,-37 0 1,1 0 0,36 0-1,-36 0 1,-1 0 0,-34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3-08T15:30:01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 7267 0,'18'0'16,"87"124"0,19 17-1,-18-35-15,176 70 16,-159-105-1,-87-36 1,-1-88 31,88-265-47,1 54 16,35-301-1,-18 301 1,-88 211-1,-18 18-15</inkml:trace>
  <inkml:trace contextRef="#ctx0" brushRef="#br0" timeOffset="534.6">1552 8555 0,'0'17'15,"88"-158"79,54-106-78,-19 89-16,-17 17 15</inkml:trace>
  <inkml:trace contextRef="#ctx0" brushRef="#br0" timeOffset="1152.99">1182 8802 0,'0'-18'109,"17"1"-109</inkml:trace>
  <inkml:trace contextRef="#ctx0" brushRef="#br0" timeOffset="1650.32">1252 9543 0,'0'-18'78,"71"-88"-78,70-88 16,53 0-1,0 0-15,229-71 16,-299 248 0</inkml:trace>
  <inkml:trace contextRef="#ctx0" brushRef="#br0" timeOffset="2216.02">1570 11871 0,'18'-18'47,"87"-123"-31,36-106-16,283-529 15,-36 176 1,-159 389 0,-158 211-1</inkml:trace>
  <inkml:trace contextRef="#ctx0" brushRef="#br0" timeOffset="7011.99">4551 13423 0,'0'-17'140,"35"-1"-140,124-35 16,-71 0 0,18 0-1,-18 18 1,-17 17 15,-18 18-15,-36 0-1,1 0 1,-1-17 0,19 17-1,-1 0 1,0 0-1,18 0 1,-35 0 0,0 0 93</inkml:trace>
  <inkml:trace contextRef="#ctx0" brushRef="#br0" timeOffset="7881.74">7814 12435 0,'18'0'16,"-1"0"0,1 36-16,52-1 15,-34 0 1,-1-17 15,-35 0-15,18-18-1,17 17 1,-17 1 0,17-1-1,-35-34 48,35-54-63,0 1 15,36-36-15,-18 53 16,70-18-16,71 1 16,71-18-1,-106 35 16,-124 35-15</inkml:trace>
  <inkml:trace contextRef="#ctx0" brushRef="#br0" timeOffset="9239.01">2452 13794 0,'17'0'32,"1"0"-17,0 17-15,-1-17 16,19 18-1,17 0 1,-1-1 0,19-17-1,-36 18 1,-17-18 0,17-53 30,53-53-30,-35 0 0,159-88-1,-106 106 1,0 17 0,-53 19-1,-18 34-15,35-35 16,-17 0-1,18 0 1,-53 35 0</inkml:trace>
  <inkml:trace contextRef="#ctx0" brushRef="#br0" timeOffset="10284.99">7320 14076 0,'18'17'31,"-1"-17"-31,19 18 16,87-18-16,36 0 31,-53-35-16,-18-18 1,53 18 0,-35 35-1,-36 0 1,1 0 0,-53 0 30</inkml:trace>
  <inkml:trace contextRef="#ctx0" brushRef="#br0" timeOffset="12115.46">2275 14746 0,'36'0'125,"-1"-18"-125,36-17 16,17 0-16,141-177 16,124-70-1,-18 0 16,-194 158-31,124-34 16,-177 105 0,-71 53-1,19 0 48</inkml:trace>
  <inkml:trace contextRef="#ctx0" brushRef="#br0" timeOffset="12783.16">5027 14711 0,'18'0'31,"-18"17"-16,17 1-15,19 0 16,69 52 0,-69-34-16,70 16 15,-53-52 1,-1-17 0,19-54 15,35-52-16,88-71 1,17 53 0,-69 70-16</inkml:trace>
  <inkml:trace contextRef="#ctx0" brushRef="#br0" timeOffset="14079.98">7338 15258 0,'106'-36'47,"17"-17"-32,1 18-15,52-18 16,300-70 0,-229 35-1,-88 52 1,-36 19 0,-87 17-1</inkml:trace>
  <inkml:trace contextRef="#ctx0" brushRef="#br0" timeOffset="18954.93">5803 12612 0,'-17'0'235,"-1"0"-235,-17 0 15,-36 0 1,-52 0-1,-18 0 1,52 0-16,-105 0 16,0 35-1,18-17 1,-1-1 0,72 19 15,16-19-16,72-17 1,17 18 15,-18 17 1,18-17-32,-17-1 15,-1 36 1,0 0-1,1 0 1,34-18-16,54 36 16,-36 17-1,18-17 1,0-1 0,-35-34 15,17 34-16,35-17 1,-17 18 0,-17-54-1,-36 1 1,35-18 0,-18 18-16,36-1 15,-35 18 1,0-17 31,-1 0-47,19 17 15,34 36 1,-52-36 0,35 18-1,-18-18 16,-17-35-31,52 18 16,-17-18 0,-18 0-1,18 0 1,-17 0 0,17 0-1,70-53 1,-52 35-1,-36 1 1,-18 17 0,1 0 31,-18-36-32,0 19-15,18 17 31,-18-18-31,17 0 16,1 1 62,17 17 0,-17 0-62,17 0 0,-17 17-16,17 1 15,-35 0 16,18-18-15,17 17 0,-17 1-1,17 17 1,-17-35 0,-1 0 15,1 0 0,-1 0-15,1 0-1,-18-17-15,35-1 16,-17-17 0,53-36-1,-1-17 16,-70 53-15,35-1 0,-17 19-1,35-36 1,-35 17 0,-1 1-1,1 0-15,-18 0 16,0-1-1,0-17 1,0 18 0,0 0-1,-18-18 1,1 0 0,-1 0 15,0 18-31,-17-18 15,35 0 1,-18 18 0,18 17-1,-17-35 1,-1 53 0,18-17-1,0-1 1,-35-17 15,17 17-15,-17-17-1,17 17 1,1 18-16,-1-18 78,-17 1 250,-1-1-328,19 18 16,-36 0-1,18 0 1,17 0 15,0 0-15,-17 0 0,17-17-1,-17 17 16,18 0-31,-1 0 16,0 0 31,1 0-31,-1 0-1,0 0 95,1 17-95</inkml:trace>
  <inkml:trace contextRef="#ctx0" brushRef="#br0" timeOffset="21928.1">1499 15822 0,'18'0'31,"-18"18"-31,0-1 16,18 19-1,-18-19 1,17 1-16,19 17 31,34-52 0,18-54-15,265-176 0,-71 53-1,18-18 1,35 107 0,-53 16-1,-52 54 1,-160 17-1</inkml:trace>
  <inkml:trace contextRef="#ctx0" brushRef="#br0" timeOffset="23599.98">2822 15804 0,'18'-17'156,"-18"-1"-140,106 18-16,0-53 16,123 36-1,18 17 1,0 0 0,-71-18-1,18-17 1,-53-1-1,-70-17 1,-18 36 0,17-18-1,-17 17 1,0 0 0,-35 18-1,-1 0 16,1 0-15,0 0 0,-1 0-1,19 0 1,34-17 0,-17-1-1,0 18 1,0 0-1,-35-18-15,17 18 16</inkml:trace>
  <inkml:trace contextRef="#ctx0" brushRef="#br0" timeOffset="27832.84">6685 15610 0,'0'18'0,"0"0"15,0-1 1,0 1 31,18 0-31,-1-18-16,54 17 15,0-17 16,-1 0-15,1-17 0,34 17-1,1-18 1,18 18 0,-107 0-16,36-18 15,-35 18 1,0 0 171,17 0-187,0 0 16,-17 0 0,-1 0-1,1 0 32,0-17-31,-1 17-16,19 0 15,-1 0 1,-17 0 0,-36 0 62,0 0-63,-17 0 1,17 0-16,1 0 16,-36 0-1,-53 0 1,-18 0-1,-87 0 1,-18 35 0,34 0-1,143-35-15,-54 0 16,53 0 0,0 0 15,0 0-16,0 0 1,35 0 0,1 0-1,34 0 95,1 0-95,17 18 1,-17-18-16,35 0 31,35 0-31,71 0 31,53-53-15,34 18 0,-87 17-1,-53 18 1,-53 0 0,-18 0-16,18 0 15,0 0 1,18 18-1,17-1 1,-18 1 0,-17 0-1,18-18 1,-54 0 0,-34 0 109,-54 0-125,1 0 15,-142 0 1,-17 0-1,17 0 1,53 0 0,18 0-1,88 0-15,0 0 16,0 0 0,36 0 15,-1 0 31,1 0-46,-1 17-16,0-17 16,-17 0-1,-36 0 1,19 18-1,16-18-15,36 18 63,0-1-47,36-17-1,-1 0 1,0 0-1,18 0 1,53 0 0,53 0-1,-36 0 1,-17 0 0,-36 0-16,1 0 15,-18 0 1,0 0-1,-36 0 1,1 0 0,53 0 15,87-17-15,54 17-1,35-53 16,-123 53-15,-72 0 0,-34 0-16,-36 0 125,-17-18-125,18 18 15,-19 0-15,-17 0 16,-17-18 0,-36 18-1,-70 0 16,-71-17-15,0-36 0,123 35-16,-105 18 15,70 0 1,53 0 0,36 0-1,34 0 1,36 18 62,18-1-62,17-17-1,1 0 1,17 0-1,-18 0-15,106-35 16,88 0 0,-52 17-1,-19-17 1,-52 35 0,-70 0-1,-36-18 1,-18 18-1,-53-17 1,-52 17 0,-124 17-1,-141 71 1,123 1 0,71-36 15,141-18-16,36-35 1,17 18 0,35-1-1,71-17 1,123 0 0,-105 0-16,123-35 15,-1 17 1,-69 1-1,-89-1 1,-53 18 0,-123 0 15,-159 0-15,18 18-1,-36 52 16,18-17-15,159-18 0,53-17-16,53 0 31,176 35-15,141-53-1,194-53 1,-176 17-1,-71 36 1,-141 0 0,-123 0-1,-54 0 1,-70 0 0,-176 36-1,-53-1 16,71 18-15,175-36 0,125-17-1,17 0 1,176-35 0,18 0-1,0-36 1,-124 54-16,18 17 15,-123-18 1,-71 0 15,-53 1-15,-70 17 0,70 0-1,71 0 16,17 0-15,18-18 31,0 1-47</inkml:trace>
  <inkml:trace contextRef="#ctx0" brushRef="#br0" timeOffset="31860.97">9155 15575 0,'35'18'109,"-18"-1"-93,-17 1-16,18-18 16,0 18-1,-1-18 48,1 0-63,0-18 15,-18-17 1,17 35 0,1 0 62,-18 17-47,18-17 16,-1 0 0,1-17-32,-18-1 1,18 18 0,-1 0 62,1 0 15,-1 0-77,1-18-16,-18 1 16,18 17-1,-1 0 63,-17 17-62,18-17-16,-18 18 16,18-18 62,-1 0-78,-17-18 15,0 1 1,18 17 0,0 0 62,-18 17-78,0 1 15,17-18 1,1 0 93,-1 0-15,-17 18-94,0-1 16,18-17 31,0 0-16,-1 0-15,1-17-1,0 17 1,-1 0 62,1 0-78,-18 35 16,18-17-1,-18-1 1,17-17-1,1 0 32,-18-17-47,53-1 16,-53 0 0,17 18 15,1 0 0,0 0 63,-1-17-79,1 17 1,0 0 62,-18 17-62,17-17 46,1 0-15,0 0 31,-18 18-62,17-18-16,1 18 16,-1-18 77,1-18-93,0 0 16,-18 1 0,17-1-1</inkml:trace>
  <inkml:trace contextRef="#ctx0" brushRef="#br0" timeOffset="40784.43">20990 12330 0,'18'17'31,"17"18"-31,0 36 15,107 123 1,69 35 0,19-123-1,-89-88 1,70-71 0,-70-53-1,106-141 1,-106-17-1,-35 70 1,-53 158 0,0 19-1</inkml:trace>
  <inkml:trace contextRef="#ctx0" brushRef="#br0" timeOffset="41318.78">22507 13264 0,'0'18'0,"0"17"16,0 71-1,0-35 1,0-1 0,35 1 15,18-71-16,53-35 1,53-107 0,-53 37-1,0-1 1,-89 71-16</inkml:trace>
  <inkml:trace contextRef="#ctx0" brushRef="#br0" timeOffset="42252.97">22260 12153 0,'0'0'0,"-247"-88"16,-35 0-1,0 0 1,35 52 15,-106 19-15,89 52-1,17 71 1,88 70 0,18 71-1,53 35 1,-1 1 0,19-19-1,-89 142 1,159-247-1,35-36 1,18-52 0,106-1-1,35 18 1,53-35 15,0 0-15,18-35-1,-19-18 1,-122-53-16,105 0 16,1-70-1,-1-124 1,-53-18 0,-88 0-1,-17 54 1,-18 87-1,-53 36 1,-35 0 0,-36 35-1,18-18 1,0 36 15</inkml:trace>
  <inkml:trace contextRef="#ctx0" brushRef="#br0" timeOffset="43002.98">15822 16316 0,'18'18'15,"17"17"-15,0-17 16,18 52-1,-18-35 1,-17-35 0,53 0-1,229-211 1,141-124 0,123-124 15,159 0-16,-282 265-15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3-08T15:30:48.8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1446 7144 0,'0'17'32,"0"1"-17,18 0 1,0-1-1,-1 36 1,36-35 0,-17 35-1,34 0 1,-17 0 0,-35-18-16,-1-35 15,1 0 1,70-53-1,265-282 1,352-283 0,-299 442-1,-106 141 1,-177 35 15,-105 0-15</inkml:trace>
  <inkml:trace contextRef="#ctx0" brushRef="#br0" timeOffset="8350.36">1147 8555 0,'17'0'0,"1"0"31,-18 17-31,53 1 31,-36 17-15,19-35 46,17-53-46,-36 18-16,18 0 16,54-18-1,87-53 1,-88 71-16,36 0 15</inkml:trace>
  <inkml:trace contextRef="#ctx0" brushRef="#br0" timeOffset="9066.08">1005 9578 0,'18'0'109,"35"-18"-109,70-88 16,-17-35-1,-18 18-15,195-177 16,-213 212 0,-52 70-16</inkml:trace>
  <inkml:trace contextRef="#ctx0" brushRef="#br0" timeOffset="18009.88">1217 11889 0,'18'17'141,"-1"1"-141,19 0 16,-1 17-1,0 0 1,-35-17 0,0-36 30,35-52-46,160-230 16,175-35 0,-70 88-1,-124 70 1,-70 124 15,-88 36-15</inkml:trace>
  <inkml:trace contextRef="#ctx0" brushRef="#br0" timeOffset="21953.88">7444 11889 0,'17'0'578,"1"0"-562,0 0 30,-1 0-14,1 0-17,-1 0 1,1 0 31,17 0-32,-17 0 1,35 0 0,17 0-1,-17 0 1,-35 0 15,17 0-15,18 0-1,0 0 1,0-18 0,-35 18-1,-1 0 1,1 0 0,0 0 77,-1 0-77,1 0-16,35 0 31,35-18-15,-35 18-1,0-17 1,-18 17 0,-17 0-1,-1 0 1,19 0 0,-19-18-1,19 18-15,-1 0 16,-18 0-1,1 0 173,0 0-110</inkml:trace>
  <inkml:trace contextRef="#ctx0" brushRef="#br0" timeOffset="24031.46">15575 11959 0,'-35'0'94,"17"0"-94,71 0 109,18 0-93,105-35-1,-52 35 1,-54 0 0,1 0-1,-18 0 1,-36 0-1,1 0 32,-1 0-15,1 0-17,17 0-15,-17 0 31</inkml:trace>
  <inkml:trace contextRef="#ctx0" brushRef="#br0" timeOffset="26683.53">23072 11095 0,'-18'0'78,"0"0"-78,1 0 16,-1 0-1,0 0-15,-52-18 16,17 1 0,-18-36-1,19 35 1,-54-17 15,35-1-15,1 36-16,-19-17 15,-52-1 1,0 18 0,0 0-1,35 0 1,18 0 0,35 0-1,-53 0 1,36 0-16,-107 18 15,-123-18 1,-35 0 0,-17-71-1,-19 36 17,142 35-17,35 0 1,35 0-1,36 35 1,52-17 0,18 0-1,-17 17 1,34-18 0,1 19-1,0-1 1,17 53-1,18-35 1,0 0 0,0 18-1,18-18 17,17 17-17,18 18 1,17 0-1,1-17 1,17 35 0,-35-71-1,-18 18 1,18-18 0,0 18-1,0-17 1,18 16-1,-36-16 1,18-1 0,-18-17-1,18-1-15,18-17 32,17 0-17,53 18 1,-18-18-1,-17 18 1,-35-18 0,35 0-1,-53 0 1,52-18 0,1 18-1,35-18 1,18 1-1,-35 17 1,-1 0 0,18 0-1,-70 0 17,-18 0-17,17 0 1,1 0-1,-18-18 1,0 18 0,17-18-1,71 1 1,18-19 0,-71 19-1,-17-18 1,35-1-1,-18-34 1,53-1 0,-53 1-1,-53 52 17,-17 18-17,-18-18 1,0-17-1,0-53 1,-18 53-16,1-89 16,-1 54-1,0-19 1,1 54 0,-18-18-1,17 18 1,0 0-1,-17-18 1,17 17 0,1 19-1,17-1 17,-18 18-32</inkml:trace>
  <inkml:trace contextRef="#ctx0" brushRef="#br0" timeOffset="28878.87">5962 12118 0,'-18'0'47,"1"0"-31,-19 0-1,-52-18 1,-18-17-1,-70 17 1,0 18 0,70 0-16,-124 0 15,-17 0 1,1 0 0,52-35-1,52-18 1,72 18-1,-18 17 1,35 1 0,-35-1-1,52 18 17,-17 0-17,18 0 1,-18 0-1,0 0 1,18 0 0,-18 0-1,18 18 1,-53 17 0,35 18-1,-18 17 1,18-17-1,-17 18 1,17-18 0,-53 53-1,53-54 17,-18 19-17,36-18 1,35 0-1,0-18 1,35-17 62,-35-1-62,36 19-16,17-19 15,70 54 1,36-18 0,70-36-1,-70 19 1,0-36 15,-54 0-15,54-18-1,35 0 1,18-17 0,-89 0-16,142-53 15,-18 0 1,0 35 0,-18-36-1,-105 36 1,-71 18-1,17 18 1,-17-19 0,-18 19-16,1-1 15,34-35 17,1 0-17,17 18 1,-35 0-1,0 17 1,0 0 0,-36 18-1</inkml:trace>
  <inkml:trace contextRef="#ctx0" brushRef="#br0" timeOffset="29705.88">18027 13070 0,'0'-17'47,"123"-19"-31,1 1-16,-1 18 15,142-54 1,-18 0-1,-194 54 1,-36 17 0</inkml:trace>
  <inkml:trace contextRef="#ctx0" brushRef="#br0" timeOffset="30099.35">17586 13035 0,'18'0'16,"17"0"-16,53-18 16,36 1-1,158-54 1,18 54-1,-1 17 1,-16-18 0,-54 36-1,-53 17 1,-140-17 0,-19-18-16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3-08T15:31:32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758 1799 0,'0'18'62,"0"52"-62,0-34 16,-17 87 0,17-35-1,-18 0 1,1-52-16,-1 52 15,0 0 1,1 36 0,17-36 15,-18-35-15,18 0-1,0-36 1,0 19-1,0 16 1,0 19 0,0-36-1,0 1 1,18-1 0,-18-17-1,0 17 1,0 0 46,17 0-62,-17 18 32,0-17-17,-17-1 1,-1-18-1,0 1 1,18 35 0,0 0-1,0 0 1,18-53 234,0 0-188,17 0-46,0 0 0,0 0-1,18 0 1,53 0 0,0 0-1,70-18 1,36 18-1,-106 0 1,-18 0 0,18 0-1,-35 0 1,-36 0-16,18 0 16,-18 0-1,18 0 1,-18 0-1,-17 0 1,17 0 0,-17 0 15,-1 0-15,1 0-1,35 0 1,17 0-1,-52 18-15,53-18 16,-1 17 0,36 1-1,18 17 1,-36-17 0,70 0-1,89-18 1,-17 0-1,-1 35 1,-70 0 15,-124-17-15,-17-18 0,-1 0-16,1 0 31,0 0-16,-1 0 1,36 0 0,-35 18-1,35-18 1,0 17 0,17-17-1,-34 0 1,-19 0-16,54 18 15,-18-18 1,17 17 0,36-17 15,0 18-15,0 0-1,35-18 1,88 17-1,-123-17-15,141 0 16,17 0 0,107 53-1,-18 0 1,-1-35 0,36-18-1,18-53 1,-194 18-1,-71-1 1,-53 1 0,18 17 15,-53 1-15,-35 17-1,34-18 1,1 1-1,-35-1-15,53 0 16,34-35 0,142-17-1,0 52 1,0-17 0,0-18-1,53 18 1,35-36-1,194 1 1,-158-19 0,-1 19 15,-70 35-15,-53 17-1,-18-17 1,-52 17-1,-54 18 1,-70 0 0,0 0-1,0 0 1,35 0 0,88-18-1,71 18 1,-17 0-1,-107 0 1,-17 0 0,-53 18 15,35-18-15,-35 18-1,0-18 1,-18 0-1,-17 0 1,0 0 0,-1 17-1,36 1 1,18-18 0,-36 18-1,-17-18 1,-1 0 15,1 0-31,35 0 16,-36 17 15,1-17 31,0 18-46,-1-18 0,-34-53 171,-36-71-187,17 19 16,-52-107-1,35-53 1,36 195 0,-1 17-1,18 0 1,0 35-16,0 1 16,-18-72-1,18 19 1,-35-18-1,35-36 1,-17 89 0,17 0-1,0 17 17,-36 18 61,19 0-77,-1 0 0,-17 0-16,-54 0 15,-210 0 1,87 35-16,-194 18 15,-158-53 1,35 18 15,-89 17-15,-17-35 0,-141-70-1,-106 17 1,406 53-1,211-18 1,89 0 0,88 1-1,17-1 1,18 0 0,-17 1-1,-248-18 1,-123 17-1,-141 0 1,-106 18 15,71 106-15,17-35 0,-52-1-1,105-17 1,106-53-1,264 0-15,-70 0 16,142 18 0,-1-18-1,18 17 1,35-17 0,-53 18-1,-35-18 1,88 0-1,0 0 1,-35 0 0,35 0 15,18 0-15,17 0-1,0 0 16,-17-18-15,-18 18 0,0-17-1,-17-1 1,-54 1 0,36 17-1,53 0 1</inkml:trace>
  <inkml:trace contextRef="#ctx0" brushRef="#br0" timeOffset="3665.4">11060 5856 0,'-18'0'47,"0"0"-47,-52 53 16,-1 53 15,1 35-15,34-53-1,36-53-15,53 36 16,-17-18-1,16 0 1,19-18 0,-18-17-1,0-1 1,-18-17-16,-17 0 16,-18-17 15,53-54-16,0 18 1,-53-17 0,-18-18-1,-53 17 1,18 18 0,36 35-16,-1 1 15,1 17 16,-1-18-15,0 18-16,-17 0 16,0 0-16,17 0 15,89-35 79,52 0-94</inkml:trace>
  <inkml:trace contextRef="#ctx0" brushRef="#br0" timeOffset="4583.56">11483 5715 0,'18'0'16,"-18"35"-1,17 36-15,1-1 16,35 36 0,-36-71-16,19 36 31,-19-36-16,19 1 1,16-36 0,19-53-1,-36-71 1,-35 54-16,0-19 16,-17 37-1,17 34 1,-36 18-1,19 0 1,-19 70 0,36 19-1,0-36-15,36-1 16,-1 1 0,36-35-1,17-53 16,18-53-15,-71 17-16,35-70 16,-70 0-1,0 35 1,-17 0 0,-36 36-1,35 17 1,-17 0-1,0 17 1,17 36 31,0 0-31,18 106-1,36 71 1,34 17-1,1-18 1,-54-105-16,19-18 31,-36 17-15,0-52 0,0-1-16,17-17 15,-17 18 1,36-18-16,-1 18 15,-35-54 48</inkml:trace>
  <inkml:trace contextRef="#ctx0" brushRef="#br0" timeOffset="4964">11942 5909 0,'0'18'16,"17"-18"0,36 0-16,212-194 15,-18 0 1,-177 123-1,-70 53 1,-17 36 31</inkml:trace>
  <inkml:trace contextRef="#ctx0" brushRef="#br0" timeOffset="5700.35">12665 5468 0,'17'18'0,"1"17"15,0 88-15,-1 1 32,1-54-32,0 19 15,-18-19 1,-18-87 46,-17-72-62,-18-34 16,0-89 0,35 159-1,1 18 1,17 17-1,0 1 17,35 17-32,106-53 15,-18 0 17,-70 35-17,-53 36 1,0 17-1,0 18 1,-17 18 0,-19-18-1,1-18-15,-35 18 16,-1 0 0,36-53-1,123-53 63,35 0-78</inkml:trace>
  <inkml:trace contextRef="#ctx0" brushRef="#br0" timeOffset="6583.73">13159 5221 0,'0'53'32,"-18"-18"-32,18 36 15,18-18 1,17 0-1,18-53 1,17-36 0,-34-69-1,-19-19 17,-17 54-32,0 17 15,18 70 48,0 19-63,-1-19 15,18-17 1,18 0 0,18-17-1,-18-72 1,-53-16-1,0-54 1,0 88-16,-18 1 16,-35-1 15,0 18-15,0-17-1,1 34 1,52 1-1,-18 35 1,18 18 15,0 17-15,53 106 0,17 53-1,-17-35 1,0-18-1,-18-53 1,-17-53-16,0 18 31,-18-17-15,17-36 0,-17-18 15,0 0-16,0-35 1,0 1 0,0-1-1,-35 17-15</inkml:trace>
  <inkml:trace contextRef="#ctx0" brushRef="#br0" timeOffset="6882.74">13458 4957 0,'18'-18'94,"17"-17"-94,18-1 16,18-17-1,-36 18-15,18-18 16,-18 53 0,-17-35-1,17 0 1</inkml:trace>
  <inkml:trace contextRef="#ctx0" brushRef="#br0" timeOffset="7883.79">14287 4057 0,'0'0'0,"-17"0"0,-36 18 15,-18 34 17,36 1-32,17 0 15,18 18 1,106-1-1,141-17 1,0-53 0,-18-35-1,-140 0 1,-54 35 0,-70 17 30,-1 19-30,19-1-16,-54 18 16,36-18-1,-18-35 1,35-17 15,1-89-15,70-141-1,35 35 1,-18 18 0,1 53-1,-36 53 1,-17 52 0,-18 19-1,-18 17 16,-70 141-15,35 0 0,35-88-1,54 18 17,17-19-17,88-52 1,-53 0-1,-53-17-15,-17-36 16,0 18 0,-18-36-1,-18 18 1,-17-35 0,-36 0-1,53 88 1</inkml:trace>
  <inkml:trace contextRef="#ctx0" brushRef="#br0" timeOffset="8333.81">15646 3034 0,'0'53'15,"0"17"-15,0 36 16,0 159-1,0 17 1,0-176-16,0 17 31,0-87-15,17-36 0,-17-18 30,-35-70-30,-53-177 0,35 124-1,18 106-15</inkml:trace>
  <inkml:trace contextRef="#ctx0" brushRef="#br0" timeOffset="8632.82">15275 3369 0,'18'0'15,"0"18"1,-1-18 15,1 0 0,-18 17-15,35 1 0,0 17-1,36 36 1</inkml:trace>
  <inkml:trace contextRef="#ctx0" brushRef="#br0" timeOffset="8955.99">16104 3722 0,'0'0'16,"0"17"-16,53 19 15,-35 17 1,-18-36 0,0 1-1</inkml:trace>
  <inkml:trace contextRef="#ctx0" brushRef="#br0" timeOffset="10716.25">10989 6950 0,'18'0'31,"-18"35"-16,0-17 1,0 35 0,35-53 77,53-71-77,18-17-16,159-106 16,52 35-1,53 18 1,36 17 0,-71 1-1,-194 70 1,71-18-1,-53 1 1,-89 35 0,1-18-1,-18 0 1,17 18 0,1-36-1,0 18 1,-19 18-1,37-36 1,-36 18 0,17-17-1,-35 34-15,-17 1 16,17 0 0,1-18-1,-1 0 1,18-17-1,0 17 1,35-36 0,-18 37 15,36-19-15,141-35-1,106 0 1,-106 18-1,-159 18 1,-70 52 0,-1 18 31,1-18-32,35-17-15,-35 17 16,17 18-16,18-17 15,-18-1 1,-17 0 0,35 1 15,52-54-15,37 1-1,34-19 1,-70 54-1,0-35 1,-89 70 0,-17-18 77,18 18-77,0-18-16,-1 18 16,18-17-16,-17 17 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3-08T15:31:59.4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 5415 0,'18'0'16,"17"35"0,-17-35-1,35 0 48,35-123-48,53-18-15,0-18 16,159-176 0,18-53-1,-177 264-15</inkml:trace>
  <inkml:trace contextRef="#ctx0" brushRef="#br0" timeOffset="1967.75">970 6632 0,'18'0'62,"-1"18"-46,1-18-16,17 53 16,-17-36 15,17 19-15,-17-36 30,35-106-30,17-53-16,-34 36 16,52-160-1,-18 125 1,-34 122-16</inkml:trace>
  <inkml:trace contextRef="#ctx0" brushRef="#br0" timeOffset="3916.83">829 7585 0,'0'17'78,"53"19"-78,70-1 16,-34-17 0,405-107-1,88-193 1,-124 35-1,-123 36 1,-229 122-16</inkml:trace>
  <inkml:trace contextRef="#ctx0" brushRef="#br0" timeOffset="6922.96">10248 7108 0,'-17'0'16,"-1"-17"-16,0 17 15,-17-18 1,0 18 46,-1-17-46,-34-19-16,-54 19 16,-175-36-1,-72-18 1,89 54-1,123 17-15,-53 0 16,160-18 0,16 18-1,19 0 1,-1 0 0,0 0-1,-35 18 1,1-1-1,-90 1 1,-52-1 15,0 1-15,-17-18 0,105 0-1,18 18 1,17-1-1,18 1 1,18 0 0,-18 17-1,35 0 1,-17 36 0,17-36-16,18 0 15,0 18 1,18-18-1,17 18 1,-17-17 15,17-19-15,-17 19 0,0-19-1,52 19 1,-17 16-1,-35-16 1,35-1 0,-18 0-1,-17-35 1,-18 18 0,17-18-1,18 53 1,1-36-1,-1 1 1,0 0 15,-17-1-15,0-17 0,-1 18-1,18 17 1,18 1-1,0-1 1,18 0 0,17 18-1,-35-35 1,18-1 0,-19 1-1,37 0 1,34-18-1,1 17 1,-1-17 15,-70 0-31,18 18 16,-19-18 0,19 18-1,52-18 1,-34 0-1,16-18 1,-34 0 0,17 18-1,-35-35 1,35 17 0,-35-35 15,53 18-16,-71 0-15,-17 17 16,17 1-16,1-1 16,-19 0-16,54 1 15,-18-19 1,-18 19 0,-17-19 15,35-34-16,-18 52 1,-35 1-16,17-19 16,1 1-1,-18 17 1,0-17 15,0-35-15,18-19-1,-18 36 1,0 1 0,0-19-1,0 36 1,-18 17 15,18 0-31</inkml:trace>
  <inkml:trace contextRef="#ctx0" brushRef="#br0" timeOffset="8013.32">847 8731 0,'17'18'32,"1"-18"-17,-18 18 1,18-18-16,-18 17 15,17-17 1,1 0 31,17-17-31,71-107-1,70-35 1,18-35-16,177-88 15,-160 123 1,-175 124 0</inkml:trace>
  <inkml:trace contextRef="#ctx0" brushRef="#br0" timeOffset="11452.08">9454 9719 0,'0'0'15,"89"0"1,105-53 0,88-35-1,-106 53 1,-88 17-1,-52 18 1</inkml:trace>
  <inkml:trace contextRef="#ctx0" brushRef="#br0" timeOffset="11904.12">10989 9913 0,'35'0'62,"124"0"-46,17 0-16,1 0 16,158 71-1,-141-36 1,-106-17-1,-53-1-15</inkml:trace>
  <inkml:trace contextRef="#ctx0" brushRef="#br0" timeOffset="12424.24">12823 9878 0,'36'17'31,"-19"-17"-15,54 18 0,-18-18-1,0-53 1,-18 35-16,0 1 15,1-1-15,69-35 16,107 18 0</inkml:trace>
  <inkml:trace contextRef="#ctx0" brushRef="#br0" timeOffset="12852.77">14781 9807 0,'124'0'0,"-248"0"0,336 0 16,-124 0-1,18 0-15,18-17 16,-1-1-16,0 0 16,1 1-16,-1-1 15,-87 18 1</inkml:trace>
  <inkml:trace contextRef="#ctx0" brushRef="#br0" timeOffset="13317.26">17374 9737 0,'0'0'0,"18"0"63,35-36-48,17 19 1,1-19-16,70-16 31,-106 34-31</inkml:trace>
  <inkml:trace contextRef="#ctx0" brushRef="#br0" timeOffset="13700.61">18979 9490 0,'0'0'16,"124"0"-1,-54 0 1,-34 0-16,-1 0 15,-35-18 1,18 0 0,52 18-1,-17-35 1</inkml:trace>
  <inkml:trace contextRef="#ctx0" brushRef="#br0" timeOffset="14900.67">829 10425 0,'0'17'0,"35"-17"16,-35 35 0,18-17-1,0 0 1,34 35-1,1 17 1,36-17 15,158-106-15,141-211 0,-106-19-1,-35 19 1,-36 17-1,-69 159-15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3-08T15:32:21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1446 6809 0,'0'17'31,"18"1"-15,-18 17-16,0 0 31,-18-35-15,160-88 46,34-71-62,18 1 16,141-107 0,-70 89-1</inkml:trace>
  <inkml:trace contextRef="#ctx0" brushRef="#br0" timeOffset="600.03">1429 8590 0,'0'0'15,"35"35"1,36 18-16,17 18 15,-53-18 1,18 0 0,0-71 15,176-211-15,53-159-1,-70 35 1,35 159-1,-159 176 1</inkml:trace>
  <inkml:trace contextRef="#ctx0" brushRef="#br0" timeOffset="1133.37">1834 9842 0,'0'71'16,"0"-53"-1,18-1-15,0-17 63,158-88-48,124 18 1,0-36-16,0 35 16,88 36-1,-265 35-15</inkml:trace>
  <inkml:trace contextRef="#ctx0" brushRef="#br0" timeOffset="1750.08">1799 11289 0,'0'0'0,"0"18"16,53 34 15,18 19-15,-36-36 0,53-17-1,230-89 1,440-264-1,230-53 1,-494 265 0,-336 123-16</inkml:trace>
  <inkml:trace contextRef="#ctx0" brushRef="#br0" timeOffset="2350.1">2646 12330 0,'0'35'0,"0"18"16,70 17 0,-17-17-1,124 0 1,317-159 0,-142 0-16,301-158 15,-300 211 1,-159 53-1,-159 35 1</inkml:trace>
  <inkml:trace contextRef="#ctx0" brushRef="#br0" timeOffset="4166.85">3598 7091 0,'18'0'31,"17"17"-31,36 19 16,35-36-16,194 17 15,35-17 1,-88 18-1,-159 0 17,-71-18-17,-34 0 17</inkml:trace>
  <inkml:trace contextRef="#ctx0" brushRef="#br0" timeOffset="4803.39">9402 7250 0,'17'0'32,"54"0"-17,35 0 1,282 17 0,176 89-1,-211-106-15,599-71 16,-123 107-1,-264 52 1,-248 0 0,-264-88-1</inkml:trace>
  <inkml:trace contextRef="#ctx0" brushRef="#br0" timeOffset="6335.92">9613 8590 0,'18'18'63,"105"-1"-48,54 36-15,211-35 16,88-18 0,-35-35-1,18 35 1,-230 17 0,-211 1 15,-36-18-16,0 0-15</inkml:trace>
  <inkml:trace contextRef="#ctx0" brushRef="#br0" timeOffset="7686.76">9296 10001 0,'17'0'15,"36"0"1,106 0-1,547 0 1,-3970-70 0,7604 52-16,-4129-17 15,-70 35-15,-53 0 16,-123 0 15,18 0-15</inkml:trace>
  <inkml:trace contextRef="#ctx0" brushRef="#br0" timeOffset="8820.29">9190 11359 0,'17'0'15,"336"-17"1,265-89 0,-319 53-16,160-35 15,-106-53 17,-36 53-17,-228 52 1</inkml:trace>
  <inkml:trace contextRef="#ctx0" brushRef="#br0" timeOffset="10134.79">9278 12841 0,'71'0'15,"52"53"1,177-18 0,-53-17-1,-124-18-15,54-53 31,-107 18-15,-52 35 0,-18-18-1</inkml:trace>
  <inkml:trace contextRef="#ctx0" brushRef="#br0" timeOffset="13200.59">9349 14199 0,'17'0'15,"1"0"1,0 0 0,34 0-1,107 0 1,70 18 0,18 0-1,89 52 1,16-52-1,-158 17 1,159 36 0,-106-1-1,-106 1 1,-88-36 0,0-35-1,-18 0 95,-17 0-110,17 0 15,1 0-15,16 0 16,1 0-1,-17 0 1,-1 0 0,18 0-1,53 18 1,70-1 0,71 1-1,0-18 1,35 0-1,53-18 1,-176 1-16,88-36 16,18 35-1,-18 18 1,-18 0 0,-70 0-1,-107 0 16,-16 0-15,-1 0 15,-17-18-31,17 18 16,18-35 0,17-18-1,1-17 1,0 34-1,-19-34 1,-16-36 0,-19-17-1,-17-71 1,0-36 0,-17 89-1,-19 106 16,36-36-15,-35 36 0,18 17-1,-1-17-15,-35-18 16,18 18 0,-18 0-1,53 17 1,-35 18 46,-18 0-46,-124 0 0,-70-35-16,-300 17 15,-211-70 1,264 88-1,300-18 1,-106-52 0,141 34-1,142 36 1,-1 0 15,-17 0-15,-36 0-1,-87 0 1,52 18 0,-53-18-1,0 18 1,-52-18 0,87 0-16,-140 0 15,-72 0 16,-87-89-15,-53-16 0,141 16-1,123 54 1,89 0 0,70 0-1,0 17-15,0 0 16,-18-17-1,-17 0 1,-18 35 0,18-18-1,-35 18 1,-54 18 0,124-1-1,53 1 63,36 88-62,-1 17 0,88 107-1,-35-89 1,-52-18-16,70 177 15,-18-53 1,0 35 0,-70-70-1,-18-106 1,0-53 0,17-36 62,1-17-63,0 18-15,17 17 16,18 1 0,17-19-16,107-17 15,34-53 1,-105 18-16</inkml:trace>
  <inkml:trace contextRef="#ctx0" brushRef="#br0" timeOffset="14865.33">547 15134 0,'-18'18'32,"18"-1"-17,0 1 1,18 17 0,35-17-1,0 17 1,0-17-1,17 0 1,-35-18-16,212-89 16,124-87-1,176-53 1,-1 140 0,-105 1-1,-176 71 1,-212 17 15</inkml:trace>
  <inkml:trace contextRef="#ctx0" brushRef="#br0" timeOffset="16201.97">8608 15557 0,'17'0'15,"1"0"1,70 0-16,159 53 15,124 36 17,52-1-17,-247-35-15,283 35 16,17 18 0,53-71-1,-141 0 1,-88 1-1,-53-1 1,-106-18 0,-17-17-1,123 0 1,-18-17 0,-17-1-1,-89 18 16,-35 0-15,-70 0 0,0 0-1</inkml:trace>
  <inkml:trace contextRef="#ctx0" brushRef="#br0" timeOffset="17835.14">723 16404 0,'0'0'15,"18"0"-15,105 18 16,-105-1-1,35 1-15,88 53 16,141-36 0,212-35-1,476-106 1,388 0 0,18-70-1,141-142 16</inkml:trace>
  <inkml:trace contextRef="#ctx0" brushRef="#br0" timeOffset="18217.49">8502 16651 0,'0'0'0,"141"53"16,177-53-1,105-35 1,88-53 0,-317 17-1,-105 0 1,-36 54-1,-18 17-15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3-08T15:32:43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12665 2875 0,'-18'0'31,"18"71"-15,-53-1-1,36 36-15,-36 35 16,35-53 0,0 36-1,18-54 1,0-17 0,0 0-1,0 18 1,0-54 15,0 1-15,0 0 15,0-1-15,0 1 124,53-18-124,18 18-1,17-18 1,0 0 0,0 0-16,177 17 15,70 54 1,71 17 0,35-17-1,-71-1 1,-176-35-1,-141 1 1,0-19 0,-18 1-1,18-18 1,-35 0 0,-36-18 93,-17-17-109,0 35 16,17-35-1,-17-1 1,17 36-16,-17-52 15,-36 16 1,18-17 0,-17-17-1,52 52 1,1 1 0,-1-1 15,0 18 0,18-18-15,-17 18-1,34 18 48,1-18-48,0 18-15,-1-1 16,18 18 0,1 1-1,-1-19 1,-35 1 0,18-18-1,17 18 1,0 17-1,-17-35 1,-1 18 0,1-1-1,-18 1 32,0-1-31,0 36-1,-70 106 1,17-88 0,0-1-1,0-17 1,53-35 0,0-1-16,-18-17 93,1-35-77,17-71 0,-71-141-1,53 124-15,-35-71 16,18 106-1,18 35 1,17 18 0</inkml:trace>
  <inkml:trace contextRef="#ctx0" brushRef="#br0" timeOffset="8022.3">16969 4745 0,'17'0'31,"-17"88"-15,0 18 0,-53 123-1,18-105-15,0 17 16,0-88 0,35-36-1</inkml:trace>
  <inkml:trace contextRef="#ctx0" brushRef="#br0" timeOffset="8312.94">16792 5168 0,'0'0'0,"106"71"31,0 17-15,35 71 15,-123-159-16,-36 0 64</inkml:trace>
  <inkml:trace contextRef="#ctx0" brushRef="#br0" timeOffset="8622.94">16810 5415 0,'0'-18'31,"0"1"-15,18-18-1,17 17-15,0-17 16,-17-18 0,-1 17-1</inkml:trace>
  <inkml:trace contextRef="#ctx0" brushRef="#br0" timeOffset="9007.06">16828 5027 0,'17'71'15,"18"52"-15,18 1 16,-35-1-16,17 71 31,-17-106-15,0-70-1,-1-53 48,18-18-63,1-18 15,34-123 1</inkml:trace>
  <inkml:trace contextRef="#ctx0" brushRef="#br0" timeOffset="9656.09">16933 4533 0,'0'0'16,"-53"35"0,1 18-16,-1 0 15,17 18-15,-52 123 16,35-18-1,53 1 1,0-36 0,53-88-1,0 17 1,35 1 0,-35-54-1,0-52 1,35-18 15,18-17-15,-35-1-1,-18 53 1,-53-34 0,0-54-1,0 18-15,-71-159 16,-17 0-1,17 123 1,18 54 0,0 17-1,18 17 1,0 19 0,17 17-1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3-08T15:26:44.4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2399 8184 0,'18'0'94,"-1"0"-94,18 0 15,-17 0 1,88 0 0,123-35-1,18 0 1,53 35 0,18-18-1,-72 18 1,-34 0 15,0 0-15,-89 0-1,-70 0-15,-18 0 16,1 0 0,17 0-1,-36 0 1,36 0-1,0 0 1,18 0 0,-18-17-1,0 17 1,17 0 0,-52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3-08T15:26:49.1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11553 8837 0,'0'18'0,"18"-18"109,0 17-93,-1 1-1,19-18 1,-1 18-16,0-1 16,0-17-16,54 18 15,52 0 1,70-18 0,36 17-1,-17-17 1,17 0-1,-89 0 1,-69 0 0,-72 0-16,36 0 15,0 0-15,0 0 32,18 0-17,-19 0 1,1 0-1,18 0 1,-18 0 0,-36 0-1,1 0 1,0 0 31,-1 0-32,19 0-15,17 0 16,0 0 0,17 0 15,18 0-15,36 0-1,34-17 1,107-1-1,-194 18 1,-1 0 0,-17 0-1,-18 0 1,1 0 0,17 0-1,-18-18-15,0 18 16,-17 0-1,-1 0-15,1 0 16,0 0 0,35 0 15,0 0-15,-1-17-1,-16 17 1,-19 0-1,1 0 17,0 0-17,52-18 1,-52 18-16,17 0 16,0 0-16,18 0 15,0 0 1,0 0-1,0 0 1,18 0 0,-18 0-1,-36 0 63,1 0 47,-1 0-109,1 0 109,0 0-78,-1 0-47,1 0 16,0 0-1,-1 0 1,1 0-16,0 0 31,17 0-15,-18 0 93,1 0-93,0 0-1,-1 0 1,1 0-16,-36-18 391,1 18-376,17-17 1,-18 17-1,18-18-15,-18 18 47,1 0 281,-1 0-312,1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3-08T15:27:02.2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10989 10301 0,'18'0'297,"-1"0"-265,1 0-1,0 0 0,-1 0 16,1 0-31,-1 0-16,19 0 15,-1-18 1,-17 18-1,52 0 1,-34 0-16,16 0 16,1 0-1,18 0 1,-36 0 0,-17 0-1,35 0 1,-18 0-1,-17 0-15,17 0 16,-17 0 0,17 0-1,18 0 1,0 18 0,17 0-1,-17-18 1,0 17-1,35-17 1,-35 0 0,-35 0-16,17 0 15,0 0-15,18 0 16,0 0 0,0 18-1,18-18 1,-36 0-1,-17 0 1,17 0 0,0 0 15,0 0-15,1 0-1,-1 0 1,36 0-1,-19 0 1,1 0 0,-17 0-16,-1 0 15,0 0-15,18 0 16,-35 0-16,52 0 16,-34 0-1,-19 0 1,1 0-1,0 0 32,-1 0-31,1 0 0,-1 0-1,19 0-15,17 0 16,0 0-1,17 0 1,-17 0 0,0 0-1,0 0 1,70 0 0,-34 0-1,34 0 1,-35 0-1,36 0 1,-1 0 0,18 0 15,-88 0-31,-18 0 16,1 0-16,-1 0 15,-17 0-15,35 18 16,17-18-1,-52 17 1,35-17 0,-18 0-1,18 18 1,0-18 0,-36 0-16,19 0 15,-1 0 1,0 0-16,18 0 15,0 0 1,18 0 15,17 18-31,35-18 32,18 0-17,-52 0 1,-36 0-16,17 17 15,18-17 1,-35 0 0,35 18-1,-17 17 1,-53-35-16,17 18 16,18-1-1,-18-17-15,-17 0 16,-1 0-1,1 0 1,0 0 0,-1 0 15,19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3-08T15:27:08.6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10724 11112 0,'18'0'62,"0"0"-46,-1 18-1,1-18 1,35 0 0,0 0-1,-18 18 1,18-1-1,70 19 1,-52-36 0,0 17-1,-54 1 1,71-18 0,-17 0-1,-18 18 1,0-18-1,17 0 1,-17 35 0,-17-35-16,-19 0 15,18 0-15,36 0 16,35 0 0,-53 0-1,0 0 1,17 0-1,-17 0 1,0 0 0,0 0 15,-18-18-31,-17 18 16,35 0-16,17 0 15,54-17 1,-18-1-1,17-17 1,1 17 0,-19 18-1,-52-18 1,0 18 0,-17 0-16,52-17 15,71 17 1,17 0-1,-35 0 1,-35 0 0,-36 0 15,-52 0-15,0 0-16,-1 0 15,1 0 16,0 0-15,17 0 0,71 0-1,52 0 1,89 0 0,-141 0-16,18 0 15,-1 0-15,1 0 16,-1-18-16,106 18 15,-87 0 1,-90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3-08T15:27:11.1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5274 11889 0,'-18'0'125,"36"0"-31,0 0-94,17 0 15,-17 0 1,17 0-16,18 0 16,17 0-1,177 0 16,-17 0-15,17 0 0,-124 17-16,-52 1 15,-19-18 1,-34 0 0,0 0 30,-1 18-30,36-18 0,18 0-1,52 17 1,-34-17 0,-19 0-1,-17 0 16,0 0-31,0 0 16,0 0 0,17 0-1,1 0 1,-1 0 0,1 0-1,0 0 1,87 0-1,1-17 1,-88 17 0,-19 0-1,1 0 1,-35 0 0,0 0 124,-1 0-109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3-08T15:27:20.9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10830 6756 0,'36'17'78,"-1"-17"-78,-18 18 16,54 0-1,-18-1 1,0 1 0,17 0-1,-17-18 1,-17 17-1,17 1 1,-1-1 0,19-17 15,-18 18-15,-18-18-1,-17 0-15,-1 0 16,1 0-1,17 0-15,1 0 32,-1 0-32,18 18 15,0-18 1,0 0 0,-18 0-1,-17 0 1,35 0-1,-1 0 17,-34 0-32,17 0 15,1 0-15,-19 0 16,1 0-16,0 0 78,-18-18-78,17-17 16,-17 17-1,0 1 1,0-19 0,0 19-1,0-19 1,0 19-16,0-1 15,0 0 64,-17 18-79,-1 0 15,0 0 1,1 0 15,-19 0-15,19 0-1,-19 0-15,-16 0 16,-1-17 0,0-1-1,17 18 1,-17 0-1,18 0 1,-18 0 0,0 0-1,-17 0 1,17 0 0,-35 0-1,35-18 1,18 18-1,-1 0 1,1 0-16,17 0 16,1 0-1,-19 0 17,19 0-17,-1 0 1,0 0-1,1 0 1,-1 0 78,1 0-94,-1 0 15,-35 0 1,53-17 0,-18 17-1,1 0 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3-08T15:27:31.9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12594 10442 0,'18'0'250,"17"0"-250,-17 0 16,35 0-16,52 0 31,-34 0-15,-18 0-1,0 0 1,17 0-1,-52 0-15,0 0 16,17 18-16,-17-18 16,-1 0-1,54 0 1,-18 0 0,0 0-1,-18 0 1,0 0-1,36 0 17,-36 0-17,-17 0 1,17 0-16,18 0 16,53 0-1,-36 0 1,-17 0-1,0 0 1,0-18 0,35 1-1,-17-1 1,-36 18 0,0 0-1,-17 0 1,0 0 78,-1 0-79,1 0 1,-18-18-1,17 18 1,1 0 15,0 0-15,-1 0-16,1 0 16,0 0-16,17 0 15,-17 0 1,-1 0-1,1 0 17,0 0-32,-1 0 31,1 0-15,-1 0-1,1 0 1,0 0-1,-1 0 1,-17-17-16,18 17 16,17 0-16,-17 0 15,17 0 1,0 0 0,-17 0 30,0 0-46,-1 0 32,1 0-32,0 0 31,-1 0-15,1 0-1,0 0 1,-1 0-1,1 0 1,17 0 0,-17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3-08T15:27:38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17057 8890 0,'17'0'47,"19"-35"-32,17-1 1,70-52 0,-17 18-1,-88 34-15,52-17 16,-17 18-1,18 18 1,-54 17 0,19 0-1,16-18 17,-16 0-17,-1 18 1,-17 0-1,17 0 1,-17-17 0,-36 17 62,0-18-78,-17 18 15,-18-18 1,0 18 0,53-17-1,-35 17 1,17 0 15,36 0 63,17 17-78,0-17-16,-35 18 15,36-18 1,17 0-1,-36 0 1,19 0 0,-19 0 15,-34 0 63,-19 0-94,19 35 15,-36 18 1,-18 18 0,54-18-1,-1-18 1,0-88 124,18 0-124,0 0-16,0 36 16,0-19-1,0 19 1,0-1 0,18 0-1,-18 1 1,18 17-1</inkml:trace>
  <inkml:trace contextRef="#ctx0" brushRef="#br0" timeOffset="523.95">18115 8043 0,'18'0'16,"-1"0"0,19 71-1,-36 17 1,0 18-1,0-18 1,0-35 0,0-35-1,0-1 1,-36-52 93,19-36-93</inkml:trace>
  <inkml:trace contextRef="#ctx0" brushRef="#br0" timeOffset="963.95">18115 7990 0,'35'-35'110,"18"0"-110,-35 0 15,17 17 1,1 0-16,16-17 16,-16 35-1,-19 0 1,1 0 0</inkml:trace>
  <inkml:trace contextRef="#ctx0" brushRef="#br0" timeOffset="1535.4">18256 8184 0,'0'18'15,"0"0"-15,18-18 63,0 0-48,-1 0 1,1 0 0,-1 0-1,19-18 1,-1 0 0,0 1-1,-17-1 1,0 18-16,17 0 15,18 0 1,0 0 0,-18-17-1</inkml:trace>
  <inkml:trace contextRef="#ctx0" brushRef="#br0" timeOffset="2257.96">18239 8537 0,'17'0'63,"1"0"-48,0 0-15,-1 0 16,1 0 0,17 0-1,0-17 1,89 17 0,-54 0-1,1 0 1,-18 0-1</inkml:trace>
  <inkml:trace contextRef="#ctx0" brushRef="#br0" timeOffset="2785.97">19191 8114 0,'-18'35'15,"-17"71"-15,-18 35 16,-17 71 0,-18 17-1,17-123 1,0-36 0,71-34-16,0-19 15,0-34 48,0-1-48,0-35-15,0 0 16</inkml:trace>
  <inkml:trace contextRef="#ctx0" brushRef="#br0" timeOffset="3216.81">18962 8572 0,'0'0'0,"17"0"15,19 0-15,-19 18 32,36 0-17,-17-18 1,-19 17-1,1 1 1,-1 0 0,1 17-1,-18-17 17,0-1-17</inkml:trace>
  <inkml:trace contextRef="#ctx0" brushRef="#br0" timeOffset="6250.95">8872 12524 0,'18'0'0,"17"0"63,1 0-63,16 0 15,19 0 1,229-53 0,-53 35-1,-53 0 1,-88 18-1,-36 0 1,1 0 0,-54 0-16,89 0 15,53-17 17,53-54-17,35 18 1,0 36-1,-36 17 1,-105 0 0,-53 0-1,0 0 1,-18 0-16,18 17 16,0 1-1,18-18 1,-36 0-1,18 0 1,0 0 0,53 0-1,-18 18 1,-35-1 15,0 1-15,-36-18-1</inkml:trace>
  <inkml:trace contextRef="#ctx0" brushRef="#br0" timeOffset="7380.95">13847 12647 0,'17'0'47,"1"0"-32,17 0 1,-17 0-16,17 0 15,36 0 1,264 0 0,-18-18-1,54-17 1,-107 35 15,-140 0-15,-54 0-1</inkml:trace>
  <inkml:trace contextRef="#ctx0" brushRef="#br0" timeOffset="11069.17">723 13353 0,'35'35'31,"-17"0"-15,53 36-1,-18-1 1,-1-52 0,1-18 62,106-176-63,106-18-15,176-177 16,-159 71 0,-159 177-1</inkml:trace>
  <inkml:trace contextRef="#ctx0" brushRef="#br0" timeOffset="15692.95">12224 13423 0,'0'0'0,"-18"-17"16,18-1 31,-18 18-16,18-18-15,-17 18-1,17-17 1,-35-19-16,-18-17 16,35 18 15,0 35-16,1 0 17,-1 0-17,18-17 1,-18 17 15,1 0-15,-1 0-1,1 0 1,-19 0 0,19 17-1,-1 1 1,18-1 0,-18 1-1,-17 0 1,35-1-1,-18 19 1,1-19 0,17 19-1,0 16 1,0 1 0,0-17-1,0-19 1,0 36-1,0-35 17,0-1-1,17 1-15,1 0-1,0-18 1,-1 17-1,1-17 48,0 0-47,-1 0-1,1 0 1,0 0 31,-1 0 46,1 0-77,-18-17-16,17 17 31,1 0-15,-18-18 0,0 0 15,18 18-16,-1-17 1,1 17 0,0 0-1,-1 0 1,-17-18 15,18 1-15,0-1-1,-1 0 1,1 1 0,-1-1-16,1 0 15,-18 1 17,18 17-17,-18-18 48,0 0-48,0 1-15,-18-54 16,18 54 15</inkml:trace>
  <inkml:trace contextRef="#ctx0" brushRef="#br0" timeOffset="18710.22">12894 16140 0,'18'0'32,"35"0"93,17 0-110,18-18 1,36 18-16,87 0 16,-34 0-1,-54-18 1,-87 18-1</inkml:trace>
  <inkml:trace contextRef="#ctx0" brushRef="#br0" timeOffset="20135.25">11077 16986 0,'0'18'47,"0"0"0,35-18 15,-17 0-46,17 0-16,-17 0 16,53 0-1,-18 0 1,-36 0 0,54 0-1,-54 0 1,19 0-1,-1 0 17,0 0-17,-17 0 1,17 0 0,-17 0-1,-1 0 1,1 0 15,0 0 0,-1 0-31,36 0 16,-35 0 15,-1 0-31,1 0 16,0 0 78,-1 0-94,1 0 15,0 0 48,-1 0-32,1 0 16,0 0-32,-1-18-15,1 18 16,0 0 0</inkml:trace>
  <inkml:trace contextRef="#ctx0" brushRef="#br0" timeOffset="21852.94">13247 16916 0,'-18'0'47,"18"17"0,18-17 31,-1 0-78,1 0 31,0 0-15,-1 0 0,1 0-1,35 0 1,0 0 0,0-17-1,-18 17 1,0 0-1,-17 0 1,17 0 0,0 0-1,18-18 1,-35 18 0,35 0 15,-35 0-31,35-18 15,-36 18 1,1 0 0,-1 0-1,1 0 1,0 0 0,35 0-1,-53-17 16,17 17-31,1 0 63,0 0-32</inkml:trace>
  <inkml:trace contextRef="#ctx0" brushRef="#br0" timeOffset="23073.94">15540 16969 0,'0'17'47,"35"-17"-16,-17 0-31,17 0 31,18 0-15,0 0-1,17 0 1,-17 0 0,18-35-1,35-18 1,-36 35 0,18 1-1,-17-1 1,-36 18-16,36-18 15,-18 18 1,0 0 0,17 0-1,-17 0 17,0 0-17,0 0 1,0 0-1,-35 0 1,-1 0 0,1 0 31,0 0-32,-1 0 1,1 0-1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09-Mar-22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10.png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and Scanner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7534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kawsur &amp; kawsur@aiub.edu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0911F8EC-798E-4A60-AB90-C63857E02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53" y="704850"/>
            <a:ext cx="51577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37000"/>
            </a:pPr>
            <a:r>
              <a:rPr lang="en-GB" altLang="en-US" sz="2800" dirty="0">
                <a:latin typeface="Helvetica" panose="020B0604020202020204" pitchFamily="34" charset="0"/>
              </a:rPr>
              <a:t>Scanner class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3416FE78-08DE-4883-AEF4-983E4E558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02" y="1836256"/>
            <a:ext cx="7967247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</a:rPr>
              <a:t>Java provides various ways to read input from the keyboard</a:t>
            </a:r>
            <a:r>
              <a:rPr lang="en-GB" altLang="en-US" sz="2000" dirty="0">
                <a:latin typeface="Helvetica" panose="020B0604020202020204" pitchFamily="34" charset="0"/>
              </a:rPr>
              <a:t> 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The Scanner class is used to get user input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 it is found in the </a:t>
            </a:r>
            <a:r>
              <a:rPr lang="en-US" altLang="en-US" sz="2000" dirty="0" err="1">
                <a:latin typeface="Helvetica" panose="020B0604020202020204" pitchFamily="34" charset="0"/>
              </a:rPr>
              <a:t>java.util</a:t>
            </a:r>
            <a:r>
              <a:rPr lang="en-US" altLang="en-US" sz="2000" dirty="0">
                <a:latin typeface="Helvetica" panose="020B0604020202020204" pitchFamily="34" charset="0"/>
              </a:rPr>
              <a:t> package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 </a:t>
            </a:r>
            <a:r>
              <a:rPr lang="en-US" sz="2000" dirty="0">
                <a:latin typeface="Helvetica" panose="020B0604020202020204" pitchFamily="34" charset="0"/>
              </a:rPr>
              <a:t>By the help of Scanner in Java, we can get input from the user in primitive types such as int, long, double, byte, float, short, etc.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 To use the Scanner class, create an object of the class and use any of the available methods found in the Scanner class documentation.</a:t>
            </a:r>
            <a:endParaRPr lang="en-GB" altLang="en-US" sz="2000" dirty="0">
              <a:latin typeface="Helvetica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61BB01-1AD7-4844-9DD6-555FB2FA39DC}"/>
                  </a:ext>
                </a:extLst>
              </p14:cNvPr>
              <p14:cNvContentPartPr/>
              <p14:nvPr/>
            </p14:nvContentPartPr>
            <p14:xfrm>
              <a:off x="298440" y="1504800"/>
              <a:ext cx="6680520" cy="2343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61BB01-1AD7-4844-9DD6-555FB2FA39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080" y="1495440"/>
                <a:ext cx="6699240" cy="236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7571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0911F8EC-798E-4A60-AB90-C63857E02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53" y="704850"/>
            <a:ext cx="51577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37000"/>
            </a:pPr>
            <a:r>
              <a:rPr lang="en-GB" altLang="en-US" sz="2800" dirty="0">
                <a:latin typeface="Helvetica" panose="020B0604020202020204" pitchFamily="34" charset="0"/>
              </a:rPr>
              <a:t>Scanner class methods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F6B1E3-624E-4A36-A87A-1B55FA963484}"/>
              </a:ext>
            </a:extLst>
          </p:cNvPr>
          <p:cNvGraphicFramePr>
            <a:graphicFrameLocks noGrp="1"/>
          </p:cNvGraphicFramePr>
          <p:nvPr/>
        </p:nvGraphicFramePr>
        <p:xfrm>
          <a:off x="768301" y="1798442"/>
          <a:ext cx="7433164" cy="4354704"/>
        </p:xfrm>
        <a:graphic>
          <a:graphicData uri="http://schemas.openxmlformats.org/drawingml/2006/table">
            <a:tbl>
              <a:tblPr/>
              <a:tblGrid>
                <a:gridCol w="1939087">
                  <a:extLst>
                    <a:ext uri="{9D8B030D-6E8A-4147-A177-3AD203B41FA5}">
                      <a16:colId xmlns:a16="http://schemas.microsoft.com/office/drawing/2014/main" val="560087264"/>
                    </a:ext>
                  </a:extLst>
                </a:gridCol>
                <a:gridCol w="5494077">
                  <a:extLst>
                    <a:ext uri="{9D8B030D-6E8A-4147-A177-3AD203B41FA5}">
                      <a16:colId xmlns:a16="http://schemas.microsoft.com/office/drawing/2014/main" val="2650484525"/>
                    </a:ext>
                  </a:extLst>
                </a:gridCol>
              </a:tblGrid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681192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nextBoolean()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boolean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873862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nextByte</a:t>
                      </a:r>
                      <a:r>
                        <a:rPr lang="en-US" sz="1500" dirty="0">
                          <a:effectLst/>
                        </a:rPr>
                        <a:t>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byte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290019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nextDouble()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double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362721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nextFloat()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float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953198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nextInt()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int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638704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nextLine()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String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267078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nextLong()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long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059026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nextShort()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Reads a short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7650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3AF644-726C-46E8-B660-C5951FD67C7C}"/>
                  </a:ext>
                </a:extLst>
              </p14:cNvPr>
              <p14:cNvContentPartPr/>
              <p14:nvPr/>
            </p14:nvContentPartPr>
            <p14:xfrm>
              <a:off x="190440" y="2184480"/>
              <a:ext cx="5359680" cy="3829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3AF644-726C-46E8-B660-C5951FD67C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2175120"/>
                <a:ext cx="5378400" cy="384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762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0911F8EC-798E-4A60-AB90-C63857E02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53" y="704850"/>
            <a:ext cx="51577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37000"/>
            </a:pPr>
            <a:r>
              <a:rPr lang="en-GB" altLang="en-US" sz="2800" dirty="0">
                <a:latin typeface="Helvetica" panose="020B0604020202020204" pitchFamily="34" charset="0"/>
              </a:rPr>
              <a:t>Scanner class demonstration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E0C7E8-2DD3-40AA-89E5-C777DDEA7EDD}"/>
              </a:ext>
            </a:extLst>
          </p:cNvPr>
          <p:cNvSpPr/>
          <p:nvPr/>
        </p:nvSpPr>
        <p:spPr>
          <a:xfrm>
            <a:off x="1524366" y="1420838"/>
            <a:ext cx="6260123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import </a:t>
            </a:r>
            <a:r>
              <a:rPr lang="en-US" sz="1600" dirty="0" err="1"/>
              <a:t>java.util.Scanner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class </a:t>
            </a:r>
            <a:r>
              <a:rPr lang="en-US" sz="1600" dirty="0" err="1"/>
              <a:t>MyClass</a:t>
            </a:r>
            <a:r>
              <a:rPr lang="en-US" sz="1600" dirty="0"/>
              <a:t> {</a:t>
            </a:r>
          </a:p>
          <a:p>
            <a:r>
              <a:rPr lang="en-US" sz="1600" dirty="0"/>
              <a:t>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r>
              <a:rPr lang="en-US" sz="1600" dirty="0"/>
              <a:t>    Scanner </a:t>
            </a:r>
            <a:r>
              <a:rPr lang="en-US" sz="1600" dirty="0" err="1"/>
              <a:t>myObj</a:t>
            </a:r>
            <a:r>
              <a:rPr lang="en-US" sz="1600" dirty="0"/>
              <a:t> = new Scanner(System.in);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("Enter name, age and salary:");</a:t>
            </a:r>
          </a:p>
          <a:p>
            <a:endParaRPr lang="en-US" sz="1600" dirty="0"/>
          </a:p>
          <a:p>
            <a:r>
              <a:rPr lang="en-US" sz="1600" dirty="0"/>
              <a:t>    // String input</a:t>
            </a:r>
          </a:p>
          <a:p>
            <a:r>
              <a:rPr lang="en-US" sz="1600" dirty="0"/>
              <a:t>    String name = </a:t>
            </a:r>
            <a:r>
              <a:rPr lang="en-US" sz="1600" dirty="0" err="1"/>
              <a:t>myObj.nextLine</a:t>
            </a:r>
            <a:r>
              <a:rPr lang="en-US" sz="1600" dirty="0"/>
              <a:t>();</a:t>
            </a:r>
          </a:p>
          <a:p>
            <a:endParaRPr lang="en-US" sz="1600" dirty="0"/>
          </a:p>
          <a:p>
            <a:r>
              <a:rPr lang="en-US" sz="1600" dirty="0"/>
              <a:t>    // Numerical input</a:t>
            </a:r>
          </a:p>
          <a:p>
            <a:r>
              <a:rPr lang="en-US" sz="1600" dirty="0"/>
              <a:t>    int age = </a:t>
            </a:r>
            <a:r>
              <a:rPr lang="en-US" sz="1600" dirty="0" err="1"/>
              <a:t>myObj.nextInt</a:t>
            </a:r>
            <a:r>
              <a:rPr lang="en-US" sz="1600" dirty="0"/>
              <a:t>();</a:t>
            </a:r>
          </a:p>
          <a:p>
            <a:r>
              <a:rPr lang="en-US" sz="1600" dirty="0"/>
              <a:t>    double salary = </a:t>
            </a:r>
            <a:r>
              <a:rPr lang="en-US" sz="1600" dirty="0" err="1"/>
              <a:t>myObj.nextDouble</a:t>
            </a:r>
            <a:r>
              <a:rPr lang="en-US" sz="1600" dirty="0"/>
              <a:t>();</a:t>
            </a:r>
          </a:p>
          <a:p>
            <a:endParaRPr lang="en-US" sz="1600" dirty="0"/>
          </a:p>
          <a:p>
            <a:r>
              <a:rPr lang="en-US" sz="1600" dirty="0"/>
              <a:t>    // Output input by user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("Name: " + name);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("Age: " + age);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("Salary: " + salary);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		</a:t>
            </a:r>
          </a:p>
          <a:p>
            <a:r>
              <a:rPr lang="en-US" sz="1600" dirty="0"/>
              <a:t>	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7983A7-3774-454F-AC4E-A2455BFFD9D3}"/>
              </a:ext>
            </a:extLst>
          </p:cNvPr>
          <p:cNvSpPr/>
          <p:nvPr/>
        </p:nvSpPr>
        <p:spPr>
          <a:xfrm>
            <a:off x="914400" y="1135737"/>
            <a:ext cx="6414868" cy="55182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093B34-B6CF-49F0-93CB-98AFF6F702E8}"/>
                  </a:ext>
                </a:extLst>
              </p14:cNvPr>
              <p14:cNvContentPartPr/>
              <p14:nvPr/>
            </p14:nvContentPartPr>
            <p14:xfrm>
              <a:off x="4495680" y="1035000"/>
              <a:ext cx="1702440" cy="1041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093B34-B6CF-49F0-93CB-98AFF6F702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6320" y="1025640"/>
                <a:ext cx="1721160" cy="10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0870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x-none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String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Implicit vs Explicit Construction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String Methods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String Equality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String is Immutable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Demonstration of String class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User Input using Scanner class</a:t>
            </a:r>
          </a:p>
          <a:p>
            <a:pPr marL="342900" indent="-342900"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Strings, which are widely used in Java programming, </a:t>
            </a:r>
            <a:r>
              <a:rPr lang="en-US" b="1" dirty="0"/>
              <a:t>are a sequence of characters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Java programming language, </a:t>
            </a:r>
            <a:r>
              <a:rPr lang="en-US" b="1" dirty="0"/>
              <a:t>strings are objects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 objects are handled specially by the compiler.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 is the only class which has </a:t>
            </a:r>
            <a:r>
              <a:rPr lang="en-US" b="1" dirty="0"/>
              <a:t>implicit</a:t>
            </a:r>
            <a:r>
              <a:rPr lang="en-US" dirty="0"/>
              <a:t> </a:t>
            </a:r>
            <a:r>
              <a:rPr lang="en-US" b="1" dirty="0"/>
              <a:t>instantiation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String class is defined in the </a:t>
            </a:r>
            <a:r>
              <a:rPr lang="en-US" b="1" dirty="0" err="1"/>
              <a:t>java.lang</a:t>
            </a:r>
            <a:r>
              <a:rPr lang="en-US" b="1" dirty="0"/>
              <a:t> package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Strings are </a:t>
            </a:r>
            <a:r>
              <a:rPr lang="en-US" b="1" dirty="0"/>
              <a:t>immutable</a:t>
            </a:r>
            <a:r>
              <a:rPr lang="en-US" dirty="0"/>
              <a:t>. The value of a String object can never be changed.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448EB4-8F93-4E71-802A-5CDA92E1CAB4}"/>
                  </a:ext>
                </a:extLst>
              </p14:cNvPr>
              <p14:cNvContentPartPr/>
              <p14:nvPr/>
            </p14:nvContentPartPr>
            <p14:xfrm>
              <a:off x="6261120" y="2622600"/>
              <a:ext cx="1803600" cy="32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448EB4-8F93-4E71-802A-5CDA92E1CA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5280" y="2559240"/>
                <a:ext cx="18349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C62461-12BC-4B46-8047-F6D72D5241F2}"/>
                  </a:ext>
                </a:extLst>
              </p14:cNvPr>
              <p14:cNvContentPartPr/>
              <p14:nvPr/>
            </p14:nvContentPartPr>
            <p14:xfrm>
              <a:off x="863640" y="2908440"/>
              <a:ext cx="952920" cy="38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C62461-12BC-4B46-8047-F6D72D5241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800" y="2845080"/>
                <a:ext cx="9842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41CD69F-411C-4F1A-99D8-0CB039C2645B}"/>
                  </a:ext>
                </a:extLst>
              </p14:cNvPr>
              <p14:cNvContentPartPr/>
              <p14:nvPr/>
            </p14:nvContentPartPr>
            <p14:xfrm>
              <a:off x="4159080" y="3181320"/>
              <a:ext cx="1626120" cy="51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41CD69F-411C-4F1A-99D8-0CB039C264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43240" y="3117960"/>
                <a:ext cx="16574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93C49D8-C003-4F98-8DBD-77CD3DB3FF40}"/>
                  </a:ext>
                </a:extLst>
              </p14:cNvPr>
              <p14:cNvContentPartPr/>
              <p14:nvPr/>
            </p14:nvContentPartPr>
            <p14:xfrm>
              <a:off x="3956040" y="3701880"/>
              <a:ext cx="1943640" cy="89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93C49D8-C003-4F98-8DBD-77CD3DB3FF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40200" y="3638520"/>
                <a:ext cx="1974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409B33-592F-4EE0-9067-CD1DB8825118}"/>
                  </a:ext>
                </a:extLst>
              </p14:cNvPr>
              <p14:cNvContentPartPr/>
              <p14:nvPr/>
            </p14:nvContentPartPr>
            <p14:xfrm>
              <a:off x="3860640" y="4000320"/>
              <a:ext cx="1740240" cy="64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409B33-592F-4EE0-9067-CD1DB88251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44800" y="3936960"/>
                <a:ext cx="17715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18AF7B6-8090-4B64-A8E6-664081B3E752}"/>
                  </a:ext>
                </a:extLst>
              </p14:cNvPr>
              <p14:cNvContentPartPr/>
              <p14:nvPr/>
            </p14:nvContentPartPr>
            <p14:xfrm>
              <a:off x="1892160" y="4280040"/>
              <a:ext cx="1003680" cy="2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18AF7B6-8090-4B64-A8E6-664081B3E75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76320" y="4216680"/>
                <a:ext cx="1035000" cy="1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String Objects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197358"/>
            <a:ext cx="77541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java objects are created using </a:t>
            </a:r>
            <a:r>
              <a:rPr lang="en-US" b="1" dirty="0"/>
              <a:t>new </a:t>
            </a:r>
            <a:r>
              <a:rPr lang="en-US" dirty="0"/>
              <a:t>keyword. So we can create string objects by using the new keyword and a constructor.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ctr"/>
            <a:r>
              <a:rPr lang="en-US" dirty="0"/>
              <a:t>String greetings = new String(“Hello”);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However, String objects can be created </a:t>
            </a:r>
            <a:r>
              <a:rPr lang="en-US" b="1" dirty="0"/>
              <a:t>implicitly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ctr"/>
            <a:r>
              <a:rPr lang="en-US" dirty="0"/>
              <a:t>String greetings = “Hello”;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 can also be created using the </a:t>
            </a:r>
            <a:r>
              <a:rPr lang="en-US" b="1" dirty="0"/>
              <a:t>+</a:t>
            </a:r>
            <a:r>
              <a:rPr lang="en-US" dirty="0"/>
              <a:t> operator. The + operator, when applied to Strings means concatenation.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ctr"/>
            <a:r>
              <a:rPr lang="en-US" dirty="0"/>
              <a:t>int age = 20;</a:t>
            </a:r>
          </a:p>
          <a:p>
            <a:pPr algn="ctr"/>
            <a:r>
              <a:rPr lang="en-US" dirty="0"/>
              <a:t>String message = “I am ” + age + “ years old”;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6DCEDC-C615-4F70-B91D-9469A2AB972A}"/>
                  </a:ext>
                </a:extLst>
              </p14:cNvPr>
              <p14:cNvContentPartPr/>
              <p14:nvPr/>
            </p14:nvContentPartPr>
            <p14:xfrm>
              <a:off x="3898800" y="2394000"/>
              <a:ext cx="476640" cy="108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6DCEDC-C615-4F70-B91D-9469A2AB97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2960" y="2330640"/>
                <a:ext cx="5079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BFE2F9-C999-457D-B1C8-CC0EC02B5B4A}"/>
                  </a:ext>
                </a:extLst>
              </p14:cNvPr>
              <p14:cNvContentPartPr/>
              <p14:nvPr/>
            </p14:nvContentPartPr>
            <p14:xfrm>
              <a:off x="4533840" y="3733920"/>
              <a:ext cx="851400" cy="3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BFE2F9-C999-457D-B1C8-CC0EC02B5B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8000" y="3670560"/>
                <a:ext cx="8827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02478E1-C1AC-469F-B563-E4C76764F733}"/>
                  </a:ext>
                </a:extLst>
              </p14:cNvPr>
              <p14:cNvContentPartPr/>
              <p14:nvPr/>
            </p14:nvContentPartPr>
            <p14:xfrm>
              <a:off x="260280" y="2813040"/>
              <a:ext cx="6648840" cy="3315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02478E1-C1AC-469F-B563-E4C76764F7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920" y="2803680"/>
                <a:ext cx="6667560" cy="333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1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vs Explicit Construction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Difference between string objects vs string literals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 of we know, String can be constructed by either: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One, directly assigning a string literal to a String reference - just like a primitive.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Two, via the "new" operator and constructor, like any other classes.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Difference is: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5CEE3A53-5DCA-42D2-AC22-969AF4CB50D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261" y="3786999"/>
            <a:ext cx="3785085" cy="2181449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26E923-B84D-448A-A196-B9098A718B2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23" y="4288734"/>
            <a:ext cx="3592138" cy="12871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863CCF-8A30-4E5C-90FD-D447F6A005CC}"/>
                  </a:ext>
                </a:extLst>
              </p14:cNvPr>
              <p14:cNvContentPartPr/>
              <p14:nvPr/>
            </p14:nvContentPartPr>
            <p14:xfrm>
              <a:off x="412920" y="2768760"/>
              <a:ext cx="6166080" cy="3168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863CCF-8A30-4E5C-90FD-D447F6A005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560" y="2759400"/>
                <a:ext cx="6184800" cy="31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81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Frequently used String Methods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186252"/>
            <a:ext cx="77541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String class has many methods. The most used are: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length() - returns the number of characters in the String.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charAt</a:t>
            </a:r>
            <a:r>
              <a:rPr lang="en-US" dirty="0"/>
              <a:t>() - returns the character at the specified index.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equals() - returns true if two strings have equal contents.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compareTo</a:t>
            </a:r>
            <a:r>
              <a:rPr lang="en-US" dirty="0"/>
              <a:t>() -returns 0 if equal, Less than zero – if the invoking String is "less than” the other,  Greater than zero - if the invoking String is "greater than" the other.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indexOf</a:t>
            </a:r>
            <a:r>
              <a:rPr lang="en-US" dirty="0"/>
              <a:t>() - returns the index of specified String or character.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substring() -returns a portion of the String's text.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toUpperCase</a:t>
            </a:r>
            <a:r>
              <a:rPr lang="en-US" dirty="0"/>
              <a:t>(), </a:t>
            </a:r>
            <a:r>
              <a:rPr lang="en-US" dirty="0" err="1"/>
              <a:t>toLowerCase</a:t>
            </a:r>
            <a:r>
              <a:rPr lang="en-US" dirty="0"/>
              <a:t>() - converts the String to upper- or lower-case characters.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117595-BC4F-4DAB-BE6B-03F18C773E4C}"/>
                  </a:ext>
                </a:extLst>
              </p14:cNvPr>
              <p14:cNvContentPartPr/>
              <p14:nvPr/>
            </p14:nvContentPartPr>
            <p14:xfrm>
              <a:off x="1003320" y="692280"/>
              <a:ext cx="5835960" cy="3886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117595-BC4F-4DAB-BE6B-03F18C773E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3960" y="682920"/>
                <a:ext cx="5854680" cy="39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Equality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 Strings for Equality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==</a:t>
            </a:r>
            <a:r>
              <a:rPr lang="en-US" dirty="0"/>
              <a:t> operator cannot be used to test String objects for equality.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Variables of type String are references to objects (i.e.. memory addresses)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Comparing two String objects using == compares their memory addresses. Two separate String objects may contain the equivalent text but reside at different memory locations.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Use the equals method to test for equality.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91C89E76-C660-48D0-BE70-60FA550AAB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63" y="4467221"/>
            <a:ext cx="3131107" cy="137155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E9DB96-A02E-4A27-A733-F401E6200A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61" y="4363279"/>
            <a:ext cx="4313313" cy="14754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6AFC955-1DA6-4252-A2B0-FF18402DED6D}"/>
                  </a:ext>
                </a:extLst>
              </p14:cNvPr>
              <p14:cNvContentPartPr/>
              <p14:nvPr/>
            </p14:nvContentPartPr>
            <p14:xfrm>
              <a:off x="387360" y="2292480"/>
              <a:ext cx="7925040" cy="3645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6AFC955-1DA6-4252-A2B0-FF18402DED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000" y="2283120"/>
                <a:ext cx="7943760" cy="36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098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is Immutable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String is immutable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88E776-890E-4FC2-9948-EF62CF0CF179}"/>
              </a:ext>
            </a:extLst>
          </p:cNvPr>
          <p:cNvSpPr/>
          <p:nvPr/>
        </p:nvSpPr>
        <p:spPr>
          <a:xfrm>
            <a:off x="476205" y="2337497"/>
            <a:ext cx="7754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Since string literals with the same contents share storage in the common pool, Java's String is designed to be </a:t>
            </a:r>
            <a:r>
              <a:rPr lang="en-US" b="1" i="1" dirty="0"/>
              <a:t>immutable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That is, once a String is constructed, its contents cannot be modified.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Otherwise, the other String references sharing the same storage location will be affected by the change, which can be unpredictable and therefore is undesirable.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If the contents of a String have to be modified frequently, use the </a:t>
            </a:r>
            <a:r>
              <a:rPr lang="en-US" b="1" dirty="0" err="1"/>
              <a:t>StringBuffer</a:t>
            </a:r>
            <a:r>
              <a:rPr lang="en-US" dirty="0"/>
              <a:t> or </a:t>
            </a:r>
            <a:r>
              <a:rPr lang="en-US" b="1" dirty="0"/>
              <a:t>StringBuilder</a:t>
            </a:r>
            <a:r>
              <a:rPr lang="en-US" dirty="0"/>
              <a:t> class instead. </a:t>
            </a:r>
            <a:r>
              <a:rPr lang="en-US" dirty="0" err="1"/>
              <a:t>StringBuffer</a:t>
            </a:r>
            <a:r>
              <a:rPr lang="en-US" dirty="0"/>
              <a:t> and StringBuilder is </a:t>
            </a:r>
            <a:r>
              <a:rPr lang="en-US" b="1" dirty="0"/>
              <a:t>mutable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ED7A5F-A000-4C85-96A1-D390D8258BA8}"/>
                  </a:ext>
                </a:extLst>
              </p14:cNvPr>
              <p14:cNvContentPartPr/>
              <p14:nvPr/>
            </p14:nvContentPartPr>
            <p14:xfrm>
              <a:off x="361800" y="2254320"/>
              <a:ext cx="7944480" cy="2451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ED7A5F-A000-4C85-96A1-D390D8258B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440" y="2244960"/>
                <a:ext cx="7963200" cy="246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861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Demonstration of String class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F253F-8239-4E0F-ACE8-24F17B4F3D27}"/>
              </a:ext>
            </a:extLst>
          </p:cNvPr>
          <p:cNvSpPr/>
          <p:nvPr/>
        </p:nvSpPr>
        <p:spPr>
          <a:xfrm>
            <a:off x="154744" y="1393389"/>
            <a:ext cx="430236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import </a:t>
            </a:r>
            <a:r>
              <a:rPr lang="en-US" sz="1200" dirty="0" err="1"/>
              <a:t>java.lang</a:t>
            </a:r>
            <a:r>
              <a:rPr lang="en-US" sz="1200" dirty="0"/>
              <a:t>.*;</a:t>
            </a:r>
          </a:p>
          <a:p>
            <a:endParaRPr lang="en-US" sz="1200" dirty="0"/>
          </a:p>
          <a:p>
            <a:r>
              <a:rPr lang="en-US" sz="1200" dirty="0"/>
              <a:t>public class </a:t>
            </a:r>
            <a:r>
              <a:rPr lang="en-US" sz="1200" dirty="0" err="1"/>
              <a:t>StringDemo</a:t>
            </a:r>
            <a:endParaRPr lang="en-US" sz="1200" dirty="0"/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public static void main(String </a:t>
            </a:r>
            <a:r>
              <a:rPr lang="en-US" sz="1200" dirty="0" err="1"/>
              <a:t>args</a:t>
            </a:r>
            <a:r>
              <a:rPr lang="en-US" sz="1200" dirty="0"/>
              <a:t>[])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	String s1="HELLO java";</a:t>
            </a:r>
          </a:p>
          <a:p>
            <a:r>
              <a:rPr lang="en-US" sz="1200" dirty="0"/>
              <a:t>	String s2= new String();</a:t>
            </a:r>
          </a:p>
          <a:p>
            <a:r>
              <a:rPr lang="en-US" sz="1200" dirty="0"/>
              <a:t>	String s3 = new String("Hello");</a:t>
            </a:r>
          </a:p>
          <a:p>
            <a:r>
              <a:rPr lang="en-US" sz="1200" dirty="0"/>
              <a:t>	String s4 = "Hello";</a:t>
            </a:r>
          </a:p>
          <a:p>
            <a:r>
              <a:rPr lang="en-US" sz="1200" dirty="0"/>
              <a:t>	String s5 = new String("Hello");</a:t>
            </a:r>
          </a:p>
          <a:p>
            <a:r>
              <a:rPr lang="en-US" sz="1200" dirty="0"/>
              <a:t>	String s6 = "Hello";</a:t>
            </a:r>
          </a:p>
          <a:p>
            <a:r>
              <a:rPr lang="en-US" sz="1200" dirty="0"/>
              <a:t>	String s8=new String("</a:t>
            </a:r>
            <a:r>
              <a:rPr lang="en-US" sz="1200" dirty="0" err="1"/>
              <a:t>JaVaClaSs</a:t>
            </a:r>
            <a:r>
              <a:rPr lang="en-US" sz="1200" dirty="0"/>
              <a:t>");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(s1.isEmpty());//false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(s2.isEmpty());//True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(s1.length());//10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(s3.charAt(1));//e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(s1.concat(s3));//HELLO </a:t>
            </a:r>
            <a:r>
              <a:rPr lang="en-US" sz="1200" dirty="0" err="1"/>
              <a:t>JavaHello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(s1);//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(s3);//Hello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168724-6474-4B2B-B763-01FF27AA5597}"/>
              </a:ext>
            </a:extLst>
          </p:cNvPr>
          <p:cNvSpPr/>
          <p:nvPr/>
        </p:nvSpPr>
        <p:spPr>
          <a:xfrm>
            <a:off x="4457113" y="1670387"/>
            <a:ext cx="38545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	if(s3 == s5)//no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("yes");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else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("No");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if(s3.equals(s5))//yes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("yes");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else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("No");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String s7 = s1.substring(2,7);//begin index is inclusive end index is exclusive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(s7);//LLO ja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(s1);//HELLO </a:t>
            </a:r>
            <a:r>
              <a:rPr lang="en-US" sz="1200" dirty="0" err="1"/>
              <a:t>javaHello</a:t>
            </a:r>
            <a:endParaRPr lang="en-US" sz="1200" dirty="0"/>
          </a:p>
          <a:p>
            <a:r>
              <a:rPr lang="en-US" sz="1200" dirty="0"/>
              <a:t>	s1 = s1.substring(3,7);LO ja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(s1); Lo ja</a:t>
            </a:r>
          </a:p>
          <a:p>
            <a:r>
              <a:rPr lang="en-US" sz="1200" dirty="0"/>
              <a:t>	s8=s8.toLowerCase();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(s8);</a:t>
            </a:r>
            <a:r>
              <a:rPr lang="en-US" sz="1200"/>
              <a:t>javaclass</a:t>
            </a:r>
            <a:r>
              <a:rPr lang="en-US" sz="1200" dirty="0"/>
              <a:t>	</a:t>
            </a:r>
          </a:p>
          <a:p>
            <a:r>
              <a:rPr lang="en-US" sz="1200" dirty="0"/>
              <a:t>     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45A599-026C-4B0F-91F2-96F4A17B22A4}"/>
              </a:ext>
            </a:extLst>
          </p:cNvPr>
          <p:cNvSpPr/>
          <p:nvPr/>
        </p:nvSpPr>
        <p:spPr>
          <a:xfrm>
            <a:off x="154745" y="1393387"/>
            <a:ext cx="4133554" cy="51706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388652-7EE3-4BDA-8F52-102BA402AE8A}"/>
              </a:ext>
            </a:extLst>
          </p:cNvPr>
          <p:cNvSpPr/>
          <p:nvPr/>
        </p:nvSpPr>
        <p:spPr>
          <a:xfrm>
            <a:off x="4524488" y="1393387"/>
            <a:ext cx="3685735" cy="51255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5FF984B-C26E-40BD-BFA2-8D074056BCDC}"/>
                  </a:ext>
                </a:extLst>
              </p14:cNvPr>
              <p14:cNvContentPartPr/>
              <p14:nvPr/>
            </p14:nvContentPartPr>
            <p14:xfrm>
              <a:off x="222120" y="539640"/>
              <a:ext cx="5772600" cy="2000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5FF984B-C26E-40BD-BFA2-8D074056BC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760" y="530280"/>
                <a:ext cx="5791320" cy="20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533401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679</TotalTime>
  <Words>1252</Words>
  <Application>Microsoft Office PowerPoint</Application>
  <PresentationFormat>On-screen Show (4:3)</PresentationFormat>
  <Paragraphs>175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Helvetica</vt:lpstr>
      <vt:lpstr>StarBats</vt:lpstr>
      <vt:lpstr>Wingdings</vt:lpstr>
      <vt:lpstr>Spectrum</vt:lpstr>
      <vt:lpstr>String and Scanner</vt:lpstr>
      <vt:lpstr>Lecture Outline</vt:lpstr>
      <vt:lpstr>Introduction to String</vt:lpstr>
      <vt:lpstr>Introduction to String</vt:lpstr>
      <vt:lpstr>Implicit vs Explicit Construction</vt:lpstr>
      <vt:lpstr>String Methods</vt:lpstr>
      <vt:lpstr>String Equality</vt:lpstr>
      <vt:lpstr>String is Immutable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ASADULLA AL MAMUN</cp:lastModifiedBy>
  <cp:revision>15</cp:revision>
  <dcterms:created xsi:type="dcterms:W3CDTF">2018-12-10T17:20:29Z</dcterms:created>
  <dcterms:modified xsi:type="dcterms:W3CDTF">2022-03-09T04:15:58Z</dcterms:modified>
</cp:coreProperties>
</file>