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80" r:id="rId6"/>
    <p:sldId id="281" r:id="rId7"/>
    <p:sldId id="282" r:id="rId8"/>
    <p:sldId id="283" r:id="rId9"/>
    <p:sldId id="269" r:id="rId10"/>
    <p:sldId id="279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D0EC5-F6B2-43A9-BF60-21EE2F342583}" v="102" dt="2020-04-30T09:56:20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346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311D0EC5-F6B2-43A9-BF60-21EE2F342583}"/>
    <pc:docChg chg="undo custSel addSld delSld modSld sldOrd">
      <pc:chgData name="MIR MD. KAWSUR" userId="f9b2e9bf-e2de-41be-bed1-78ffce4fdd07" providerId="ADAL" clId="{311D0EC5-F6B2-43A9-BF60-21EE2F342583}" dt="2020-04-30T09:56:49.324" v="1101" actId="20577"/>
      <pc:docMkLst>
        <pc:docMk/>
      </pc:docMkLst>
      <pc:sldChg chg="modSp mod">
        <pc:chgData name="MIR MD. KAWSUR" userId="f9b2e9bf-e2de-41be-bed1-78ffce4fdd07" providerId="ADAL" clId="{311D0EC5-F6B2-43A9-BF60-21EE2F342583}" dt="2020-04-29T09:40:13.556" v="666" actId="20577"/>
        <pc:sldMkLst>
          <pc:docMk/>
          <pc:sldMk cId="700707328" sldId="256"/>
        </pc:sldMkLst>
        <pc:spChg chg="mod">
          <ac:chgData name="MIR MD. KAWSUR" userId="f9b2e9bf-e2de-41be-bed1-78ffce4fdd07" providerId="ADAL" clId="{311D0EC5-F6B2-43A9-BF60-21EE2F342583}" dt="2020-04-29T09:40:13.556" v="666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311D0EC5-F6B2-43A9-BF60-21EE2F342583}" dt="2020-04-28T06:43:32.114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49:47.271" v="475" actId="20577"/>
        <pc:sldMkLst>
          <pc:docMk/>
          <pc:sldMk cId="424874041" sldId="257"/>
        </pc:sldMkLst>
        <pc:spChg chg="mod">
          <ac:chgData name="MIR MD. KAWSUR" userId="f9b2e9bf-e2de-41be-bed1-78ffce4fdd07" providerId="ADAL" clId="{311D0EC5-F6B2-43A9-BF60-21EE2F342583}" dt="2020-04-28T10:49:47.271" v="475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311D0EC5-F6B2-43A9-BF60-21EE2F342583}" dt="2020-04-28T10:49:30.507" v="466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311D0EC5-F6B2-43A9-BF60-21EE2F342583}" dt="2020-04-28T10:49:38.329" v="467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311D0EC5-F6B2-43A9-BF60-21EE2F342583}" dt="2020-04-28T10:49:38.329" v="46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 mod modAnim">
        <pc:chgData name="MIR MD. KAWSUR" userId="f9b2e9bf-e2de-41be-bed1-78ffce4fdd07" providerId="ADAL" clId="{311D0EC5-F6B2-43A9-BF60-21EE2F342583}" dt="2020-04-29T09:40:25.271" v="667"/>
        <pc:sldMkLst>
          <pc:docMk/>
          <pc:sldMk cId="2134390752" sldId="266"/>
        </pc:sldMkLst>
        <pc:spChg chg="mod">
          <ac:chgData name="MIR MD. KAWSUR" userId="f9b2e9bf-e2de-41be-bed1-78ffce4fdd07" providerId="ADAL" clId="{311D0EC5-F6B2-43A9-BF60-21EE2F342583}" dt="2020-04-28T06:46:47.644" v="7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6:46:58.144" v="10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6:58.366" v="316" actId="33524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5:14.696" v="409" actId="1076"/>
          <ac:picMkLst>
            <pc:docMk/>
            <pc:sldMk cId="2134390752" sldId="266"/>
            <ac:picMk id="4" creationId="{FC4F17BE-BDE9-4047-A3F8-7AAF2A29C204}"/>
          </ac:picMkLst>
        </pc:picChg>
      </pc:sldChg>
      <pc:sldChg chg="del">
        <pc:chgData name="MIR MD. KAWSUR" userId="f9b2e9bf-e2de-41be-bed1-78ffce4fdd07" providerId="ADAL" clId="{311D0EC5-F6B2-43A9-BF60-21EE2F342583}" dt="2020-04-28T10:49:25.442" v="456" actId="47"/>
        <pc:sldMkLst>
          <pc:docMk/>
          <pc:sldMk cId="3132154582" sldId="267"/>
        </pc:sldMkLst>
      </pc:sldChg>
      <pc:sldChg chg="delSp modSp mod">
        <pc:chgData name="MIR MD. KAWSUR" userId="f9b2e9bf-e2de-41be-bed1-78ffce4fdd07" providerId="ADAL" clId="{311D0EC5-F6B2-43A9-BF60-21EE2F342583}" dt="2020-04-28T08:14:42.841" v="314"/>
        <pc:sldMkLst>
          <pc:docMk/>
          <pc:sldMk cId="379164912" sldId="268"/>
        </pc:sldMkLst>
        <pc:spChg chg="mod">
          <ac:chgData name="MIR MD. KAWSUR" userId="f9b2e9bf-e2de-41be-bed1-78ffce4fdd07" providerId="ADAL" clId="{311D0EC5-F6B2-43A9-BF60-21EE2F342583}" dt="2020-04-28T07:17:49.740" v="225" actId="20577"/>
          <ac:spMkLst>
            <pc:docMk/>
            <pc:sldMk cId="379164912" sldId="268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7:20:08.891" v="269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4:42.841" v="314"/>
          <ac:spMkLst>
            <pc:docMk/>
            <pc:sldMk cId="379164912" sldId="268"/>
            <ac:spMk id="6" creationId="{37C26D19-85DA-834B-9600-C9820C508897}"/>
          </ac:spMkLst>
        </pc:spChg>
        <pc:graphicFrameChg chg="del modGraphic">
          <ac:chgData name="MIR MD. KAWSUR" userId="f9b2e9bf-e2de-41be-bed1-78ffce4fdd07" providerId="ADAL" clId="{311D0EC5-F6B2-43A9-BF60-21EE2F342583}" dt="2020-04-28T07:19:46.682" v="227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6:57:26.088" v="653"/>
        <pc:sldMkLst>
          <pc:docMk/>
          <pc:sldMk cId="488175174" sldId="269"/>
        </pc:sldMkLst>
        <pc:spChg chg="mod">
          <ac:chgData name="MIR MD. KAWSUR" userId="f9b2e9bf-e2de-41be-bed1-78ffce4fdd07" providerId="ADAL" clId="{311D0EC5-F6B2-43A9-BF60-21EE2F342583}" dt="2020-04-28T08:46:03.598" v="338" actId="20577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6:49:31.792" v="616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16:57:26.088" v="653"/>
          <ac:spMkLst>
            <pc:docMk/>
            <pc:sldMk cId="488175174" sldId="269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311D0EC5-F6B2-43A9-BF60-21EE2F342583}" dt="2020-04-28T10:49:26.561" v="459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311D0EC5-F6B2-43A9-BF60-21EE2F342583}" dt="2020-04-28T10:49:26.376" v="458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311D0EC5-F6B2-43A9-BF60-21EE2F342583}" dt="2020-04-28T10:49:26.044" v="457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311D0EC5-F6B2-43A9-BF60-21EE2F342583}" dt="2020-04-28T10:49:26.766" v="460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311D0EC5-F6B2-43A9-BF60-21EE2F342583}" dt="2020-04-28T10:49:27.735" v="462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311D0EC5-F6B2-43A9-BF60-21EE2F342583}" dt="2020-04-28T10:49:27.317" v="461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311D0EC5-F6B2-43A9-BF60-21EE2F342583}" dt="2020-04-28T10:49:28.155" v="463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311D0EC5-F6B2-43A9-BF60-21EE2F342583}" dt="2020-04-28T10:49:28.684" v="464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311D0EC5-F6B2-43A9-BF60-21EE2F342583}" dt="2020-04-28T10:49:29.408" v="465" actId="47"/>
        <pc:sldMkLst>
          <pc:docMk/>
          <pc:sldMk cId="1290791371" sldId="278"/>
        </pc:sldMkLst>
      </pc:sldChg>
      <pc:sldChg chg="addSp delSp modSp add mod">
        <pc:chgData name="MIR MD. KAWSUR" userId="f9b2e9bf-e2de-41be-bed1-78ffce4fdd07" providerId="ADAL" clId="{311D0EC5-F6B2-43A9-BF60-21EE2F342583}" dt="2020-04-28T10:49:10.696" v="455" actId="1076"/>
        <pc:sldMkLst>
          <pc:docMk/>
          <pc:sldMk cId="1093368910" sldId="279"/>
        </pc:sldMkLst>
        <pc:spChg chg="mod">
          <ac:chgData name="MIR MD. KAWSUR" userId="f9b2e9bf-e2de-41be-bed1-78ffce4fdd07" providerId="ADAL" clId="{311D0EC5-F6B2-43A9-BF60-21EE2F342583}" dt="2020-04-28T10:48:03.672" v="423" actId="20577"/>
          <ac:spMkLst>
            <pc:docMk/>
            <pc:sldMk cId="1093368910" sldId="27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48:16.573" v="444" actId="20577"/>
          <ac:spMkLst>
            <pc:docMk/>
            <pc:sldMk cId="1093368910" sldId="279"/>
            <ac:spMk id="5" creationId="{3322CB79-31E6-2043-9768-6699756B1FD4}"/>
          </ac:spMkLst>
        </pc:spChg>
        <pc:spChg chg="del mod">
          <ac:chgData name="MIR MD. KAWSUR" userId="f9b2e9bf-e2de-41be-bed1-78ffce4fdd07" providerId="ADAL" clId="{311D0EC5-F6B2-43A9-BF60-21EE2F342583}" dt="2020-04-28T10:48:48.446" v="450" actId="478"/>
          <ac:spMkLst>
            <pc:docMk/>
            <pc:sldMk cId="1093368910" sldId="27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9:10.696" v="455" actId="1076"/>
          <ac:picMkLst>
            <pc:docMk/>
            <pc:sldMk cId="1093368910" sldId="279"/>
            <ac:picMk id="3" creationId="{87E7719E-84AA-4F35-9976-AD342A6FFF39}"/>
          </ac:picMkLst>
        </pc:picChg>
      </pc:sldChg>
      <pc:sldChg chg="addSp delSp modSp add mod ord">
        <pc:chgData name="MIR MD. KAWSUR" userId="f9b2e9bf-e2de-41be-bed1-78ffce4fdd07" providerId="ADAL" clId="{311D0EC5-F6B2-43A9-BF60-21EE2F342583}" dt="2020-04-28T16:53:27.119" v="648" actId="20577"/>
        <pc:sldMkLst>
          <pc:docMk/>
          <pc:sldMk cId="65513252" sldId="280"/>
        </pc:sldMkLst>
        <pc:spChg chg="add del">
          <ac:chgData name="MIR MD. KAWSUR" userId="f9b2e9bf-e2de-41be-bed1-78ffce4fdd07" providerId="ADAL" clId="{311D0EC5-F6B2-43A9-BF60-21EE2F342583}" dt="2020-04-28T16:50:37.791" v="626"/>
          <ac:spMkLst>
            <pc:docMk/>
            <pc:sldMk cId="65513252" sldId="280"/>
            <ac:spMk id="3" creationId="{C344A9C5-0F6D-49EF-A085-4DFA68D458EE}"/>
          </ac:spMkLst>
        </pc:spChg>
        <pc:spChg chg="mod">
          <ac:chgData name="MIR MD. KAWSUR" userId="f9b2e9bf-e2de-41be-bed1-78ffce4fdd07" providerId="ADAL" clId="{311D0EC5-F6B2-43A9-BF60-21EE2F342583}" dt="2020-04-28T16:48:39.462" v="580" actId="20577"/>
          <ac:spMkLst>
            <pc:docMk/>
            <pc:sldMk cId="65513252" sldId="280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16:53:27.119" v="648" actId="20577"/>
          <ac:spMkLst>
            <pc:docMk/>
            <pc:sldMk cId="65513252" sldId="280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311D0EC5-F6B2-43A9-BF60-21EE2F342583}" dt="2020-04-30T09:56:49.324" v="1101" actId="20577"/>
        <pc:sldMkLst>
          <pc:docMk/>
          <pc:sldMk cId="1463684929" sldId="281"/>
        </pc:sldMkLst>
        <pc:spChg chg="add del">
          <ac:chgData name="MIR MD. KAWSUR" userId="f9b2e9bf-e2de-41be-bed1-78ffce4fdd07" providerId="ADAL" clId="{311D0EC5-F6B2-43A9-BF60-21EE2F342583}" dt="2020-04-30T09:31:28.882" v="710"/>
          <ac:spMkLst>
            <pc:docMk/>
            <pc:sldMk cId="1463684929" sldId="281"/>
            <ac:spMk id="3" creationId="{8CE7A05B-7098-402C-B800-CD9C8AE188F1}"/>
          </ac:spMkLst>
        </pc:spChg>
        <pc:spChg chg="add del">
          <ac:chgData name="MIR MD. KAWSUR" userId="f9b2e9bf-e2de-41be-bed1-78ffce4fdd07" providerId="ADAL" clId="{311D0EC5-F6B2-43A9-BF60-21EE2F342583}" dt="2020-04-30T09:31:36.840" v="714"/>
          <ac:spMkLst>
            <pc:docMk/>
            <pc:sldMk cId="1463684929" sldId="281"/>
            <ac:spMk id="4" creationId="{58CE42E9-3668-4772-AD4C-182D46493F52}"/>
          </ac:spMkLst>
        </pc:spChg>
        <pc:spChg chg="mod">
          <ac:chgData name="MIR MD. KAWSUR" userId="f9b2e9bf-e2de-41be-bed1-78ffce4fdd07" providerId="ADAL" clId="{311D0EC5-F6B2-43A9-BF60-21EE2F342583}" dt="2020-04-30T09:26:34.348" v="708" actId="20577"/>
          <ac:spMkLst>
            <pc:docMk/>
            <pc:sldMk cId="1463684929" sldId="281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30T09:56:49.324" v="1101" actId="20577"/>
          <ac:spMkLst>
            <pc:docMk/>
            <pc:sldMk cId="1463684929" sldId="281"/>
            <ac:spMk id="6" creationId="{37C26D19-85DA-834B-9600-C9820C508897}"/>
          </ac:spMkLst>
        </pc:spChg>
      </pc:sldChg>
      <pc:sldChg chg="modSp add mod">
        <pc:chgData name="MIR MD. KAWSUR" userId="f9b2e9bf-e2de-41be-bed1-78ffce4fdd07" providerId="ADAL" clId="{311D0EC5-F6B2-43A9-BF60-21EE2F342583}" dt="2020-04-30T09:56:23.592" v="1100" actId="20577"/>
        <pc:sldMkLst>
          <pc:docMk/>
          <pc:sldMk cId="3223639111" sldId="282"/>
        </pc:sldMkLst>
        <pc:spChg chg="mod">
          <ac:chgData name="MIR MD. KAWSUR" userId="f9b2e9bf-e2de-41be-bed1-78ffce4fdd07" providerId="ADAL" clId="{311D0EC5-F6B2-43A9-BF60-21EE2F342583}" dt="2020-04-30T09:56:23.592" v="1100" actId="20577"/>
          <ac:spMkLst>
            <pc:docMk/>
            <pc:sldMk cId="3223639111" sldId="282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311D0EC5-F6B2-43A9-BF60-21EE2F342583}" dt="2020-04-30T09:55:39.876" v="1098" actId="20577"/>
        <pc:sldMkLst>
          <pc:docMk/>
          <pc:sldMk cId="216542030" sldId="283"/>
        </pc:sldMkLst>
        <pc:spChg chg="add del">
          <ac:chgData name="MIR MD. KAWSUR" userId="f9b2e9bf-e2de-41be-bed1-78ffce4fdd07" providerId="ADAL" clId="{311D0EC5-F6B2-43A9-BF60-21EE2F342583}" dt="2020-04-30T09:54:52.030" v="1088"/>
          <ac:spMkLst>
            <pc:docMk/>
            <pc:sldMk cId="216542030" sldId="283"/>
            <ac:spMk id="3" creationId="{148A009C-79F0-4363-8E34-F97A1C32628D}"/>
          </ac:spMkLst>
        </pc:spChg>
        <pc:spChg chg="add del mod">
          <ac:chgData name="MIR MD. KAWSUR" userId="f9b2e9bf-e2de-41be-bed1-78ffce4fdd07" providerId="ADAL" clId="{311D0EC5-F6B2-43A9-BF60-21EE2F342583}" dt="2020-04-30T09:55:39.876" v="1098" actId="20577"/>
          <ac:spMkLst>
            <pc:docMk/>
            <pc:sldMk cId="216542030" sldId="283"/>
            <ac:spMk id="6" creationId="{37C26D19-85DA-834B-9600-C9820C508897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1911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7719E-84AA-4F35-9976-AD342A6F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70" y="2220856"/>
            <a:ext cx="7271347" cy="379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6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Encapsulation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Information Hiding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Access control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Encapsulation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Encapsulation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is a primary attribute to OOP.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is the mechanism that binds together code and the data it manipulates and keeps both safe from outside interference and misuse.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FC4F17BE-BDE9-4047-A3F8-7AAF2A29C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18" y="3634354"/>
            <a:ext cx="3425764" cy="23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Hiding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Encapsulation is a form of protection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is as a protective wrapper that prevents the code and data from being arbitrarily accessed by other code defined outside the wrapper.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So, the outside world does not have direct access to the internal implementation.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By hiding data and providing methods to gain access to it, an object can maintain high data integrity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Methods have the responsibility of maintaining data integrity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Access Control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provides another important attribute: </a:t>
            </a:r>
            <a:r>
              <a:rPr lang="en-US" b="1" i="1" dirty="0"/>
              <a:t>Access Control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are two levels of access control: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top level—public, or package-private (no explicit modifier).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member level—public, private, protected, or package-private (no explicit modifier).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Access level modifiers determine whether other classes can use a field or invoke a method.</a:t>
            </a:r>
          </a:p>
        </p:txBody>
      </p:sp>
    </p:spTree>
    <p:extLst>
      <p:ext uri="{BB962C8B-B14F-4D97-AF65-F5344CB8AC3E}">
        <p14:creationId xmlns:p14="http://schemas.microsoft.com/office/powerpoint/2010/main" val="6551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Access to Members of a Class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top level—</a:t>
            </a:r>
            <a:r>
              <a:rPr lang="en-US" b="1" dirty="0"/>
              <a:t>public</a:t>
            </a:r>
            <a:r>
              <a:rPr lang="en-US" dirty="0"/>
              <a:t>, or </a:t>
            </a:r>
            <a:r>
              <a:rPr lang="en-US" b="1" dirty="0"/>
              <a:t>package-private</a:t>
            </a:r>
            <a:r>
              <a:rPr lang="en-US" dirty="0"/>
              <a:t> (no explicit modifier).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public	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A class may be declared with the modifier </a:t>
            </a:r>
            <a:r>
              <a:rPr lang="en-US" b="1" i="1" dirty="0"/>
              <a:t>public</a:t>
            </a:r>
            <a:r>
              <a:rPr lang="en-US" dirty="0"/>
              <a:t>, in which case that class is visible to all classes everywhere.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/>
              <a:t>Package-private</a:t>
            </a:r>
            <a:endParaRPr lang="en-US" dirty="0"/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If a class has </a:t>
            </a:r>
            <a:r>
              <a:rPr lang="en-US" b="1" dirty="0"/>
              <a:t>no modifier </a:t>
            </a:r>
            <a:r>
              <a:rPr lang="en-US" dirty="0"/>
              <a:t>(the default, also known as </a:t>
            </a:r>
            <a:r>
              <a:rPr lang="en-US" b="1" dirty="0"/>
              <a:t>package-private</a:t>
            </a:r>
            <a:r>
              <a:rPr lang="en-US" dirty="0"/>
              <a:t>), it is visible only within its own package. (We will understand more about package-private, when we will study about packages).</a:t>
            </a:r>
          </a:p>
        </p:txBody>
      </p:sp>
    </p:spTree>
    <p:extLst>
      <p:ext uri="{BB962C8B-B14F-4D97-AF65-F5344CB8AC3E}">
        <p14:creationId xmlns:p14="http://schemas.microsoft.com/office/powerpoint/2010/main" val="146368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Access to Members of a Class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member level—</a:t>
            </a:r>
            <a:r>
              <a:rPr lang="en-US" b="1" dirty="0"/>
              <a:t>public</a:t>
            </a:r>
            <a:r>
              <a:rPr lang="en-US" dirty="0"/>
              <a:t>, </a:t>
            </a:r>
            <a:r>
              <a:rPr lang="en-US" b="1" dirty="0"/>
              <a:t>private</a:t>
            </a:r>
            <a:r>
              <a:rPr lang="en-US" dirty="0"/>
              <a:t>, </a:t>
            </a:r>
            <a:r>
              <a:rPr lang="en-US" b="1" dirty="0"/>
              <a:t>protected</a:t>
            </a:r>
            <a:r>
              <a:rPr lang="en-US" dirty="0"/>
              <a:t>, or </a:t>
            </a:r>
            <a:r>
              <a:rPr lang="en-US" b="1" dirty="0"/>
              <a:t>package-private</a:t>
            </a:r>
            <a:r>
              <a:rPr lang="en-US" dirty="0"/>
              <a:t> (no explicit modifier).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public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public access modifier has the widest scope among all other access modifiers.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Methods or data members which are declared as public are accessible from every where in the program. There is no restriction on the scope of a public data members.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private</a:t>
            </a:r>
            <a:r>
              <a:rPr lang="en-US" dirty="0"/>
              <a:t>: 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private modifier specifies that the member can only be accessed in its own class.</a:t>
            </a:r>
          </a:p>
        </p:txBody>
      </p:sp>
    </p:spTree>
    <p:extLst>
      <p:ext uri="{BB962C8B-B14F-4D97-AF65-F5344CB8AC3E}">
        <p14:creationId xmlns:p14="http://schemas.microsoft.com/office/powerpoint/2010/main" val="322363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Access to Members of a Class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protected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protected modifier specifies that the member can only be accessed within its own package (as with package-private).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In addition, by a subclass of its class in another package.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package-private</a:t>
            </a:r>
            <a:r>
              <a:rPr lang="en-US" dirty="0"/>
              <a:t>: 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data members or methods which are not declared using any access modifiers i.e. having default access modifier are accessible only within the same package.</a:t>
            </a:r>
          </a:p>
        </p:txBody>
      </p:sp>
    </p:spTree>
    <p:extLst>
      <p:ext uri="{BB962C8B-B14F-4D97-AF65-F5344CB8AC3E}">
        <p14:creationId xmlns:p14="http://schemas.microsoft.com/office/powerpoint/2010/main" val="21654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Achieve Encapsulation using Access Control Mechanism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we know, encapsulation links data with the code that manipulates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Through encapsulation, we can control what parts of a program can access the members of a class.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can be achieved by: Declaring all the variables in the class as private and writing public methods in the class to set and get the values of variables.</a:t>
            </a:r>
          </a:p>
        </p:txBody>
      </p:sp>
    </p:spTree>
    <p:extLst>
      <p:ext uri="{BB962C8B-B14F-4D97-AF65-F5344CB8AC3E}">
        <p14:creationId xmlns:p14="http://schemas.microsoft.com/office/powerpoint/2010/main" val="48817517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815</TotalTime>
  <Words>586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Spectrum</vt:lpstr>
      <vt:lpstr>Encapsulation</vt:lpstr>
      <vt:lpstr>Lecture Outline</vt:lpstr>
      <vt:lpstr>Introduction to Encapsulation</vt:lpstr>
      <vt:lpstr>Information Hiding</vt:lpstr>
      <vt:lpstr>Access Control</vt:lpstr>
      <vt:lpstr>Access Control</vt:lpstr>
      <vt:lpstr>Access Control</vt:lpstr>
      <vt:lpstr>Access Control</vt:lpstr>
      <vt:lpstr>Access Control</vt:lpstr>
      <vt:lpstr>Example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Mir Md kawsur</cp:lastModifiedBy>
  <cp:revision>9</cp:revision>
  <dcterms:created xsi:type="dcterms:W3CDTF">2018-12-10T17:20:29Z</dcterms:created>
  <dcterms:modified xsi:type="dcterms:W3CDTF">2020-04-30T09:57:00Z</dcterms:modified>
</cp:coreProperties>
</file>