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aa-E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, </a:t>
            </a:r>
            <a:r>
              <a:rPr lang="en-US" b="1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aa-E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person can have only one passport.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9CB4F12B-EF2F-4A59-AAA8-DE229006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62259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aa-E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B5E913AF-F795-42EE-8A5D-043B1139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aa-E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72C57DAA-B51F-4B19-98B4-9EEACC10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75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(One-to-One)</a:t>
            </a:r>
            <a:endParaRPr lang="aa-ET" dirty="0"/>
          </a:p>
        </p:txBody>
      </p:sp>
      <p:pic>
        <p:nvPicPr>
          <p:cNvPr id="11" name="Picture 10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827FE03D-23B6-455B-A57D-DE05649414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2" y="2300200"/>
            <a:ext cx="4378069" cy="2133785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3B62B648-60A2-43C9-9194-602782F79C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049958"/>
            <a:ext cx="3654107" cy="2015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FC1C8F1-CB47-42F3-BA58-95488601B026}"/>
              </a:ext>
            </a:extLst>
          </p:cNvPr>
          <p:cNvSpPr txBox="1"/>
          <p:nvPr/>
        </p:nvSpPr>
        <p:spPr>
          <a:xfrm>
            <a:off x="4974014" y="4873123"/>
            <a:ext cx="7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Has-A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0D214E72-76BE-41A0-A0E5-044799CB3523}"/>
              </a:ext>
            </a:extLst>
          </p:cNvPr>
          <p:cNvSpPr/>
          <p:nvPr/>
        </p:nvSpPr>
        <p:spPr>
          <a:xfrm rot="16200000">
            <a:off x="5758220" y="4774647"/>
            <a:ext cx="484632" cy="56628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(One-to-Many)</a:t>
            </a:r>
            <a:endParaRPr lang="aa-ET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408FDA85-0A4B-426B-940A-8798497158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1" y="2206072"/>
            <a:ext cx="4374259" cy="214140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3774A02A-2C79-4AC6-B513-D203202A56B9}"/>
              </a:ext>
            </a:extLst>
          </p:cNvPr>
          <p:cNvSpPr/>
          <p:nvPr/>
        </p:nvSpPr>
        <p:spPr>
          <a:xfrm>
            <a:off x="3891170" y="4752098"/>
            <a:ext cx="68083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7993C3B2-299E-4D52-BFD5-9E956E1D6C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54" y="3973083"/>
            <a:ext cx="355884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aa-ET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A59CEB33C1A42991799975033B8A1" ma:contentTypeVersion="2" ma:contentTypeDescription="Create a new document." ma:contentTypeScope="" ma:versionID="f75a75421c42d82352707ee961bc2323">
  <xsd:schema xmlns:xsd="http://www.w3.org/2001/XMLSchema" xmlns:xs="http://www.w3.org/2001/XMLSchema" xmlns:p="http://schemas.microsoft.com/office/2006/metadata/properties" xmlns:ns2="b8f718ad-ba38-4cc8-bc76-0c95cdabc39a" targetNamespace="http://schemas.microsoft.com/office/2006/metadata/properties" ma:root="true" ma:fieldsID="3d598810704f50c2085cc5b12e608e75" ns2:_="">
    <xsd:import namespace="b8f718ad-ba38-4cc8-bc76-0c95cdabc3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718ad-ba38-4cc8-bc76-0c95cdabc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CC6853-2580-41A8-9E75-FD17B73466DD}"/>
</file>

<file path=customXml/itemProps2.xml><?xml version="1.0" encoding="utf-8"?>
<ds:datastoreItem xmlns:ds="http://schemas.openxmlformats.org/officeDocument/2006/customXml" ds:itemID="{1CF27072-CED0-4BF0-9586-19FCF96261E8}"/>
</file>

<file path=customXml/itemProps3.xml><?xml version="1.0" encoding="utf-8"?>
<ds:datastoreItem xmlns:ds="http://schemas.openxmlformats.org/officeDocument/2006/customXml" ds:itemID="{F9A72456-0FC1-498D-ACB6-C442432C087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1759</TotalTime>
  <Words>208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Introduction to Association</vt:lpstr>
      <vt:lpstr>Introduction to Association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Mohaimen-Bin-Noor</cp:lastModifiedBy>
  <cp:revision>15</cp:revision>
  <dcterms:created xsi:type="dcterms:W3CDTF">2018-12-10T17:20:29Z</dcterms:created>
  <dcterms:modified xsi:type="dcterms:W3CDTF">2020-08-23T05:10:26Z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0x01010055BA59CEB33C1A42991799975033B8A1</vt:lpwstr>
  </property>
</Properties>
</file>