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05D21-4DBC-46DE-B5F8-1D1864D22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66879-A9B2-4B10-94DC-36EF99196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89D54-90A2-4731-88BF-CDB67BCE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2ED37-A24B-4432-B024-9FA1BC77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C15D7-6E63-4BC8-B26F-BA91391F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3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FA85C-E3FB-4082-8AED-35BA9733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AA0D1-B153-4864-AA0A-94BE7228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E080B-6434-4AE6-9A9C-5A5C6ECB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F12C6-08A6-44CC-99E6-5168DDA0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BBACD-3234-47FF-953F-44E2DDB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83D0A3-58A3-4B49-AF76-53DCD4FE6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7C098-2B64-4A72-BD94-32067AA06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DCFB7-68D2-4782-9BCF-A002AA36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E5ECF-1BF6-463D-9358-8BFFF4D5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5323A-0744-4ED8-A557-E0115237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7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3D815-4649-410D-B9A1-EB398FFE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1ED88-1241-4AAE-9AB4-AD91B1E9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1BAEA-AE39-47BF-9306-C2819EE0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FB3F7-D6B6-4830-9E38-91E9B9D0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F1C02-DF0E-483D-A4C7-1ED19008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5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BCB12-B6A5-47AC-8A50-72B4E5C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857A5-A8B0-40D0-8196-4C969755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29C31-4E2F-4D94-B08D-3E085F1F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61447-B2C0-4B18-AB27-81814FAF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2DF84-F667-4291-924A-ABA052E9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6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FF2C5-C190-40CB-876B-3A0908A1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DF599-4889-4A6D-8EEC-E4FB42496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842F4-6D84-4652-A5C5-2FF5E5DE2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9B544-62A8-4879-A33B-E550CBCD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43421-A541-4C2D-A8FA-92B7D777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4C14A-D4AE-4544-87F2-D2B3D7AC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0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4A96E-7CEF-4321-B24F-801FC5C3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56E3E-E04B-4BBD-8077-E12D4634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8D6D5-A143-45C7-BDF5-26ACED352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D69ECD-FB8C-41B1-A0A0-30BD7FD85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4015E4-C9EB-40A2-AED6-1C731BC94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1C75C-D57E-496F-A4E3-EF34D746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08551E-5D3A-4028-A662-CBAD6433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6B0EE4-59A2-429A-A965-61284AA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5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CD78E-F1D3-40C6-AB96-65A0EF84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88843A-A3E8-4CD4-8756-25000091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1CD6BF-581E-4586-8A79-C507B4E5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727916-FFC1-45DF-AA5E-7612E84C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151D76-A11C-46B2-B526-3D242C7E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BC1D41-B042-4D77-8FCE-2C707224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02A767-CCB2-4280-AB2A-6AD4BD8E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9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CD786-10D8-4803-98C2-F18F0E39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DE636-1A2F-44C5-9F5D-5B64B203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D9F6-8B89-4C43-84FE-7C648473C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42D84-A2D8-4880-AC0E-F9A7CC65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6C231-A31D-4EB8-8A19-F419BCE9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9A243-B446-4577-B875-72B8BAF0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8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181C5-4CE6-43D3-B0CE-4FE78854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051231-6F94-4464-B7CE-1EA8AD44A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16702-2B4F-4410-8136-B07E8BC9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FEA66-2DA7-43F1-9E61-0A5DC61F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6AE21-632A-4499-8261-91FEB6EC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E7B9A-0644-46D5-B7AF-9D5BC5F8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1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15257-36CC-4462-B4C7-256EAB37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71DAA-E410-4AA5-B982-A45E36655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1FBFA-13C6-48D0-9F73-196136348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E0FD-50A8-4C42-B8DD-92FBFB167BE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07132-42A2-4664-923D-B267F8760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9FC35-2BAC-4103-9BFA-A70D9BB30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0900-B19A-4DE2-9307-3E62AC99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7314F-67C9-49BD-BCA4-D6FEB43D6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악플 검출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63DC5-7B6E-4C4B-A962-D9805E043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서이황손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01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3CD3C-C2CA-4D1E-9CB8-F7E1A297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E11BE-3D4E-4011-8529-03E6F3457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8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7171A-9EB6-47F8-891F-AF9B07F3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5AE0D-10A2-4D6A-8D59-34FB7D3D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심각한 악플들 및 악플로 인한 피해 </a:t>
            </a:r>
            <a:r>
              <a:rPr lang="en-US" altLang="ko-KR" dirty="0"/>
              <a:t>…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대기업이 아닌 커뮤니티에서 검출 시스템을 운영하기에 부담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한글 악플 </a:t>
            </a:r>
            <a:r>
              <a:rPr lang="en-US" altLang="ko-KR" dirty="0"/>
              <a:t>training DB </a:t>
            </a:r>
            <a:r>
              <a:rPr lang="ko-KR" altLang="en-US" dirty="0"/>
              <a:t>의 부재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0099"/>
                </a:solidFill>
              </a:rPr>
              <a:t>=&gt; </a:t>
            </a:r>
            <a:r>
              <a:rPr lang="ko-KR" altLang="en-US" dirty="0">
                <a:solidFill>
                  <a:srgbClr val="000099"/>
                </a:solidFill>
              </a:rPr>
              <a:t>오픈 소스화 하여 국내 모든 커뮤니티의 악플 실태 개선 및 한글 악플 데이터 </a:t>
            </a:r>
            <a:r>
              <a:rPr lang="en-US" altLang="ko-KR" dirty="0">
                <a:solidFill>
                  <a:srgbClr val="000099"/>
                </a:solidFill>
              </a:rPr>
              <a:t>DB </a:t>
            </a:r>
            <a:r>
              <a:rPr lang="ko-KR" altLang="en-US" dirty="0">
                <a:solidFill>
                  <a:srgbClr val="000099"/>
                </a:solidFill>
              </a:rPr>
              <a:t>공유로 인한 성능 향상</a:t>
            </a:r>
            <a:r>
              <a:rPr lang="en-US" altLang="ko-KR" dirty="0">
                <a:solidFill>
                  <a:srgbClr val="000099"/>
                </a:solidFill>
              </a:rPr>
              <a:t>, win-win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99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27E66-E7AE-4E5B-8311-A13B42D3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악플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568FE-1930-4FB0-889D-F464F526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사이버 범죄의 일종으로 인터넷상에서 상대방이 올린 글에 대한 비방이나 험담을 하는 악의적인 댓글을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악성 댓글은 언어폭력으로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근거를 갖춘 부정적 평가와는 구별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/>
              <a:t>비속어</a:t>
            </a:r>
          </a:p>
        </p:txBody>
      </p:sp>
    </p:spTree>
    <p:extLst>
      <p:ext uri="{BB962C8B-B14F-4D97-AF65-F5344CB8AC3E}">
        <p14:creationId xmlns:p14="http://schemas.microsoft.com/office/powerpoint/2010/main" val="119424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E5EF-B8E2-46AF-8284-C3F0F63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EFFE8-C360-47D9-86DC-DF8D93A5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…? </a:t>
            </a:r>
          </a:p>
          <a:p>
            <a:r>
              <a:rPr lang="en-US" altLang="ko-KR" dirty="0"/>
              <a:t>NLP, CNN</a:t>
            </a:r>
          </a:p>
        </p:txBody>
      </p:sp>
    </p:spTree>
    <p:extLst>
      <p:ext uri="{BB962C8B-B14F-4D97-AF65-F5344CB8AC3E}">
        <p14:creationId xmlns:p14="http://schemas.microsoft.com/office/powerpoint/2010/main" val="84057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64B2-31DA-4591-8A07-B89333E3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검출의 어려움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C93E9-2B81-4929-889C-13A28EBB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우회적인 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 err="1"/>
              <a:t>ㅅ</a:t>
            </a:r>
            <a:r>
              <a:rPr lang="en-US" altLang="ko-KR" dirty="0"/>
              <a:t>1</a:t>
            </a:r>
            <a:r>
              <a:rPr lang="ko-KR" altLang="en-US" dirty="0"/>
              <a:t>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욕과 혼동될 수 있는 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스페이스바</a:t>
            </a:r>
            <a:r>
              <a:rPr lang="en-US" altLang="ko-KR" dirty="0"/>
              <a:t>,18</a:t>
            </a:r>
            <a:r>
              <a:rPr lang="ko-KR" altLang="en-US" dirty="0"/>
              <a:t>채널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공격성이 없는 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제가 병신이었네요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메이저리그로 꺼져버려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70EED68-27FE-4781-80D1-60CEC8B73091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5257800" cy="489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비꼬는말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헉 씨름이나 역도선수급 다리근육 부럽</a:t>
            </a:r>
            <a:r>
              <a:rPr lang="en-US" altLang="ko-KR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r>
              <a:rPr lang="ko-KR" altLang="en-US" dirty="0"/>
              <a:t>오타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EX) </a:t>
            </a:r>
            <a:r>
              <a:rPr lang="ko-KR" altLang="en-US" dirty="0" err="1"/>
              <a:t>젭라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r>
              <a:rPr lang="ko-KR" altLang="en-US" dirty="0"/>
              <a:t>띄어쓰기 오류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EX) </a:t>
            </a:r>
            <a:r>
              <a:rPr lang="ko-KR" altLang="en-US" dirty="0"/>
              <a:t>가 족같은 분위기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125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5BF4E-D239-4204-9329-0DE94D06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한글의 어려움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FD2CA-CB28-4FAD-AD0F-1C2BCCFE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한국어는 어순이 중요하지 않다</a:t>
            </a:r>
            <a:r>
              <a:rPr lang="en-US" altLang="ko-KR" b="1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Ex)</a:t>
            </a:r>
            <a:br>
              <a:rPr lang="ko-KR" altLang="en-US" dirty="0"/>
            </a:br>
            <a:r>
              <a:rPr lang="ko-KR" altLang="en-US" dirty="0"/>
              <a:t>① 나는 운동을 합니다 체육관에서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② 나는 체육관에서 운동을 합니다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③ 체육관에서 운동을 합니다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④ 나는 운동을 체육관에서 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b="1" dirty="0"/>
              <a:t>한국어는 교착어이다</a:t>
            </a:r>
            <a:r>
              <a:rPr lang="en-US" altLang="ko-KR" b="1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Ex) </a:t>
            </a:r>
            <a:r>
              <a:rPr lang="ko-KR" altLang="en-US" dirty="0"/>
              <a:t>그녀가</a:t>
            </a:r>
            <a:r>
              <a:rPr lang="en-US" altLang="ko-KR" dirty="0"/>
              <a:t>, </a:t>
            </a:r>
            <a:r>
              <a:rPr lang="ko-KR" altLang="en-US" dirty="0"/>
              <a:t>그녀를</a:t>
            </a:r>
            <a:r>
              <a:rPr lang="en-US" altLang="ko-KR" dirty="0"/>
              <a:t>, </a:t>
            </a:r>
            <a:r>
              <a:rPr lang="ko-KR" altLang="en-US" dirty="0"/>
              <a:t>그녀의</a:t>
            </a:r>
            <a:r>
              <a:rPr lang="en-US" altLang="ko-KR" dirty="0"/>
              <a:t>, </a:t>
            </a:r>
            <a:r>
              <a:rPr lang="ko-KR" altLang="en-US" dirty="0"/>
              <a:t>그녀와</a:t>
            </a:r>
            <a:r>
              <a:rPr lang="en-US" altLang="ko-KR" dirty="0"/>
              <a:t>, </a:t>
            </a:r>
            <a:r>
              <a:rPr lang="ko-KR" altLang="en-US" dirty="0"/>
              <a:t>그녀로</a:t>
            </a:r>
            <a:r>
              <a:rPr lang="en-US" altLang="ko-KR" dirty="0"/>
              <a:t>, </a:t>
            </a:r>
            <a:r>
              <a:rPr lang="ko-KR" altLang="en-US" dirty="0"/>
              <a:t>그녀께서</a:t>
            </a:r>
            <a:r>
              <a:rPr lang="en-US" altLang="ko-KR" dirty="0"/>
              <a:t>, </a:t>
            </a:r>
            <a:r>
              <a:rPr lang="ko-KR" altLang="en-US" dirty="0"/>
              <a:t>그녀처럼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b="1" dirty="0"/>
              <a:t>한국어는 띄어쓰기가 제대로 지켜지지 않는다</a:t>
            </a:r>
            <a:r>
              <a:rPr lang="en-US" altLang="ko-KR" b="1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한국어는 띄어쓰기를 제대로 하지 않아도 의미가 전달</a:t>
            </a:r>
          </a:p>
        </p:txBody>
      </p:sp>
    </p:spTree>
    <p:extLst>
      <p:ext uri="{BB962C8B-B14F-4D97-AF65-F5344CB8AC3E}">
        <p14:creationId xmlns:p14="http://schemas.microsoft.com/office/powerpoint/2010/main" val="213293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2AA55-7955-4A99-8816-D1372F06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5EFA3-6351-4B8F-A686-326548E2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Yoon KIM</a:t>
            </a:r>
            <a:r>
              <a:rPr lang="ko-KR" altLang="en-US" dirty="0"/>
              <a:t>의 논문 </a:t>
            </a:r>
            <a:r>
              <a:rPr lang="en-US" altLang="ko-KR" dirty="0"/>
              <a:t>– </a:t>
            </a:r>
            <a:r>
              <a:rPr lang="ko-KR" altLang="en-US" dirty="0"/>
              <a:t>문장 분류에 </a:t>
            </a:r>
            <a:r>
              <a:rPr lang="en-US" altLang="ko-KR" dirty="0"/>
              <a:t>CNN </a:t>
            </a:r>
            <a:r>
              <a:rPr lang="ko-KR" altLang="en-US" dirty="0"/>
              <a:t>활용</a:t>
            </a:r>
            <a:r>
              <a:rPr lang="en-US" altLang="ko-KR" dirty="0"/>
              <a:t>, </a:t>
            </a:r>
            <a:r>
              <a:rPr lang="ko-KR" altLang="en-US" dirty="0"/>
              <a:t>영화 </a:t>
            </a:r>
            <a:r>
              <a:rPr lang="en-US" altLang="ko-KR" dirty="0"/>
              <a:t>Review </a:t>
            </a:r>
            <a:r>
              <a:rPr lang="ko-KR" altLang="en-US" dirty="0"/>
              <a:t>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넥슨코리아</a:t>
            </a:r>
            <a:r>
              <a:rPr lang="ko-KR" altLang="en-US" dirty="0"/>
              <a:t> </a:t>
            </a:r>
            <a:r>
              <a:rPr lang="ko-KR" altLang="en-US" dirty="0" err="1"/>
              <a:t>인텔리전스랩스</a:t>
            </a:r>
            <a:r>
              <a:rPr lang="ko-KR" altLang="en-US" dirty="0"/>
              <a:t> </a:t>
            </a:r>
            <a:r>
              <a:rPr lang="ko-KR" altLang="en-US" dirty="0" err="1"/>
              <a:t>어뷰징탐지팀</a:t>
            </a:r>
            <a:r>
              <a:rPr lang="ko-KR" altLang="en-US" dirty="0"/>
              <a:t> 발표자료 </a:t>
            </a:r>
            <a:r>
              <a:rPr lang="en-US" altLang="ko-KR" dirty="0"/>
              <a:t>– </a:t>
            </a:r>
            <a:r>
              <a:rPr lang="ko-KR" altLang="en-US" dirty="0" err="1"/>
              <a:t>딥러닝으로</a:t>
            </a:r>
            <a:r>
              <a:rPr lang="ko-KR" altLang="en-US" dirty="0"/>
              <a:t> 욕설 탐지하기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en-US" altLang="ko-KR" baseline="30000" dirty="0"/>
              <a:t>th</a:t>
            </a:r>
            <a:r>
              <a:rPr lang="en-US" altLang="ko-KR" dirty="0"/>
              <a:t> BOAZ BIGDATA CONFERENCE </a:t>
            </a:r>
            <a:r>
              <a:rPr lang="ko-KR" altLang="en-US" dirty="0"/>
              <a:t>발표자료 </a:t>
            </a:r>
            <a:r>
              <a:rPr lang="en-US" altLang="ko-KR" dirty="0"/>
              <a:t>– </a:t>
            </a:r>
            <a:r>
              <a:rPr lang="ko-KR" altLang="en-US" dirty="0" err="1"/>
              <a:t>매의눈</a:t>
            </a:r>
            <a:r>
              <a:rPr lang="en-US" altLang="ko-KR" dirty="0"/>
              <a:t>_</a:t>
            </a:r>
            <a:r>
              <a:rPr lang="ko-KR" altLang="en-US" dirty="0"/>
              <a:t>악성 댓글 분류 시스템</a:t>
            </a:r>
          </a:p>
        </p:txBody>
      </p:sp>
    </p:spTree>
    <p:extLst>
      <p:ext uri="{BB962C8B-B14F-4D97-AF65-F5344CB8AC3E}">
        <p14:creationId xmlns:p14="http://schemas.microsoft.com/office/powerpoint/2010/main" val="119068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DEA4B-1951-47BD-A5C6-765A2EDE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2E41F-BDEA-4F26-8770-AB7FAEE87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59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EBEF-1D1A-4586-A0C7-D3734A5D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첫번째 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E9A91-C301-4B69-BAE3-08D8A2E39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8" y="5115139"/>
            <a:ext cx="10515600" cy="826810"/>
          </a:xfrm>
        </p:spPr>
        <p:txBody>
          <a:bodyPr/>
          <a:lstStyle/>
          <a:p>
            <a:r>
              <a:rPr lang="ko-KR" altLang="en-US" dirty="0"/>
              <a:t>말도 안되게 </a:t>
            </a:r>
            <a:r>
              <a:rPr lang="en-US" altLang="ko-KR" dirty="0"/>
              <a:t>overfitting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28E48-0C0E-4F9E-A431-9E668F7B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" y="1507848"/>
            <a:ext cx="4340294" cy="28779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4C7C55-1B43-4133-9CBD-D09344BD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441" y="1507848"/>
            <a:ext cx="7295559" cy="287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9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245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악플 검출 시스템</vt:lpstr>
      <vt:lpstr>Why?</vt:lpstr>
      <vt:lpstr>악플?</vt:lpstr>
      <vt:lpstr>How?</vt:lpstr>
      <vt:lpstr>검출의 어려움</vt:lpstr>
      <vt:lpstr>한글의 어려움</vt:lpstr>
      <vt:lpstr>활용 예제</vt:lpstr>
      <vt:lpstr>전처리</vt:lpstr>
      <vt:lpstr>첫번째 시도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악플 검출 시스템</dc:title>
  <dc:creator>Dongsik</dc:creator>
  <cp:lastModifiedBy>Dongsik</cp:lastModifiedBy>
  <cp:revision>11</cp:revision>
  <dcterms:created xsi:type="dcterms:W3CDTF">2019-11-12T12:01:52Z</dcterms:created>
  <dcterms:modified xsi:type="dcterms:W3CDTF">2019-11-12T15:12:36Z</dcterms:modified>
</cp:coreProperties>
</file>