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AI-Enhanced Patch Discovery &amp; Notification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Transforming LMC's patch management process with automation, precision, and speed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Process Snapshot (Steps in Scope)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Step 1: Patch Identification – Manual vendor site checks.</a:t>
            </a:r>
          </a:p>
          <a:p>
            <a:pPr>
              <a:defRPr sz="1400"/>
            </a:pPr>
            <a:r>
              <a:t>Step 2: Patch Record Initialization – Manual PTS updates.</a:t>
            </a:r>
          </a:p>
          <a:p>
            <a:pPr>
              <a:defRPr sz="1400"/>
            </a:pPr>
            <a:r>
              <a:t>Step 3: Patch Communication – Manual stakeholder emails.</a:t>
            </a:r>
          </a:p>
          <a:p>
            <a:pPr>
              <a:defRPr sz="1400"/>
            </a:pPr>
            <a:r>
              <a:t>Manual workload: ~6–8 hours/week.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Manual, repetitive vendor site checks.</a:t>
            </a:r>
          </a:p>
          <a:p>
            <a:pPr>
              <a:defRPr sz="1400"/>
            </a:pPr>
            <a:r>
              <a:t>Multiple manual entries into PTS, spreadsheets, and emails.</a:t>
            </a:r>
          </a:p>
          <a:p>
            <a:pPr>
              <a:defRPr sz="1400"/>
            </a:pPr>
            <a:r>
              <a:t>Delays in stakeholder notifications.</a:t>
            </a:r>
          </a:p>
          <a:p>
            <a:pPr>
              <a:defRPr sz="1400"/>
            </a:pPr>
            <a:r>
              <a:t>Risk of inconsistent or incomplete data entry.</a:t>
            </a:r>
          </a:p>
          <a:p>
            <a:pPr>
              <a:defRPr sz="1400"/>
            </a:pPr>
            <a:r>
              <a:t>Difficulty maintaining perfect audit trail.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AI-Enabled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Automated Vendor Monitoring – AI bot scrapes vendor release pages/APIs daily.</a:t>
            </a:r>
          </a:p>
          <a:p>
            <a:pPr>
              <a:defRPr sz="1400"/>
            </a:pPr>
            <a:r>
              <a:t>Smart Patch Classification – AI categorizes patches via NLP.</a:t>
            </a:r>
          </a:p>
          <a:p>
            <a:pPr>
              <a:defRPr sz="1400"/>
            </a:pPr>
            <a:r>
              <a:t>PTS Auto-Update – AI pre-fills new patch records in PTS.</a:t>
            </a:r>
          </a:p>
          <a:p>
            <a:pPr>
              <a:defRPr sz="1400"/>
            </a:pPr>
            <a:r>
              <a:t>Spreadsheet Sync – AI updates central patch tracker automatically.</a:t>
            </a:r>
          </a:p>
          <a:p>
            <a:pPr>
              <a:defRPr sz="1400"/>
            </a:pPr>
            <a:r>
              <a:t>Automated Communications – Weekly digests + targeted alerts.</a:t>
            </a:r>
          </a:p>
          <a:p>
            <a:pPr>
              <a:defRPr sz="1400"/>
            </a:pPr>
            <a:r>
              <a:t>Audit Evidence – AI archives all outputs for compliance.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Time Savings: 6–8 hours/week returned to team.</a:t>
            </a:r>
          </a:p>
          <a:p>
            <a:pPr>
              <a:defRPr sz="1400"/>
            </a:pPr>
            <a:r>
              <a:t>Improved Accuracy: Reduced manual data entry errors.</a:t>
            </a:r>
          </a:p>
          <a:p>
            <a:pPr>
              <a:defRPr sz="1400"/>
            </a:pPr>
            <a:r>
              <a:t>Faster Notifications: Alerts within minutes of patch discovery.</a:t>
            </a:r>
          </a:p>
          <a:p>
            <a:pPr>
              <a:defRPr sz="1400"/>
            </a:pPr>
            <a:r>
              <a:t>Audit Readiness: Complete, consistent, and easily retrievable records.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Week 1–2: Identify pilot vendors (2–3) &amp; configure monitoring.</a:t>
            </a:r>
          </a:p>
          <a:p>
            <a:pPr>
              <a:defRPr sz="1400"/>
            </a:pPr>
            <a:r>
              <a:t>Week 3–4: Test AI PTS entry, spreadsheet sync, and comms templates.</a:t>
            </a:r>
          </a:p>
          <a:p>
            <a:pPr>
              <a:defRPr sz="1400"/>
            </a:pPr>
            <a:r>
              <a:t>Week 5–6: Expand automation to all vendors/products in scope.</a:t>
            </a:r>
          </a:p>
          <a:p>
            <a:pPr>
              <a:defRPr sz="1400"/>
            </a:pPr>
            <a:r>
              <a:t>Ongoing: Monitor AI accuracy, adjust rules, and add more vendors as needed.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&amp; Stakeholder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Saves ~300+ hours/year across team.</a:t>
            </a:r>
          </a:p>
          <a:p>
            <a:pPr>
              <a:defRPr sz="1400"/>
            </a:pPr>
            <a:r>
              <a:t>Reduces missed/late patches.</a:t>
            </a:r>
          </a:p>
          <a:p>
            <a:pPr>
              <a:defRPr sz="1400"/>
            </a:pPr>
            <a:r>
              <a:t>Strengthens compliance posture.</a:t>
            </a:r>
          </a:p>
          <a:p>
            <a:pPr>
              <a:defRPr sz="1400"/>
            </a:pPr>
            <a:r>
              <a:t>Enables focus on higher-value tasks.</a:t>
            </a:r>
          </a:p>
          <a:p>
            <a:pPr>
              <a:defRPr sz="1400"/>
            </a:pPr>
            <a:r>
              <a:t>Builds AI adoption foundation within LMC.</a:t>
            </a:r>
          </a:p>
          <a:p>
            <a:pPr>
              <a:defRPr sz="1400"/>
            </a:pPr>
            <a:r>
              <a:t>Demonstrates quick, measurable impact for leadership buy-in.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Secure leadership approval for pilot.</a:t>
            </a:r>
          </a:p>
          <a:p>
            <a:pPr>
              <a:defRPr sz="1400"/>
            </a:pPr>
            <a:r>
              <a:t>Identify pilot product lines.</a:t>
            </a:r>
          </a:p>
          <a:p>
            <a:pPr>
              <a:defRPr sz="1400"/>
            </a:pPr>
            <a:r>
              <a:t>Assign AI configuration resources.</a:t>
            </a:r>
          </a:p>
          <a:p>
            <a:pPr>
              <a:defRPr sz="1400"/>
            </a:pPr>
            <a:r>
              <a:t>Launch pilot &amp; measure impact after 4 weeks.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