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26.wmf" ContentType="image/x-wmf"/>
  <Override PartName="/ppt/media/image15.png" ContentType="image/png"/>
  <Override PartName="/ppt/media/image25.wmf" ContentType="image/x-wmf"/>
  <Override PartName="/ppt/media/image14.png" ContentType="image/png"/>
  <Override PartName="/ppt/media/image24.wmf" ContentType="image/x-wmf"/>
  <Override PartName="/ppt/media/image23.wmf" ContentType="image/x-wmf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6FD48-7E46-4C01-BDE0-CD951C9CE2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0CBBE7-098A-417C-8784-E0BA1080FD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682C7-0E70-4DDC-AD2B-251CBCF57E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AFEB89-E4EC-4D63-BFB5-7032893BE2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F4CC46-1B09-4D4C-9293-B3ED5D1D43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6A7890-3CB6-44DF-AAB1-333A34D61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DEBABA-2939-4EC2-A423-263EDC1467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A2F66C-E511-49E5-AA91-71C9E2D1CB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B7A23D-47AC-4685-A226-854B8E7DE6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444508-FC35-4F24-88F6-62D633C3F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1BCF73-8D73-49F5-879A-B353DB328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8A313C-B8E2-4B12-A5ED-C274D963ED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E27853-15F2-4980-A98A-21D3A206B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0AEAB7-BE68-4E54-AD4E-2EECB28352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092228-3532-49AE-90F6-D2DCB97CDA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12A80C-0161-4364-ABBB-60BCD16106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A53F5E-B9EF-46B1-8A67-D52C645824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C68DA9-ADA6-478C-A844-9A2C870A86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47EFD-B0BC-4E6B-A7D4-AC646845E3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A9012-A3E4-4D11-AB54-6E74231117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8DED20-85AD-45B6-B5D1-B4BE83032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BEA9F-3A88-43B4-B312-25AE50C773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1B0415-A4D4-4D4A-90E6-38C26A68D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0B7AC-5837-4290-81CE-64EEFD630A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EA1748-085C-4CEB-AE2D-9A7E85C3A7D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B7EEF2-429D-482B-B8F5-D0AD28388F2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cwi.nl/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1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3864240" y="3865320"/>
            <a:ext cx="2765880" cy="2626920"/>
          </a:xfrm>
          <a:prstGeom prst="rect">
            <a:avLst/>
          </a:prstGeom>
          <a:ln w="0">
            <a:noFill/>
          </a:ln>
        </p:spPr>
      </p:pic>
      <p:sp>
        <p:nvSpPr>
          <p:cNvPr id="86" name="Retângulo 2"/>
          <p:cNvSpPr/>
          <p:nvPr/>
        </p:nvSpPr>
        <p:spPr>
          <a:xfrm>
            <a:off x="942120" y="1274760"/>
            <a:ext cx="9878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333333"/>
                </a:solidFill>
                <a:latin typeface="Georgia"/>
              </a:rPr>
              <a:t>A Linguagem Python foi concebida no fim dos anos 80. A primeira ideia de implementar o Python surgiu mais especificamente em 1982 enquanto Guido Van Rossum trabalhava no </a:t>
            </a:r>
            <a:r>
              <a:rPr b="0" lang="pt-BR" sz="1800" spc="-1" strike="noStrike" u="sng">
                <a:solidFill>
                  <a:srgbClr val="0563c1"/>
                </a:solidFill>
                <a:uFillTx/>
                <a:latin typeface="Georgia"/>
                <a:hlinkClick r:id="rId2"/>
              </a:rPr>
              <a:t>CWI</a:t>
            </a:r>
            <a:r>
              <a:rPr b="0" lang="pt-BR" sz="1800" spc="-1" strike="noStrike">
                <a:solidFill>
                  <a:srgbClr val="333333"/>
                </a:solidFill>
                <a:latin typeface="Georgia"/>
              </a:rPr>
              <a:t> (</a:t>
            </a:r>
            <a:r>
              <a:rPr b="0" i="1" lang="pt-BR" sz="1800" spc="-1" strike="noStrike">
                <a:solidFill>
                  <a:srgbClr val="333333"/>
                </a:solidFill>
                <a:latin typeface="Georgia"/>
              </a:rPr>
              <a:t>Centrum Wiskunde </a:t>
            </a:r>
            <a:r>
              <a:rPr b="0" i="1" lang="pt-BR" sz="1800" spc="-1" strike="noStrike">
                <a:solidFill>
                  <a:srgbClr val="666666"/>
                </a:solidFill>
                <a:latin typeface="Warnock Pro"/>
              </a:rPr>
              <a:t>&amp;</a:t>
            </a:r>
            <a:r>
              <a:rPr b="0" i="1" lang="pt-BR" sz="1800" spc="-1" strike="noStrike">
                <a:solidFill>
                  <a:srgbClr val="333333"/>
                </a:solidFill>
                <a:latin typeface="Georgia"/>
              </a:rPr>
              <a:t> Informatica</a:t>
            </a:r>
            <a:r>
              <a:rPr b="0" lang="pt-BR" sz="1800" spc="-1" strike="noStrike">
                <a:solidFill>
                  <a:srgbClr val="333333"/>
                </a:solidFill>
                <a:latin typeface="Georgia"/>
              </a:rPr>
              <a:t>, Centro de Matemática e Ciência da Computação) em Amsterdã, Holanda, no time de desenvolvimento da Linguagem ABC.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entrada de informação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Retângulo 7"/>
          <p:cNvSpPr/>
          <p:nvPr/>
        </p:nvSpPr>
        <p:spPr>
          <a:xfrm>
            <a:off x="997560" y="1679040"/>
            <a:ext cx="9725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1" descr=""/>
          <p:cNvPicPr/>
          <p:nvPr/>
        </p:nvPicPr>
        <p:blipFill>
          <a:blip r:embed="rId1"/>
          <a:stretch/>
        </p:blipFill>
        <p:spPr>
          <a:xfrm>
            <a:off x="1468440" y="1939680"/>
            <a:ext cx="11348640" cy="35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entrada de informação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Retângulo 7"/>
          <p:cNvSpPr/>
          <p:nvPr/>
        </p:nvSpPr>
        <p:spPr>
          <a:xfrm>
            <a:off x="997560" y="1679040"/>
            <a:ext cx="9725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5" descr=""/>
          <p:cNvPicPr/>
          <p:nvPr/>
        </p:nvPicPr>
        <p:blipFill>
          <a:blip r:embed="rId1"/>
          <a:stretch/>
        </p:blipFill>
        <p:spPr>
          <a:xfrm>
            <a:off x="838080" y="2130480"/>
            <a:ext cx="9810720" cy="28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entrada de informação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Retângulo 7"/>
          <p:cNvSpPr/>
          <p:nvPr/>
        </p:nvSpPr>
        <p:spPr>
          <a:xfrm>
            <a:off x="997560" y="1679040"/>
            <a:ext cx="9725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1" descr=""/>
          <p:cNvPicPr/>
          <p:nvPr/>
        </p:nvPicPr>
        <p:blipFill>
          <a:blip r:embed="rId1"/>
          <a:stretch/>
        </p:blipFill>
        <p:spPr>
          <a:xfrm>
            <a:off x="997560" y="2301840"/>
            <a:ext cx="1060272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adição de inteiros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int(input('Digite o primeiro numero a ser somada'))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int(input('Digite o segundo numero a ser somado'))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print(num1+num2)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adição de numero reais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float(input('Digite o primeiro numero a ser somada'))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float(input('Digite o segundo numero a ser somado'))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print(num1+num2)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subtração de numero inteiros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int(input('Digite o primeiro numero a ser subtraido'))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int(input('Digite o segundo numero a ser subtraido'))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print(num1-num2)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subtração de numero reais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float(input('Digite o primeiro numero a ser subtraido'))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float(input('Digite o segundo numero a ser subtraido'))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print(num1-num2)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multiplicação de numero reais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float(input('Digite o primeiro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float(input('Digite o segundo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print(num1*num2)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multiplicação de numero inteiro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int(input('Digite o primeiro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int(input('Digite o segundo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print(num1*num2)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Calculo de divisão de numero inteiro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Retângulo 7"/>
          <p:cNvSpPr/>
          <p:nvPr/>
        </p:nvSpPr>
        <p:spPr>
          <a:xfrm>
            <a:off x="997560" y="1679040"/>
            <a:ext cx="9725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num1 = int(input('Digite o primeiro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num2 = int(input('Digite o segundo numero a ser multiplicado'))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print(num1/num2)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3864240" y="3865320"/>
            <a:ext cx="2765880" cy="2626920"/>
          </a:xfrm>
          <a:prstGeom prst="rect">
            <a:avLst/>
          </a:prstGeom>
          <a:ln w="0">
            <a:noFill/>
          </a:ln>
        </p:spPr>
      </p:pic>
      <p:sp>
        <p:nvSpPr>
          <p:cNvPr id="90" name="Retângulo 5"/>
          <p:cNvSpPr/>
          <p:nvPr/>
        </p:nvSpPr>
        <p:spPr>
          <a:xfrm>
            <a:off x="1177560" y="1154880"/>
            <a:ext cx="9143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333333"/>
                </a:solidFill>
                <a:latin typeface="Georgia"/>
              </a:rPr>
              <a:t>Posteriormente, em 1987, com o fim da linguagem ABC, Guido foi transferido para o grupo de trabalho </a:t>
            </a:r>
            <a:r>
              <a:rPr b="0" lang="pt-BR" sz="1800" spc="-1" strike="noStrike">
                <a:solidFill>
                  <a:srgbClr val="3498db"/>
                </a:solidFill>
                <a:latin typeface="Georgia"/>
              </a:rPr>
              <a:t>Amoeba</a:t>
            </a:r>
            <a:r>
              <a:rPr b="0" lang="pt-BR" sz="1800" spc="-1" strike="noStrike">
                <a:solidFill>
                  <a:srgbClr val="333333"/>
                </a:solidFill>
                <a:latin typeface="Georgia"/>
              </a:rPr>
              <a:t> — um sistema operacional Microkernel liderado por Andrew Tanenbaum. Foi neste grupo que Guido percebeu a necessidade de uma linguagem para escrever programas intermediários, algo entre o C e o Shell Script.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Operadores relacionais 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5" name="Imagem 1" descr=""/>
          <p:cNvPicPr/>
          <p:nvPr/>
        </p:nvPicPr>
        <p:blipFill>
          <a:blip r:embed="rId1"/>
          <a:stretch/>
        </p:blipFill>
        <p:spPr>
          <a:xfrm>
            <a:off x="2369880" y="1582560"/>
            <a:ext cx="7050960" cy="474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Operadores relacionais 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9" name="Imagem 5" descr=""/>
          <p:cNvPicPr/>
          <p:nvPr/>
        </p:nvPicPr>
        <p:blipFill>
          <a:blip r:embed="rId1"/>
          <a:stretch/>
        </p:blipFill>
        <p:spPr>
          <a:xfrm>
            <a:off x="2871720" y="1884240"/>
            <a:ext cx="6225840" cy="39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         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decisão If.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3" name="Imagem 5" descr=""/>
          <p:cNvPicPr/>
          <p:nvPr/>
        </p:nvPicPr>
        <p:blipFill>
          <a:blip r:embed="rId1"/>
          <a:stretch/>
        </p:blipFill>
        <p:spPr>
          <a:xfrm>
            <a:off x="3431520" y="1663560"/>
            <a:ext cx="3384000" cy="44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If, if-else, if-elif-else.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Imagem 1" descr=""/>
          <p:cNvPicPr/>
          <p:nvPr/>
        </p:nvPicPr>
        <p:blipFill>
          <a:blip r:embed="rId1"/>
          <a:stretch/>
        </p:blipFill>
        <p:spPr>
          <a:xfrm>
            <a:off x="1889640" y="2006640"/>
            <a:ext cx="7147440" cy="28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If, if-else, if-elif-else.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Retângulo 5"/>
          <p:cNvSpPr/>
          <p:nvPr/>
        </p:nvSpPr>
        <p:spPr>
          <a:xfrm>
            <a:off x="955800" y="2690280"/>
            <a:ext cx="890820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num1 = float(input('Primeira nota do aluno'))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num2 = float(input('Segunda nota do aluno'))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if(num1+num2)/2 &gt; 7: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print("Aluno aprovado")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      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decisão if-else.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5" name="Imagem 6" descr=""/>
          <p:cNvPicPr/>
          <p:nvPr/>
        </p:nvPicPr>
        <p:blipFill>
          <a:blip r:embed="rId1"/>
          <a:stretch/>
        </p:blipFill>
        <p:spPr>
          <a:xfrm>
            <a:off x="2769120" y="1492920"/>
            <a:ext cx="5022360" cy="47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If, if-else, if-elif-else.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9" name="Imagem 1" descr=""/>
          <p:cNvPicPr/>
          <p:nvPr/>
        </p:nvPicPr>
        <p:blipFill>
          <a:blip r:embed="rId1"/>
          <a:stretch/>
        </p:blipFill>
        <p:spPr>
          <a:xfrm>
            <a:off x="1684800" y="2008800"/>
            <a:ext cx="7300080" cy="35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If, if-else, if-elif-else.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Retângulo 5"/>
          <p:cNvSpPr/>
          <p:nvPr/>
        </p:nvSpPr>
        <p:spPr>
          <a:xfrm>
            <a:off x="838080" y="2136240"/>
            <a:ext cx="910908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num1 = float(input('Primeira nota do aluno'))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num2 = float(input('Segunda nota do aluno'))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if(num1+num2)/2 &gt; 7: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print("Aluno aprovado")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print("Aluno reprovado")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print("Fim do programa")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Imagem 5" descr=""/>
          <p:cNvPicPr/>
          <p:nvPr/>
        </p:nvPicPr>
        <p:blipFill>
          <a:blip r:embed="rId1"/>
          <a:stretch/>
        </p:blipFill>
        <p:spPr>
          <a:xfrm>
            <a:off x="2198160" y="1432080"/>
            <a:ext cx="5902200" cy="46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Retângulo 1"/>
          <p:cNvSpPr/>
          <p:nvPr/>
        </p:nvSpPr>
        <p:spPr>
          <a:xfrm>
            <a:off x="2299680" y="1004040"/>
            <a:ext cx="75920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num1 = float(input('Primeira nota do aluno'))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num2 = float(input('Segunda nota do aluno'))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if(num1+num2)/2 &gt;= 5: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print("Passou primeira parte")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if(num1+num2)/2 &gt;=7: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print("Aluno aprovado")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print("Aluno em exame")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print("Aluno reprovado")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print("Fim do programa")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3864240" y="3865320"/>
            <a:ext cx="2765880" cy="262692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2"/>
          <p:cNvSpPr/>
          <p:nvPr/>
        </p:nvSpPr>
        <p:spPr>
          <a:xfrm>
            <a:off x="838080" y="1002960"/>
            <a:ext cx="106329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Os objetivos do projeto da linguagem eram: produtividade e legibilidade. Em outras palavras, Python é uma linguagem que foi criada para produzir código bom e fácil de manter de maneira rápida. Entre as características da linguagem que ressaltam esses objetivos estão: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baixo uso de caracteres especiais, o que torna a linguagem muito parecida com </a:t>
            </a:r>
            <a:r>
              <a:rPr b="0" i="1" lang="pt-BR" sz="1800" spc="-1" strike="noStrike">
                <a:solidFill>
                  <a:srgbClr val="000000"/>
                </a:solidFill>
                <a:latin typeface="Verdana"/>
              </a:rPr>
              <a:t>pseudo-código executável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;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o uso de identação para marcar blocos;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quase nenhum uso de palavras-chave voltadas para a compilação;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coletor de lixo para gerenciar automaticamente o uso da memória;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etc.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Comando de decisão if-elif-else.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3" name="Imagem 1" descr=""/>
          <p:cNvPicPr/>
          <p:nvPr/>
        </p:nvPicPr>
        <p:blipFill>
          <a:blip r:embed="rId1"/>
          <a:stretch/>
        </p:blipFill>
        <p:spPr>
          <a:xfrm>
            <a:off x="1967400" y="1640160"/>
            <a:ext cx="6012360" cy="44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Retângulo 5"/>
          <p:cNvSpPr/>
          <p:nvPr/>
        </p:nvSpPr>
        <p:spPr>
          <a:xfrm>
            <a:off x="2660040" y="939960"/>
            <a:ext cx="5915520" cy="63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num1 = float(input('Primeiro sensor'))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num2 = float(input('Segundo sensor'))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if(num1+num2)/2 &lt;= 4: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print("Um pouco frio")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elif(num1+num2)/2 &lt;= 8: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print("Um pouco quente")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elif(num1+num2)/2 &lt;= 10: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print("Quente")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print("Muito quente ou muito frio")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print("Fim do programa")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While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Imagem 5" descr=""/>
          <p:cNvPicPr/>
          <p:nvPr/>
        </p:nvPicPr>
        <p:blipFill>
          <a:blip r:embed="rId1"/>
          <a:stretch/>
        </p:blipFill>
        <p:spPr>
          <a:xfrm>
            <a:off x="1968120" y="1768680"/>
            <a:ext cx="3209400" cy="334296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6" descr=""/>
          <p:cNvPicPr/>
          <p:nvPr/>
        </p:nvPicPr>
        <p:blipFill>
          <a:blip r:embed="rId2"/>
          <a:stretch/>
        </p:blipFill>
        <p:spPr>
          <a:xfrm>
            <a:off x="6038640" y="1791720"/>
            <a:ext cx="2999880" cy="38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While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Imagem 2" descr=""/>
          <p:cNvPicPr/>
          <p:nvPr/>
        </p:nvPicPr>
        <p:blipFill>
          <a:blip r:embed="rId1"/>
          <a:stretch/>
        </p:blipFill>
        <p:spPr>
          <a:xfrm>
            <a:off x="2065680" y="2008800"/>
            <a:ext cx="7768800" cy="29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While/else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Retângulo 1"/>
          <p:cNvSpPr/>
          <p:nvPr/>
        </p:nvSpPr>
        <p:spPr>
          <a:xfrm>
            <a:off x="678960" y="1228320"/>
            <a:ext cx="105152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contador = 0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while (contador &lt; 5):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print(contador)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contador = contador + 1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print("O loop while foi encerrado com sucesso!")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FOR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Retângulo 1"/>
          <p:cNvSpPr/>
          <p:nvPr/>
        </p:nvSpPr>
        <p:spPr>
          <a:xfrm>
            <a:off x="678960" y="1228320"/>
            <a:ext cx="105152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nomes = ['Pedro', 'João', 'Leticia']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for n in nomes: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print(n)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FOR e ELSE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Retângulo 1"/>
          <p:cNvSpPr/>
          <p:nvPr/>
        </p:nvSpPr>
        <p:spPr>
          <a:xfrm>
            <a:off x="678960" y="1228320"/>
            <a:ext cx="105152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nomes = ['Pedro', 'João', 'Leticia']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for n in nomes: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print(n)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print("Todos os nomes foram listados com sucesso")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Vetor em Python cod_01_04.py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5" name="Imagem 9"/>
          <p:cNvGraphicFramePr/>
          <p:nvPr/>
        </p:nvGraphicFramePr>
        <p:xfrm>
          <a:off x="838080" y="1690920"/>
          <a:ext cx="10615680" cy="329904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226" name="Imagem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690920"/>
                    <a:ext cx="10615680" cy="3299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Vetor em Python cod_01_03.py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9" name="Imagem 6"/>
          <p:cNvGraphicFramePr/>
          <p:nvPr/>
        </p:nvGraphicFramePr>
        <p:xfrm>
          <a:off x="838080" y="1534680"/>
          <a:ext cx="9717840" cy="443700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230" name="Imagem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534680"/>
                    <a:ext cx="9717840" cy="4437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Matriz em Python Código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Retângulo 1"/>
          <p:cNvSpPr/>
          <p:nvPr/>
        </p:nvSpPr>
        <p:spPr>
          <a:xfrm>
            <a:off x="678960" y="1228320"/>
            <a:ext cx="105152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def main():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 = [0, 1, 2, 3, 4]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 = a[:]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b[1] = 7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print("a = ", a)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print("b = ", b)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main()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3864240" y="3865320"/>
            <a:ext cx="2765880" cy="2626920"/>
          </a:xfrm>
          <a:prstGeom prst="rect">
            <a:avLst/>
          </a:prstGeom>
          <a:ln w="0">
            <a:noFill/>
          </a:ln>
        </p:spPr>
      </p:pic>
      <p:sp>
        <p:nvSpPr>
          <p:cNvPr id="98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Os arquivos em python deve se salvar com .py exemplo arquivo.py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Matriz em Python Resultado do código anterior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Retângulo 1"/>
          <p:cNvSpPr/>
          <p:nvPr/>
        </p:nvSpPr>
        <p:spPr>
          <a:xfrm>
            <a:off x="859320" y="2992680"/>
            <a:ext cx="10515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a =  [0, 1, 2, 3, 4]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b =  [0, 7, 2, 3, 4]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Matriz em Python cod_01_01.py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9" name="Imagem 5"/>
          <p:cNvGraphicFramePr/>
          <p:nvPr/>
        </p:nvGraphicFramePr>
        <p:xfrm>
          <a:off x="838080" y="1825560"/>
          <a:ext cx="10021680" cy="315360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240" name="Imagem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825560"/>
                    <a:ext cx="10021680" cy="3153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Matriz em Python cod_01_02.py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3" name="Imagem 7"/>
          <p:cNvGraphicFramePr/>
          <p:nvPr/>
        </p:nvGraphicFramePr>
        <p:xfrm>
          <a:off x="942840" y="1690920"/>
          <a:ext cx="10398960" cy="416412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244" name="Imagem 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42840" y="1690920"/>
                    <a:ext cx="10398960" cy="4164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Operadores AND e OR em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Retângulo 5"/>
          <p:cNvSpPr/>
          <p:nvPr/>
        </p:nvSpPr>
        <p:spPr>
          <a:xfrm>
            <a:off x="3048120" y="1305360"/>
            <a:ext cx="60955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num1 = float(input('Primeiro sensor'))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num2 = float(input('Segundo sensor'))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if(num1+num2)/2 &lt;= 4: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print("Um pouco frio")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elif(num1+num2)/2 &lt;= 8: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print("Um pouco quente")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elif(num1+num2)/2 &lt;= 10: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print("Quente")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print("Muito quente ou muito frio")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print((num1+num2)/2)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print("Fim do programa")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Exercicios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Retângulo 5"/>
          <p:cNvSpPr/>
          <p:nvPr/>
        </p:nvSpPr>
        <p:spPr>
          <a:xfrm>
            <a:off x="838080" y="1305360"/>
            <a:ext cx="83055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1-Faça um programa em python, onde pega o valor em distância de até um metro e faça 3 condicionais nesta distancia, onde em uma distancia ele acelera na outra distancia ele freia e a outra ele vira a esquerda.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2-Faça um programa em python, onde pega o valor em temperatura de até 20 graus celcius e faça 3 condicionais, onde em uma condicional ele fala que esta frio a outra que esta morno e a outra quente.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507760" y="4135680"/>
            <a:ext cx="2423520" cy="200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3719880" y="4442040"/>
            <a:ext cx="2147400" cy="203976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5"/>
          <p:cNvSpPr/>
          <p:nvPr/>
        </p:nvSpPr>
        <p:spPr>
          <a:xfrm>
            <a:off x="646920" y="996840"/>
            <a:ext cx="10515240" cy="46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Usando Visual Studio Code para programar em python com flask, plugins utilizados.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Better Jinja, autor Samuel Colvin.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Bootstrap 4, Font awesome 4, Font Awesome 5 free &amp; pro sn, autor ashok koyi.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Python, autor Microsoft.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333333"/>
                </a:solidFill>
                <a:latin typeface="Sailec-Regular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Retângulo 5"/>
          <p:cNvSpPr/>
          <p:nvPr/>
        </p:nvSpPr>
        <p:spPr>
          <a:xfrm>
            <a:off x="1177560" y="1154880"/>
            <a:ext cx="914364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Python v3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We will use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conda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(to install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Python v3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), which is an open source package and environment management system that runs on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Windows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macOS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A free minimal installer for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conda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is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Miniconda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that includes only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conda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itself,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and a small number of other useful packages.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After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Miniconda is installed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you can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use conda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to install any other packages and create environments. Example on how to create environment with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Python v3.6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</a:rPr>
              <a:t>conda create -n name-of-the-environment python=3.6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Example on how to list all existing environments: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Monaco"/>
              </a:rPr>
              <a:t>conda env list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Example on how to activate environment: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Monaco"/>
              </a:rPr>
              <a:t>conda activate name-of-the-environment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Retângulo 5"/>
          <p:cNvSpPr/>
          <p:nvPr/>
        </p:nvSpPr>
        <p:spPr>
          <a:xfrm>
            <a:off x="1177560" y="1154880"/>
            <a:ext cx="91436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Transformar Python em um executavel, instalar pyinstaler: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pip install pyinstaller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Entre no diretorio e execute o comando: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 com arquivos de dependicias  o comando abaixo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pyinstaller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 somente o .exe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pyinstaller --onefile 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 somente o .exe e permite escrita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pyinstaller --onefile  -w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2" descr="Resultado de imagem para linguagem python simbolo"/>
          <p:cNvPicPr/>
          <p:nvPr/>
        </p:nvPicPr>
        <p:blipFill>
          <a:blip r:embed="rId1"/>
          <a:stretch/>
        </p:blipFill>
        <p:spPr>
          <a:xfrm>
            <a:off x="4544280" y="4511520"/>
            <a:ext cx="2085480" cy="1981080"/>
          </a:xfrm>
          <a:prstGeom prst="rect">
            <a:avLst/>
          </a:prstGeom>
          <a:ln w="0">
            <a:noFill/>
          </a:ln>
        </p:spPr>
      </p:pic>
      <p:sp>
        <p:nvSpPr>
          <p:cNvPr id="112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Nosso primeiro programa em python.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3" name="Imagem 5" descr=""/>
          <p:cNvPicPr/>
          <p:nvPr/>
        </p:nvPicPr>
        <p:blipFill>
          <a:blip r:embed="rId2"/>
          <a:stretch/>
        </p:blipFill>
        <p:spPr>
          <a:xfrm>
            <a:off x="1396440" y="1513440"/>
            <a:ext cx="7830720" cy="16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Conceitos de 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399320"/>
            <a:ext cx="10515240" cy="474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Retângulo 2"/>
          <p:cNvSpPr/>
          <p:nvPr/>
        </p:nvSpPr>
        <p:spPr>
          <a:xfrm>
            <a:off x="838080" y="1002960"/>
            <a:ext cx="10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Variaveis em python.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Retângulo 7"/>
          <p:cNvSpPr/>
          <p:nvPr/>
        </p:nvSpPr>
        <p:spPr>
          <a:xfrm>
            <a:off x="997560" y="1679040"/>
            <a:ext cx="9725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53a44"/>
                </a:solidFill>
                <a:latin typeface="Source Serif Pro"/>
              </a:rPr>
              <a:t>Assim como em outras linguagens, o Python pode manipular variáveis básicas como strings (palavras ou cadeias de caracteres), inteiros e reais (float). Para criá-las, basta utilizar um comando de atribuição, que define seu tipo e seu valor.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8" name="Imagem 9" descr=""/>
          <p:cNvPicPr/>
          <p:nvPr/>
        </p:nvPicPr>
        <p:blipFill>
          <a:blip r:embed="rId1"/>
          <a:stretch/>
        </p:blipFill>
        <p:spPr>
          <a:xfrm>
            <a:off x="2128680" y="2967120"/>
            <a:ext cx="6751800" cy="24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1813</Words>
  <Paragraphs>219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2018-01-09T16:39:00Z</dcterms:created>
  <dc:creator>eder.fernandes</dc:creator>
  <dc:description/>
  <dc:language>pt-BR</dc:language>
  <cp:lastModifiedBy/>
  <dcterms:modified xsi:type="dcterms:W3CDTF">2024-03-25T13:18:32Z</dcterms:modified>
  <cp:revision>170</cp:revision>
  <dc:subject/>
  <dc:title>Introdução a 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1046-11.2.0.9085</vt:lpwstr>
  </property>
  <property fmtid="{D5CDD505-2E9C-101B-9397-08002B2CF9AE}" pid="3" name="PresentationFormat">
    <vt:lpwstr>Widescreen</vt:lpwstr>
  </property>
  <property fmtid="{D5CDD505-2E9C-101B-9397-08002B2CF9AE}" pid="4" name="Slides">
    <vt:i4>44</vt:i4>
  </property>
</Properties>
</file>