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9.png" ContentType="image/png"/>
  <Override PartName="/ppt/media/hdphoto2.wdp" ContentType="image/vnd.ms-photo"/>
  <Override PartName="/ppt/media/image17.png" ContentType="image/png"/>
  <Override PartName="/ppt/media/image19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20.png" ContentType="image/png"/>
  <Override PartName="/ppt/media/image18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hdphoto1.wdp" ContentType="image/vnd.ms-photo"/>
  <Override PartName="/ppt/media/image1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6EDE58-BAD3-4838-9C8A-C7B4F68BEE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19F060-A43E-4F36-AB06-22E792CFA4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65FF90-55FA-4D3C-9CEE-19793156F9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3D9812-0C2B-4F36-B5C7-A48D74C4624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2A27BC-3E60-4C1E-87C0-D10C49A0E9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DC499F-8302-49E2-8242-8AAFB08E61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A90869-0D22-4D7C-BCBE-1FBD489900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58232B-AEB8-41D3-9653-C29BB35D0E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DD5A96-E6E4-4D15-BE53-9CF6B219E8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D6FE3C-DDFF-490C-AFF3-0BBDED15DE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36F5D7-56C9-4A45-9ED2-667BC9838A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5FB746-62F2-4A67-AAF3-5A7667D84C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3F4C41-9327-4E48-A6A7-5430A90E0C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607A00-E131-4782-8873-BEDA02AF14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DCCE85-01D4-45A5-BEF1-5280F8E33C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EA36B8-3359-4B57-A03C-7DC64F1B0E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5FC8A7-7DCA-41D6-BF55-361CC120521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E7F656-1A8F-48F0-B691-3D5DDCB568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47A428-0942-40C5-95AE-4DB68C7566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49C5FE-F7E1-4541-818D-D59B671943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8750E6-3082-4550-9A1E-49A69127E8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7F8354-6498-4E79-8B10-15C7109C2E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23DE96-4633-4FD0-8C71-2615497712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FBD7DD-2F53-496D-9C3A-4D3654D418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afaff"/>
            </a:gs>
            <a:gs pos="100000">
              <a:srgbClr val="d1d1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4"/>
          <p:cNvGrpSpPr/>
          <p:nvPr/>
        </p:nvGrpSpPr>
        <p:grpSpPr>
          <a:xfrm>
            <a:off x="0" y="0"/>
            <a:ext cx="9142920" cy="545040"/>
            <a:chOff x="0" y="0"/>
            <a:chExt cx="9142920" cy="545040"/>
          </a:xfrm>
        </p:grpSpPr>
        <p:sp>
          <p:nvSpPr>
            <p:cNvPr id="1" name="Rectangle 5"/>
            <p:cNvSpPr/>
            <p:nvPr/>
          </p:nvSpPr>
          <p:spPr>
            <a:xfrm>
              <a:off x="0" y="0"/>
              <a:ext cx="284760" cy="53244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Rectangle 6"/>
            <p:cNvSpPr/>
            <p:nvPr/>
          </p:nvSpPr>
          <p:spPr>
            <a:xfrm>
              <a:off x="412920" y="135000"/>
              <a:ext cx="8730000" cy="273600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Rectangle 7"/>
            <p:cNvSpPr/>
            <p:nvPr/>
          </p:nvSpPr>
          <p:spPr>
            <a:xfrm>
              <a:off x="409680" y="135000"/>
              <a:ext cx="137160" cy="140040"/>
            </a:xfrm>
            <a:prstGeom prst="rect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Rectangle 8"/>
            <p:cNvSpPr/>
            <p:nvPr/>
          </p:nvSpPr>
          <p:spPr>
            <a:xfrm>
              <a:off x="547560" y="0"/>
              <a:ext cx="138600" cy="137160"/>
            </a:xfrm>
            <a:prstGeom prst="rect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Rectangle 9"/>
            <p:cNvSpPr/>
            <p:nvPr/>
          </p:nvSpPr>
          <p:spPr>
            <a:xfrm>
              <a:off x="547560" y="135000"/>
              <a:ext cx="138600" cy="14004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Rectangle 10"/>
            <p:cNvSpPr/>
            <p:nvPr/>
          </p:nvSpPr>
          <p:spPr>
            <a:xfrm>
              <a:off x="274680" y="274680"/>
              <a:ext cx="135360" cy="137160"/>
            </a:xfrm>
            <a:prstGeom prst="rect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Rectangle 11"/>
            <p:cNvSpPr/>
            <p:nvPr/>
          </p:nvSpPr>
          <p:spPr>
            <a:xfrm>
              <a:off x="131760" y="136440"/>
              <a:ext cx="140040" cy="137160"/>
            </a:xfrm>
            <a:prstGeom prst="rect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Rectangle 12"/>
            <p:cNvSpPr/>
            <p:nvPr/>
          </p:nvSpPr>
          <p:spPr>
            <a:xfrm>
              <a:off x="409680" y="271440"/>
              <a:ext cx="137160" cy="1371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Rectangle 13"/>
            <p:cNvSpPr/>
            <p:nvPr/>
          </p:nvSpPr>
          <p:spPr>
            <a:xfrm>
              <a:off x="274680" y="409680"/>
              <a:ext cx="135360" cy="135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0" name="6 Imagen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9000"/>
                    </a14:imgEffect>
                  </a14:imgLayer>
                </a14:imgProps>
              </a:ext>
            </a:extLst>
          </a:blip>
          <a:stretch/>
        </p:blipFill>
        <p:spPr>
          <a:xfrm rot="19840800">
            <a:off x="-79200" y="2724840"/>
            <a:ext cx="9278640" cy="1486800"/>
          </a:xfrm>
          <a:prstGeom prst="rect">
            <a:avLst/>
          </a:prstGeom>
          <a:ln w="0">
            <a:noFill/>
          </a:ln>
        </p:spPr>
      </p:pic>
      <p:pic>
        <p:nvPicPr>
          <p:cNvPr id="11" name="9 Imagen" descr="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1000"/>
                    </a14:imgEffect>
                  </a14:imgLayer>
                </a14:imgProps>
              </a:ext>
            </a:extLst>
          </a:blip>
          <a:stretch/>
        </p:blipFill>
        <p:spPr>
          <a:xfrm rot="14347800">
            <a:off x="4671720" y="3674160"/>
            <a:ext cx="456120" cy="166572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ftr" idx="1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2"/>
          </p:nvPr>
        </p:nvSpPr>
        <p:spPr>
          <a:xfrm>
            <a:off x="6553080" y="6248520"/>
            <a:ext cx="213264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Arial Blac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E21E3A-CE0A-4275-B27F-7778DFB4A4B4}" type="slidenum">
              <a:rPr b="0" lang="es-ES" sz="1200" spc="-1" strike="noStrike">
                <a:solidFill>
                  <a:srgbClr val="000000"/>
                </a:solidFill>
                <a:latin typeface="Arial Black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3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</a:t>
            </a:r>
            <a:r>
              <a:rPr b="0" lang="pt-BR" sz="3200" spc="-1" strike="noStrike">
                <a:latin typeface="Arial"/>
              </a:rPr>
              <a:t>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afaff"/>
            </a:gs>
            <a:gs pos="100000">
              <a:srgbClr val="d1d1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/>
          <p:cNvGrpSpPr/>
          <p:nvPr/>
        </p:nvGrpSpPr>
        <p:grpSpPr>
          <a:xfrm>
            <a:off x="0" y="0"/>
            <a:ext cx="9142920" cy="545040"/>
            <a:chOff x="0" y="0"/>
            <a:chExt cx="9142920" cy="545040"/>
          </a:xfrm>
        </p:grpSpPr>
        <p:sp>
          <p:nvSpPr>
            <p:cNvPr id="54" name="Rectangle 5"/>
            <p:cNvSpPr/>
            <p:nvPr/>
          </p:nvSpPr>
          <p:spPr>
            <a:xfrm>
              <a:off x="0" y="0"/>
              <a:ext cx="284760" cy="53244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Rectangle 6"/>
            <p:cNvSpPr/>
            <p:nvPr/>
          </p:nvSpPr>
          <p:spPr>
            <a:xfrm>
              <a:off x="412920" y="135000"/>
              <a:ext cx="8730000" cy="273600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Rectangle 7"/>
            <p:cNvSpPr/>
            <p:nvPr/>
          </p:nvSpPr>
          <p:spPr>
            <a:xfrm>
              <a:off x="409680" y="135000"/>
              <a:ext cx="137160" cy="140040"/>
            </a:xfrm>
            <a:prstGeom prst="rect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Rectangle 8"/>
            <p:cNvSpPr/>
            <p:nvPr/>
          </p:nvSpPr>
          <p:spPr>
            <a:xfrm>
              <a:off x="547560" y="0"/>
              <a:ext cx="138600" cy="137160"/>
            </a:xfrm>
            <a:prstGeom prst="rect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Rectangle 9"/>
            <p:cNvSpPr/>
            <p:nvPr/>
          </p:nvSpPr>
          <p:spPr>
            <a:xfrm>
              <a:off x="547560" y="135000"/>
              <a:ext cx="138600" cy="14004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Rectangle 10"/>
            <p:cNvSpPr/>
            <p:nvPr/>
          </p:nvSpPr>
          <p:spPr>
            <a:xfrm>
              <a:off x="274680" y="274680"/>
              <a:ext cx="135360" cy="137160"/>
            </a:xfrm>
            <a:prstGeom prst="rect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Rectangle 11"/>
            <p:cNvSpPr/>
            <p:nvPr/>
          </p:nvSpPr>
          <p:spPr>
            <a:xfrm>
              <a:off x="131760" y="136440"/>
              <a:ext cx="140040" cy="137160"/>
            </a:xfrm>
            <a:prstGeom prst="rect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Rectangle 12"/>
            <p:cNvSpPr/>
            <p:nvPr/>
          </p:nvSpPr>
          <p:spPr>
            <a:xfrm>
              <a:off x="409680" y="271440"/>
              <a:ext cx="137160" cy="1371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Rectangle 13"/>
            <p:cNvSpPr/>
            <p:nvPr/>
          </p:nvSpPr>
          <p:spPr>
            <a:xfrm>
              <a:off x="274680" y="409680"/>
              <a:ext cx="135360" cy="135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" name="PlaceHolder 1"/>
          <p:cNvSpPr>
            <a:spLocks noGrp="1"/>
          </p:cNvSpPr>
          <p:nvPr>
            <p:ph type="ftr" idx="4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5"/>
          </p:nvPr>
        </p:nvSpPr>
        <p:spPr>
          <a:xfrm>
            <a:off x="6553080" y="6248520"/>
            <a:ext cx="213264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Arial Blac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F8FF35-4F18-48CC-96C1-883AD03B67CB}" type="slidenum">
              <a:rPr b="0" lang="es-ES" sz="1200" spc="-1" strike="noStrike">
                <a:solidFill>
                  <a:srgbClr val="000000"/>
                </a:solidFill>
                <a:latin typeface="Arial Black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6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Num" idx="7"/>
          </p:nvPr>
        </p:nvSpPr>
        <p:spPr>
          <a:xfrm>
            <a:off x="6553080" y="6248520"/>
            <a:ext cx="213264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Arial Blac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09B328-1FBE-4AB4-AACF-BF43B4893B64}" type="slidenum">
              <a:rPr b="0" lang="es-ES" sz="1200" spc="-1" strike="noStrike">
                <a:solidFill>
                  <a:srgbClr val="000000"/>
                </a:solidFill>
                <a:latin typeface="Arial Black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title"/>
          </p:nvPr>
        </p:nvSpPr>
        <p:spPr>
          <a:xfrm>
            <a:off x="329040" y="177480"/>
            <a:ext cx="798552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Orientação a objetos.</a:t>
            </a:r>
            <a:br>
              <a:rPr sz="4400"/>
            </a:br>
            <a:endParaRPr b="0" lang="pt-BR" sz="4400" spc="-1" strike="noStrike">
              <a:latin typeface="Arial"/>
            </a:endParaRPr>
          </a:p>
        </p:txBody>
      </p:sp>
      <p:sp>
        <p:nvSpPr>
          <p:cNvPr id="106" name="Auto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Picture 2" descr="Resultado de imagem para orientaÃ§Ã£o a objetos"/>
          <p:cNvPicPr/>
          <p:nvPr/>
        </p:nvPicPr>
        <p:blipFill>
          <a:blip r:embed="rId1"/>
          <a:stretch/>
        </p:blipFill>
        <p:spPr>
          <a:xfrm>
            <a:off x="899640" y="1268640"/>
            <a:ext cx="7123680" cy="408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Num" idx="15"/>
          </p:nvPr>
        </p:nvSpPr>
        <p:spPr>
          <a:xfrm>
            <a:off x="6553080" y="6248520"/>
            <a:ext cx="213264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Arial Blac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AF3A5B-69B0-4482-B365-FF68B27987A2}" type="slidenum">
              <a:rPr b="0" lang="es-ES" sz="1200" spc="-1" strike="noStrike">
                <a:solidFill>
                  <a:srgbClr val="000000"/>
                </a:solidFill>
                <a:latin typeface="Arial Black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title"/>
          </p:nvPr>
        </p:nvSpPr>
        <p:spPr>
          <a:xfrm>
            <a:off x="329040" y="177480"/>
            <a:ext cx="798552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Orientação a objetos.</a:t>
            </a:r>
            <a:br>
              <a:rPr sz="4400"/>
            </a:br>
            <a:endParaRPr b="0" lang="pt-BR" sz="4400" spc="-1" strike="noStrike">
              <a:latin typeface="Arial"/>
            </a:endParaRPr>
          </a:p>
        </p:txBody>
      </p:sp>
      <p:sp>
        <p:nvSpPr>
          <p:cNvPr id="146" name="Auto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aixaDeTexto 4"/>
          <p:cNvSpPr/>
          <p:nvPr/>
        </p:nvSpPr>
        <p:spPr>
          <a:xfrm>
            <a:off x="971640" y="1473480"/>
            <a:ext cx="7487640" cy="12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O que é instanciar?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Instanciar é pegar uma classe e transformar em um objeto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8" name="Picture 2" descr=""/>
          <p:cNvPicPr/>
          <p:nvPr/>
        </p:nvPicPr>
        <p:blipFill>
          <a:blip r:embed="rId1"/>
          <a:stretch/>
        </p:blipFill>
        <p:spPr>
          <a:xfrm>
            <a:off x="2843640" y="2421000"/>
            <a:ext cx="3383280" cy="403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Num" idx="16"/>
          </p:nvPr>
        </p:nvSpPr>
        <p:spPr>
          <a:xfrm>
            <a:off x="6553080" y="6248520"/>
            <a:ext cx="213264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Arial Blac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FF04C5-B970-4586-A338-48EF50EB05E9}" type="slidenum">
              <a:rPr b="0" lang="es-ES" sz="1200" spc="-1" strike="noStrike">
                <a:solidFill>
                  <a:srgbClr val="000000"/>
                </a:solidFill>
                <a:latin typeface="Arial Black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title"/>
          </p:nvPr>
        </p:nvSpPr>
        <p:spPr>
          <a:xfrm>
            <a:off x="329040" y="177480"/>
            <a:ext cx="798552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Orientação a objetos.</a:t>
            </a:r>
            <a:br>
              <a:rPr sz="4400"/>
            </a:br>
            <a:endParaRPr b="0" lang="pt-BR" sz="4400" spc="-1" strike="noStrike">
              <a:latin typeface="Arial"/>
            </a:endParaRPr>
          </a:p>
        </p:txBody>
      </p:sp>
      <p:sp>
        <p:nvSpPr>
          <p:cNvPr id="151" name="Auto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1846800" y="1215000"/>
            <a:ext cx="4895640" cy="510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Num" idx="17"/>
          </p:nvPr>
        </p:nvSpPr>
        <p:spPr>
          <a:xfrm>
            <a:off x="6553080" y="6248520"/>
            <a:ext cx="213264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Arial Blac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5E0013-7BF6-42F9-83F5-880152C4C61B}" type="slidenum">
              <a:rPr b="0" lang="es-ES" sz="1200" spc="-1" strike="noStrike">
                <a:solidFill>
                  <a:srgbClr val="000000"/>
                </a:solidFill>
                <a:latin typeface="Arial Black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title"/>
          </p:nvPr>
        </p:nvSpPr>
        <p:spPr>
          <a:xfrm>
            <a:off x="329040" y="177480"/>
            <a:ext cx="798552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Orientação a objetos.</a:t>
            </a:r>
            <a:br>
              <a:rPr sz="4400"/>
            </a:br>
            <a:endParaRPr b="0" lang="pt-BR" sz="4400" spc="-1" strike="noStrike">
              <a:latin typeface="Arial"/>
            </a:endParaRPr>
          </a:p>
        </p:txBody>
      </p:sp>
      <p:sp>
        <p:nvSpPr>
          <p:cNvPr id="155" name="Auto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aixaDeTexto 4"/>
          <p:cNvSpPr/>
          <p:nvPr/>
        </p:nvSpPr>
        <p:spPr>
          <a:xfrm>
            <a:off x="971640" y="1473480"/>
            <a:ext cx="74876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O que é uma classe?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Uma  classe define os atributos e métodos comuns que serão compartilhados por um objeto.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7" name="Picture 2" descr=""/>
          <p:cNvPicPr/>
          <p:nvPr/>
        </p:nvPicPr>
        <p:blipFill>
          <a:blip r:embed="rId1"/>
          <a:stretch/>
        </p:blipFill>
        <p:spPr>
          <a:xfrm>
            <a:off x="4122720" y="4005000"/>
            <a:ext cx="1667160" cy="249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Num" idx="18"/>
          </p:nvPr>
        </p:nvSpPr>
        <p:spPr>
          <a:xfrm>
            <a:off x="6553080" y="6248520"/>
            <a:ext cx="213264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Arial Blac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300B3A-4DC5-4799-9DF4-7A0C52C3867C}" type="slidenum">
              <a:rPr b="0" lang="es-ES" sz="1200" spc="-1" strike="noStrike">
                <a:solidFill>
                  <a:srgbClr val="000000"/>
                </a:solidFill>
                <a:latin typeface="Arial Black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329040" y="177480"/>
            <a:ext cx="798552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Orientação a objetos.</a:t>
            </a:r>
            <a:br>
              <a:rPr sz="4400"/>
            </a:br>
            <a:endParaRPr b="0" lang="pt-BR" sz="4400" spc="-1" strike="noStrike">
              <a:latin typeface="Arial"/>
            </a:endParaRPr>
          </a:p>
        </p:txBody>
      </p:sp>
      <p:sp>
        <p:nvSpPr>
          <p:cNvPr id="160" name="Auto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aixaDeTexto 4"/>
          <p:cNvSpPr/>
          <p:nvPr/>
        </p:nvSpPr>
        <p:spPr>
          <a:xfrm>
            <a:off x="971640" y="1473480"/>
            <a:ext cx="7487640" cy="12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O que é um objeto?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 a instancia de uma classe.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4122720" y="4005000"/>
            <a:ext cx="1667160" cy="249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Num" idx="19"/>
          </p:nvPr>
        </p:nvSpPr>
        <p:spPr>
          <a:xfrm>
            <a:off x="6553080" y="6248520"/>
            <a:ext cx="213264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Arial Blac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D90844-1656-4050-8B89-8C60D32A9340}" type="slidenum">
              <a:rPr b="0" lang="es-ES" sz="1200" spc="-1" strike="noStrike">
                <a:solidFill>
                  <a:srgbClr val="000000"/>
                </a:solidFill>
                <a:latin typeface="Arial Black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64" name="Auto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aixaDeTexto 4"/>
          <p:cNvSpPr/>
          <p:nvPr/>
        </p:nvSpPr>
        <p:spPr>
          <a:xfrm>
            <a:off x="155520" y="430200"/>
            <a:ext cx="83037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pessoa01   ----  Classe Pessoa.py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6" name="Picture 2" descr=""/>
          <p:cNvPicPr/>
          <p:nvPr/>
        </p:nvPicPr>
        <p:blipFill>
          <a:blip r:embed="rId1"/>
          <a:stretch/>
        </p:blipFill>
        <p:spPr>
          <a:xfrm>
            <a:off x="460440" y="1151640"/>
            <a:ext cx="7835040" cy="555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Num" idx="20"/>
          </p:nvPr>
        </p:nvSpPr>
        <p:spPr>
          <a:xfrm>
            <a:off x="6553080" y="6248520"/>
            <a:ext cx="213264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Arial Blac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D505F8-AD94-4D85-B06F-94F095495EFE}" type="slidenum">
              <a:rPr b="0" lang="es-ES" sz="1200" spc="-1" strike="noStrike">
                <a:solidFill>
                  <a:srgbClr val="000000"/>
                </a:solidFill>
                <a:latin typeface="Arial Black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68" name="Auto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aixaDeTexto 4"/>
          <p:cNvSpPr/>
          <p:nvPr/>
        </p:nvSpPr>
        <p:spPr>
          <a:xfrm>
            <a:off x="155520" y="430200"/>
            <a:ext cx="83037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pessoa01   ----  Classe main.py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0" name="Picture 2" descr=""/>
          <p:cNvPicPr/>
          <p:nvPr/>
        </p:nvPicPr>
        <p:blipFill>
          <a:blip r:embed="rId1"/>
          <a:stretch/>
        </p:blipFill>
        <p:spPr>
          <a:xfrm>
            <a:off x="1187640" y="1403280"/>
            <a:ext cx="7289640" cy="310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Num" idx="21"/>
          </p:nvPr>
        </p:nvSpPr>
        <p:spPr>
          <a:xfrm>
            <a:off x="6553080" y="6248520"/>
            <a:ext cx="213264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Arial Blac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6BE6DD-5A19-41DD-B133-0B33EBE971AB}" type="slidenum">
              <a:rPr b="0" lang="es-ES" sz="1200" spc="-1" strike="noStrike">
                <a:solidFill>
                  <a:srgbClr val="000000"/>
                </a:solidFill>
                <a:latin typeface="Arial Black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72" name="Auto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aixaDeTexto 4"/>
          <p:cNvSpPr/>
          <p:nvPr/>
        </p:nvSpPr>
        <p:spPr>
          <a:xfrm>
            <a:off x="155520" y="430200"/>
            <a:ext cx="83037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pessoa02   ----  Classe Pessoa.py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4" name="Picture 2" descr=""/>
          <p:cNvPicPr/>
          <p:nvPr/>
        </p:nvPicPr>
        <p:blipFill>
          <a:blip r:embed="rId1"/>
          <a:stretch/>
        </p:blipFill>
        <p:spPr>
          <a:xfrm>
            <a:off x="328320" y="1196640"/>
            <a:ext cx="8490960" cy="46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Num" idx="22"/>
          </p:nvPr>
        </p:nvSpPr>
        <p:spPr>
          <a:xfrm>
            <a:off x="6553080" y="6248520"/>
            <a:ext cx="213264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Arial Blac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355F52-E1AB-4479-968B-0AB20A459F9F}" type="slidenum">
              <a:rPr b="0" lang="es-ES" sz="1200" spc="-1" strike="noStrike">
                <a:solidFill>
                  <a:srgbClr val="000000"/>
                </a:solidFill>
                <a:latin typeface="Arial Black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76" name="Auto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aixaDeTexto 4"/>
          <p:cNvSpPr/>
          <p:nvPr/>
        </p:nvSpPr>
        <p:spPr>
          <a:xfrm>
            <a:off x="155520" y="430200"/>
            <a:ext cx="83037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pessoa02   ----  Classe main.py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8" name="Picture 2" descr=""/>
          <p:cNvPicPr/>
          <p:nvPr/>
        </p:nvPicPr>
        <p:blipFill>
          <a:blip r:embed="rId1"/>
          <a:stretch/>
        </p:blipFill>
        <p:spPr>
          <a:xfrm>
            <a:off x="471960" y="1340640"/>
            <a:ext cx="8249400" cy="39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Num" idx="23"/>
          </p:nvPr>
        </p:nvSpPr>
        <p:spPr>
          <a:xfrm>
            <a:off x="6553080" y="6248520"/>
            <a:ext cx="213264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Arial Blac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DFE7D3-3159-486A-A692-61632CB06753}" type="slidenum">
              <a:rPr b="0" lang="es-ES" sz="1200" spc="-1" strike="noStrike">
                <a:solidFill>
                  <a:srgbClr val="000000"/>
                </a:solidFill>
                <a:latin typeface="Arial Black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80" name="Auto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aixaDeTexto 4"/>
          <p:cNvSpPr/>
          <p:nvPr/>
        </p:nvSpPr>
        <p:spPr>
          <a:xfrm>
            <a:off x="156240" y="430200"/>
            <a:ext cx="83037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pessoa03   ----  Classe Pessoa.py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82" name="Picture 2" descr=""/>
          <p:cNvPicPr/>
          <p:nvPr/>
        </p:nvPicPr>
        <p:blipFill>
          <a:blip r:embed="rId1"/>
          <a:stretch/>
        </p:blipFill>
        <p:spPr>
          <a:xfrm>
            <a:off x="568440" y="1193400"/>
            <a:ext cx="8034840" cy="528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Num" idx="24"/>
          </p:nvPr>
        </p:nvSpPr>
        <p:spPr>
          <a:xfrm>
            <a:off x="6553080" y="6248520"/>
            <a:ext cx="213264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Arial Blac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0688B1-B501-4DE8-A761-9ED34A18F329}" type="slidenum">
              <a:rPr b="0" lang="es-ES" sz="1200" spc="-1" strike="noStrike">
                <a:solidFill>
                  <a:srgbClr val="000000"/>
                </a:solidFill>
                <a:latin typeface="Arial Black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84" name="Auto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Picture 2" descr=""/>
          <p:cNvPicPr/>
          <p:nvPr/>
        </p:nvPicPr>
        <p:blipFill>
          <a:blip r:embed="rId1"/>
          <a:stretch/>
        </p:blipFill>
        <p:spPr>
          <a:xfrm>
            <a:off x="611640" y="1473480"/>
            <a:ext cx="7415640" cy="4636800"/>
          </a:xfrm>
          <a:prstGeom prst="rect">
            <a:avLst/>
          </a:prstGeom>
          <a:ln w="0">
            <a:noFill/>
          </a:ln>
        </p:spPr>
      </p:pic>
      <p:sp>
        <p:nvSpPr>
          <p:cNvPr id="186" name="CaixaDeTexto 1"/>
          <p:cNvSpPr/>
          <p:nvPr/>
        </p:nvSpPr>
        <p:spPr>
          <a:xfrm>
            <a:off x="156240" y="430200"/>
            <a:ext cx="83037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pessoa03   ----  Classe main.py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0" y="1398600"/>
            <a:ext cx="7885800" cy="474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title"/>
          </p:nvPr>
        </p:nvSpPr>
        <p:spPr>
          <a:xfrm>
            <a:off x="0" y="365040"/>
            <a:ext cx="7885800" cy="533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Python OpenCv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0" name="Retângulo 5"/>
          <p:cNvSpPr/>
          <p:nvPr/>
        </p:nvSpPr>
        <p:spPr>
          <a:xfrm>
            <a:off x="883080" y="1154880"/>
            <a:ext cx="6856920" cy="52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Transformar Python em um executavel, instalar pyinstaler: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pip install pyinstaller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Entre no diretorio e execute o comando: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Cria com arquivos de dependêcias  o comando abaixo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pyinstaller arquivo.py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Cria somente o .exe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pyinstaller --onefile  arquivo.py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Cria somente o .exe e permite escrita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pyinstaller --onefile  -w arquivo.py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Num" idx="8"/>
          </p:nvPr>
        </p:nvSpPr>
        <p:spPr>
          <a:xfrm>
            <a:off x="6553080" y="6248520"/>
            <a:ext cx="213264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Arial Blac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5CB17C-AC14-4886-B38E-B7220C6B33DB}" type="slidenum">
              <a:rPr b="0" lang="es-ES" sz="1200" spc="-1" strike="noStrike">
                <a:solidFill>
                  <a:srgbClr val="000000"/>
                </a:solidFill>
                <a:latin typeface="Arial Black"/>
              </a:rPr>
              <a:t>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329040" y="177480"/>
            <a:ext cx="798552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Orientação a objetos.</a:t>
            </a:r>
            <a:br>
              <a:rPr sz="4400"/>
            </a:br>
            <a:endParaRPr b="0" lang="pt-BR" sz="4400" spc="-1" strike="noStrike">
              <a:latin typeface="Arial"/>
            </a:endParaRPr>
          </a:p>
        </p:txBody>
      </p:sp>
      <p:sp>
        <p:nvSpPr>
          <p:cNvPr id="113" name="Auto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aixaDeTexto 4"/>
          <p:cNvSpPr/>
          <p:nvPr/>
        </p:nvSpPr>
        <p:spPr>
          <a:xfrm>
            <a:off x="971640" y="1473480"/>
            <a:ext cx="74876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O que é um objeto?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 uma coisa real ou abstrata que pode ser percebida pelos sentidos e descrita por meio das suas características,  comportamento e estado atual.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5" name="Picture 2" descr="Resultado de imagem para orientaÃ§Ã£o a objetos"/>
          <p:cNvPicPr/>
          <p:nvPr/>
        </p:nvPicPr>
        <p:blipFill>
          <a:blip r:embed="rId1"/>
          <a:stretch/>
        </p:blipFill>
        <p:spPr>
          <a:xfrm>
            <a:off x="2303640" y="3789000"/>
            <a:ext cx="4823280" cy="276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Num" idx="9"/>
          </p:nvPr>
        </p:nvSpPr>
        <p:spPr>
          <a:xfrm>
            <a:off x="6553080" y="6248520"/>
            <a:ext cx="213264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Arial Blac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D3D2B3-0A55-4FB1-9BD2-39077B690A3D}" type="slidenum">
              <a:rPr b="0" lang="es-ES" sz="1200" spc="-1" strike="noStrike">
                <a:solidFill>
                  <a:srgbClr val="000000"/>
                </a:solidFill>
                <a:latin typeface="Arial Black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329040" y="177480"/>
            <a:ext cx="798552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Orientação a objetos.</a:t>
            </a:r>
            <a:br>
              <a:rPr sz="4400"/>
            </a:br>
            <a:endParaRPr b="0" lang="pt-BR" sz="4400" spc="-1" strike="noStrike">
              <a:latin typeface="Arial"/>
            </a:endParaRPr>
          </a:p>
        </p:txBody>
      </p:sp>
      <p:sp>
        <p:nvSpPr>
          <p:cNvPr id="118" name="Auto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aixaDeTexto 4"/>
          <p:cNvSpPr/>
          <p:nvPr/>
        </p:nvSpPr>
        <p:spPr>
          <a:xfrm>
            <a:off x="971640" y="1473480"/>
            <a:ext cx="748764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O que é uma classe?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 uma espécie de molde para classificar o objeto.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4122720" y="4005000"/>
            <a:ext cx="1667160" cy="249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Num" idx="10"/>
          </p:nvPr>
        </p:nvSpPr>
        <p:spPr>
          <a:xfrm>
            <a:off x="6553080" y="6248520"/>
            <a:ext cx="213264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Arial Blac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05F654-8F5A-4C4D-B3C7-774E3DA3F7CB}" type="slidenum">
              <a:rPr b="0" lang="es-ES" sz="1200" spc="-1" strike="noStrike">
                <a:solidFill>
                  <a:srgbClr val="000000"/>
                </a:solidFill>
                <a:latin typeface="Arial Black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329040" y="177480"/>
            <a:ext cx="798552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Orientação a objetos.</a:t>
            </a:r>
            <a:br>
              <a:rPr sz="4400"/>
            </a:br>
            <a:endParaRPr b="0" lang="pt-BR" sz="4400" spc="-1" strike="noStrike">
              <a:latin typeface="Arial"/>
            </a:endParaRPr>
          </a:p>
        </p:txBody>
      </p:sp>
      <p:sp>
        <p:nvSpPr>
          <p:cNvPr id="123" name="Auto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aixaDeTexto 4"/>
          <p:cNvSpPr/>
          <p:nvPr/>
        </p:nvSpPr>
        <p:spPr>
          <a:xfrm>
            <a:off x="971640" y="1473480"/>
            <a:ext cx="74876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Uma classe eu tenho que responder 3 perguntas: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Coisas que tenho.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Coisas que eu faço.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Como estou agora.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4122720" y="4005000"/>
            <a:ext cx="1667160" cy="249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Num" idx="11"/>
          </p:nvPr>
        </p:nvSpPr>
        <p:spPr>
          <a:xfrm>
            <a:off x="6553080" y="6248520"/>
            <a:ext cx="213264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Arial Blac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6809E9-38D8-42C1-9E56-E38A54884192}" type="slidenum">
              <a:rPr b="0" lang="es-ES" sz="1200" spc="-1" strike="noStrike">
                <a:solidFill>
                  <a:srgbClr val="000000"/>
                </a:solidFill>
                <a:latin typeface="Arial Black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329040" y="177480"/>
            <a:ext cx="798552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Orientação a objetos.</a:t>
            </a:r>
            <a:br>
              <a:rPr sz="4400"/>
            </a:br>
            <a:endParaRPr b="0" lang="pt-BR" sz="4400" spc="-1" strike="noStrike">
              <a:latin typeface="Arial"/>
            </a:endParaRPr>
          </a:p>
        </p:txBody>
      </p:sp>
      <p:sp>
        <p:nvSpPr>
          <p:cNvPr id="128" name="Auto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aixaDeTexto 4"/>
          <p:cNvSpPr/>
          <p:nvPr/>
        </p:nvSpPr>
        <p:spPr>
          <a:xfrm>
            <a:off x="971640" y="1473480"/>
            <a:ext cx="7487640" cy="23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Exemplo de uma classe de um objeto caneta: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 coisas tenho no objeto caneta?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Modelo , cor, ponta, carga, e tampada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 coisas que eu faço?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Escrever, rabiscar, pintar e tampar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Como estou agora?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4122720" y="4005000"/>
            <a:ext cx="1667160" cy="249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Num" idx="12"/>
          </p:nvPr>
        </p:nvSpPr>
        <p:spPr>
          <a:xfrm>
            <a:off x="6553080" y="6248520"/>
            <a:ext cx="213264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Arial Blac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E33847-05B7-4E36-92E6-C25631A7C254}" type="slidenum">
              <a:rPr b="0" lang="es-ES" sz="1200" spc="-1" strike="noStrike">
                <a:solidFill>
                  <a:srgbClr val="000000"/>
                </a:solidFill>
                <a:latin typeface="Arial Black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329040" y="177480"/>
            <a:ext cx="798552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Orientação a objetos.</a:t>
            </a:r>
            <a:br>
              <a:rPr sz="4400"/>
            </a:br>
            <a:endParaRPr b="0" lang="pt-BR" sz="4400" spc="-1" strike="noStrike">
              <a:latin typeface="Arial"/>
            </a:endParaRPr>
          </a:p>
        </p:txBody>
      </p:sp>
      <p:sp>
        <p:nvSpPr>
          <p:cNvPr id="133" name="Auto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aixaDeTexto 4"/>
          <p:cNvSpPr/>
          <p:nvPr/>
        </p:nvSpPr>
        <p:spPr>
          <a:xfrm>
            <a:off x="971640" y="1473480"/>
            <a:ext cx="7487640" cy="32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Exemplo de uma classe de um objeto caneta em POO: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Atributo, para ficar mais fácil o entendimento pode ser comparado com uma variável na programação estruturada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Modelo , cor, ponta, carga, e tampada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Método, para ficar mais fácil o entendimento pode ser comparado com  as funções em programação estruturada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Escrever, rabiscar, pintar e tampar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Estado.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4122720" y="4005000"/>
            <a:ext cx="1667160" cy="249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Num" idx="13"/>
          </p:nvPr>
        </p:nvSpPr>
        <p:spPr>
          <a:xfrm>
            <a:off x="6553080" y="6248520"/>
            <a:ext cx="213264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Arial Blac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4C2CF1-19A7-41E1-B986-7FEEA83009B1}" type="slidenum">
              <a:rPr b="0" lang="es-ES" sz="1200" spc="-1" strike="noStrike">
                <a:solidFill>
                  <a:srgbClr val="000000"/>
                </a:solidFill>
                <a:latin typeface="Arial Black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title"/>
          </p:nvPr>
        </p:nvSpPr>
        <p:spPr>
          <a:xfrm>
            <a:off x="329040" y="177480"/>
            <a:ext cx="798552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Orientação a objetos.</a:t>
            </a:r>
            <a:br>
              <a:rPr sz="4400"/>
            </a:br>
            <a:endParaRPr b="0" lang="pt-BR" sz="4400" spc="-1" strike="noStrike">
              <a:latin typeface="Arial"/>
            </a:endParaRPr>
          </a:p>
        </p:txBody>
      </p:sp>
      <p:sp>
        <p:nvSpPr>
          <p:cNvPr id="138" name="Auto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1763640" y="1268640"/>
            <a:ext cx="4895640" cy="543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Num" idx="14"/>
          </p:nvPr>
        </p:nvSpPr>
        <p:spPr>
          <a:xfrm>
            <a:off x="6553080" y="6248520"/>
            <a:ext cx="213264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Arial Blac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3A68DB-C7DE-4082-AE6B-C2C534FE6829}" type="slidenum">
              <a:rPr b="0" lang="es-ES" sz="1200" spc="-1" strike="noStrike">
                <a:solidFill>
                  <a:srgbClr val="000000"/>
                </a:solidFill>
                <a:latin typeface="Arial Black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title"/>
          </p:nvPr>
        </p:nvSpPr>
        <p:spPr>
          <a:xfrm>
            <a:off x="329040" y="177480"/>
            <a:ext cx="798552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1" lang="pt-BR" sz="4400" spc="-1" strike="noStrike">
                <a:solidFill>
                  <a:srgbClr val="000000"/>
                </a:solidFill>
                <a:latin typeface="Arial"/>
              </a:rPr>
              <a:t>Orientação a objetos.</a:t>
            </a:r>
            <a:br>
              <a:rPr sz="4400"/>
            </a:br>
            <a:endParaRPr b="0" lang="pt-BR" sz="4400" spc="-1" strike="noStrike">
              <a:latin typeface="Arial"/>
            </a:endParaRPr>
          </a:p>
        </p:txBody>
      </p:sp>
      <p:sp>
        <p:nvSpPr>
          <p:cNvPr id="142" name="Auto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1907640" y="1196640"/>
            <a:ext cx="4535280" cy="512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16959</TotalTime>
  <Application>LibreOffice/7.3.7.2$Linux_X86_64 LibreOffice_project/30$Build-2</Application>
  <AppVersion>15.0000</AppVersion>
  <Words>360</Words>
  <Paragraphs>104</Paragraphs>
  <Company>Windows uE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2010-11-03T23:18:42Z</dcterms:created>
  <dc:creator/>
  <dc:description/>
  <dc:language>pt-BR</dc:language>
  <cp:lastModifiedBy/>
  <dcterms:modified xsi:type="dcterms:W3CDTF">2024-03-25T14:43:08Z</dcterms:modified>
  <cp:revision>2189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(4:3)</vt:lpwstr>
  </property>
  <property fmtid="{D5CDD505-2E9C-101B-9397-08002B2CF9AE}" pid="3" name="Slides">
    <vt:i4>19</vt:i4>
  </property>
</Properties>
</file>