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0A32-F5AF-4FEA-8496-2F742F3991E9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4FDB4-A134-4DE2-BAFD-FE24FFD9C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7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6C-F21F-4C2E-9F46-D94A7292D88F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DD6-AF05-4151-BDE5-49FB6A3D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3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6C-F21F-4C2E-9F46-D94A7292D88F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DD6-AF05-4151-BDE5-49FB6A3D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6C-F21F-4C2E-9F46-D94A7292D88F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DD6-AF05-4151-BDE5-49FB6A3D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6C-F21F-4C2E-9F46-D94A7292D88F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DD6-AF05-4151-BDE5-49FB6A3D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6C-F21F-4C2E-9F46-D94A7292D88F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DD6-AF05-4151-BDE5-49FB6A3D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9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6C-F21F-4C2E-9F46-D94A7292D88F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DD6-AF05-4151-BDE5-49FB6A3D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1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6C-F21F-4C2E-9F46-D94A7292D88F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DD6-AF05-4151-BDE5-49FB6A3D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2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6C-F21F-4C2E-9F46-D94A7292D88F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DD6-AF05-4151-BDE5-49FB6A3D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6C-F21F-4C2E-9F46-D94A7292D88F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DD6-AF05-4151-BDE5-49FB6A3D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6C-F21F-4C2E-9F46-D94A7292D88F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DD6-AF05-4151-BDE5-49FB6A3D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9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6C-F21F-4C2E-9F46-D94A7292D88F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0DD6-AF05-4151-BDE5-49FB6A3D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F26C-F21F-4C2E-9F46-D94A7292D88F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0DD6-AF05-4151-BDE5-49FB6A3D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0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BD7BF9-373F-41E2-86F1-EC458A12D0FB}"/>
              </a:ext>
            </a:extLst>
          </p:cNvPr>
          <p:cNvCxnSpPr>
            <a:cxnSpLocks/>
          </p:cNvCxnSpPr>
          <p:nvPr/>
        </p:nvCxnSpPr>
        <p:spPr>
          <a:xfrm flipH="1">
            <a:off x="1889972" y="2591138"/>
            <a:ext cx="3422" cy="60204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5E1DD1-B215-4F12-B856-9AF66BBB4B50}"/>
              </a:ext>
            </a:extLst>
          </p:cNvPr>
          <p:cNvCxnSpPr>
            <a:cxnSpLocks/>
          </p:cNvCxnSpPr>
          <p:nvPr/>
        </p:nvCxnSpPr>
        <p:spPr>
          <a:xfrm flipH="1">
            <a:off x="7316787" y="2577054"/>
            <a:ext cx="3422" cy="60204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6E5A7C-6E6F-450E-B13D-5EFCE1BA7381}"/>
              </a:ext>
            </a:extLst>
          </p:cNvPr>
          <p:cNvCxnSpPr>
            <a:cxnSpLocks/>
          </p:cNvCxnSpPr>
          <p:nvPr/>
        </p:nvCxnSpPr>
        <p:spPr>
          <a:xfrm flipH="1">
            <a:off x="9592965" y="2577054"/>
            <a:ext cx="3422" cy="60204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F98AED-D07C-452C-BAF6-160CB00FBB8E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670454" y="2577054"/>
            <a:ext cx="8464" cy="139577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0C8272-4730-469A-B65F-1992321446DE}"/>
              </a:ext>
            </a:extLst>
          </p:cNvPr>
          <p:cNvCxnSpPr>
            <a:cxnSpLocks/>
          </p:cNvCxnSpPr>
          <p:nvPr/>
        </p:nvCxnSpPr>
        <p:spPr>
          <a:xfrm flipH="1">
            <a:off x="3314536" y="2591138"/>
            <a:ext cx="3422" cy="60204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CBF6BD-01DB-4D9B-BDBC-CB06A160CBBF}"/>
              </a:ext>
            </a:extLst>
          </p:cNvPr>
          <p:cNvCxnSpPr>
            <a:cxnSpLocks/>
          </p:cNvCxnSpPr>
          <p:nvPr/>
        </p:nvCxnSpPr>
        <p:spPr>
          <a:xfrm flipH="1">
            <a:off x="5046071" y="2140355"/>
            <a:ext cx="197248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B51B2A-654B-4606-8C47-F8E7146527EA}"/>
              </a:ext>
            </a:extLst>
          </p:cNvPr>
          <p:cNvCxnSpPr>
            <a:stCxn id="7" idx="2"/>
          </p:cNvCxnSpPr>
          <p:nvPr/>
        </p:nvCxnSpPr>
        <p:spPr>
          <a:xfrm flipH="1">
            <a:off x="6095999" y="1530928"/>
            <a:ext cx="1" cy="155878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75C526-5EC8-4409-B6ED-C25D7A0E9708}"/>
              </a:ext>
            </a:extLst>
          </p:cNvPr>
          <p:cNvSpPr txBox="1"/>
          <p:nvPr/>
        </p:nvSpPr>
        <p:spPr>
          <a:xfrm>
            <a:off x="4875212" y="1161596"/>
            <a:ext cx="244157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 (home page)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E386E-3FDC-46AA-9F92-51354DE81D0D}"/>
              </a:ext>
            </a:extLst>
          </p:cNvPr>
          <p:cNvSpPr txBox="1"/>
          <p:nvPr/>
        </p:nvSpPr>
        <p:spPr>
          <a:xfrm>
            <a:off x="3930062" y="3010847"/>
            <a:ext cx="148082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8F5FA-F674-4470-99C0-7CF3D58637D9}"/>
              </a:ext>
            </a:extLst>
          </p:cNvPr>
          <p:cNvSpPr txBox="1"/>
          <p:nvPr/>
        </p:nvSpPr>
        <p:spPr>
          <a:xfrm>
            <a:off x="2630399" y="3010847"/>
            <a:ext cx="122110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32305-4373-487B-9DA7-C17573B90106}"/>
              </a:ext>
            </a:extLst>
          </p:cNvPr>
          <p:cNvSpPr txBox="1"/>
          <p:nvPr/>
        </p:nvSpPr>
        <p:spPr>
          <a:xfrm>
            <a:off x="952443" y="3010847"/>
            <a:ext cx="159939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688267-B064-46FB-A7D2-6783DFBE8C0B}"/>
              </a:ext>
            </a:extLst>
          </p:cNvPr>
          <p:cNvSpPr txBox="1"/>
          <p:nvPr/>
        </p:nvSpPr>
        <p:spPr>
          <a:xfrm>
            <a:off x="5489896" y="3008516"/>
            <a:ext cx="1092601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20047C-E8F0-4079-82B4-7FA9BD1570D5}"/>
              </a:ext>
            </a:extLst>
          </p:cNvPr>
          <p:cNvSpPr txBox="1"/>
          <p:nvPr/>
        </p:nvSpPr>
        <p:spPr>
          <a:xfrm>
            <a:off x="6661511" y="3008516"/>
            <a:ext cx="131667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D87F7-7A49-43C4-9760-5A85306ED620}"/>
              </a:ext>
            </a:extLst>
          </p:cNvPr>
          <p:cNvSpPr txBox="1"/>
          <p:nvPr/>
        </p:nvSpPr>
        <p:spPr>
          <a:xfrm>
            <a:off x="8057198" y="3008516"/>
            <a:ext cx="323542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EE3435-2D13-4591-9AF9-C8FE9E0EF132}"/>
              </a:ext>
            </a:extLst>
          </p:cNvPr>
          <p:cNvSpPr txBox="1"/>
          <p:nvPr/>
        </p:nvSpPr>
        <p:spPr>
          <a:xfrm>
            <a:off x="4438056" y="1955689"/>
            <a:ext cx="87431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B82CE4-DD4D-4F01-AD82-10734EC6E445}"/>
              </a:ext>
            </a:extLst>
          </p:cNvPr>
          <p:cNvSpPr txBox="1"/>
          <p:nvPr/>
        </p:nvSpPr>
        <p:spPr>
          <a:xfrm>
            <a:off x="6780161" y="1955689"/>
            <a:ext cx="205276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Stylesheets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4D8E47-6291-4B13-A151-1D86597E896B}"/>
              </a:ext>
            </a:extLst>
          </p:cNvPr>
          <p:cNvSpPr txBox="1"/>
          <p:nvPr/>
        </p:nvSpPr>
        <p:spPr>
          <a:xfrm>
            <a:off x="3851504" y="3972826"/>
            <a:ext cx="16379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E3D0A3-0E80-46E2-A7FB-A9F18F1E4C6B}"/>
              </a:ext>
            </a:extLst>
          </p:cNvPr>
          <p:cNvCxnSpPr>
            <a:cxnSpLocks/>
          </p:cNvCxnSpPr>
          <p:nvPr/>
        </p:nvCxnSpPr>
        <p:spPr>
          <a:xfrm flipH="1">
            <a:off x="1879016" y="2591138"/>
            <a:ext cx="771737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30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Augustine Morris</dc:creator>
  <cp:lastModifiedBy>Augustine Morris</cp:lastModifiedBy>
  <cp:revision>11</cp:revision>
  <dcterms:created xsi:type="dcterms:W3CDTF">2021-06-14T02:40:33Z</dcterms:created>
  <dcterms:modified xsi:type="dcterms:W3CDTF">2021-11-05T23:47:17Z</dcterms:modified>
</cp:coreProperties>
</file>