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1.xml" ContentType="application/vnd.openxmlformats-officedocument.themeOverride+xml"/>
  <Override PartName="/ppt/charts/chartEx1.xml" ContentType="application/vnd.ms-office.chartex+xml"/>
  <Override PartName="/ppt/charts/style8.xml" ContentType="application/vnd.ms-office.chartstyle+xml"/>
  <Override PartName="/ppt/charts/colors8.xml" ContentType="application/vnd.ms-office.chartcolorstyle+xml"/>
  <Override PartName="/ppt/notesSlides/notesSlide2.xml" ContentType="application/vnd.openxmlformats-officedocument.presentationml.notesSlid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6_0.xml" ContentType="application/vnd.ms-powerpoint.comments+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69" r:id="rId3"/>
    <p:sldId id="266" r:id="rId4"/>
    <p:sldId id="272" r:id="rId5"/>
    <p:sldId id="268" r:id="rId6"/>
    <p:sldId id="288" r:id="rId7"/>
    <p:sldId id="299" r:id="rId8"/>
    <p:sldId id="270" r:id="rId9"/>
    <p:sldId id="271" r:id="rId10"/>
    <p:sldId id="273" r:id="rId11"/>
    <p:sldId id="274" r:id="rId12"/>
    <p:sldId id="276" r:id="rId13"/>
    <p:sldId id="300" r:id="rId14"/>
    <p:sldId id="302" r:id="rId15"/>
    <p:sldId id="303" r:id="rId16"/>
    <p:sldId id="304" r:id="rId17"/>
    <p:sldId id="289" r:id="rId18"/>
    <p:sldId id="290" r:id="rId19"/>
    <p:sldId id="291" r:id="rId20"/>
    <p:sldId id="292" r:id="rId21"/>
    <p:sldId id="297" r:id="rId22"/>
    <p:sldId id="259" r:id="rId23"/>
    <p:sldId id="283" r:id="rId24"/>
    <p:sldId id="286" r:id="rId25"/>
    <p:sldId id="284" r:id="rId26"/>
    <p:sldId id="287" r:id="rId27"/>
    <p:sldId id="285" r:id="rId28"/>
    <p:sldId id="282" r:id="rId29"/>
    <p:sldId id="260" r:id="rId30"/>
    <p:sldId id="298" r:id="rId31"/>
    <p:sldId id="262" r:id="rId32"/>
    <p:sldId id="261" r:id="rId33"/>
    <p:sldId id="265" r:id="rId34"/>
    <p:sldId id="267" r:id="rId35"/>
    <p:sldId id="263"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Open Sans" panose="020B0606030504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3" userDrawn="1">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6304D16-B57A-8E7A-1B4A-474ADD0877E9}" name="Colin Coyne" initials="CC" userId="cf8eb24f62b1d1f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B86081-05C4-4F39-B127-CA9712D6FADE}" v="265" dt="2022-08-22T15:12:32.567"/>
  </p1510:revLst>
</p1510:revInfo>
</file>

<file path=ppt/tableStyles.xml><?xml version="1.0" encoding="utf-8"?>
<a:tblStyleLst xmlns:a="http://schemas.openxmlformats.org/drawingml/2006/main" def="{9716049B-FBAA-4195-B851-B7E034ABB050}">
  <a:tblStyle styleId="{9716049B-FBAA-4195-B851-B7E034ABB05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6" d="100"/>
          <a:sy n="76" d="100"/>
        </p:scale>
        <p:origin x="120" y="52"/>
      </p:cViewPr>
      <p:guideLst>
        <p:guide orient="horz" pos="164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in Coyne" userId="cf8eb24f62b1d1f3" providerId="LiveId" clId="{9418B889-E6A9-40F1-8B86-945D4140127E}"/>
    <pc:docChg chg="undo custSel addSld delSld modSld sldOrd">
      <pc:chgData name="Colin Coyne" userId="cf8eb24f62b1d1f3" providerId="LiveId" clId="{9418B889-E6A9-40F1-8B86-945D4140127E}" dt="2022-08-13T18:45:18.377" v="12168"/>
      <pc:docMkLst>
        <pc:docMk/>
      </pc:docMkLst>
      <pc:sldChg chg="addSp delSp modSp mod delAnim modAnim">
        <pc:chgData name="Colin Coyne" userId="cf8eb24f62b1d1f3" providerId="LiveId" clId="{9418B889-E6A9-40F1-8B86-945D4140127E}" dt="2022-08-13T17:55:51.609" v="12122" actId="20577"/>
        <pc:sldMkLst>
          <pc:docMk/>
          <pc:sldMk cId="0" sldId="256"/>
        </pc:sldMkLst>
        <pc:spChg chg="mod">
          <ac:chgData name="Colin Coyne" userId="cf8eb24f62b1d1f3" providerId="LiveId" clId="{9418B889-E6A9-40F1-8B86-945D4140127E}" dt="2022-08-08T14:14:00.666" v="9877" actId="27636"/>
          <ac:spMkLst>
            <pc:docMk/>
            <pc:sldMk cId="0" sldId="256"/>
            <ac:spMk id="2" creationId="{91012CCB-E0A5-40E6-B760-F43FF94EB9E7}"/>
          </ac:spMkLst>
        </pc:spChg>
        <pc:spChg chg="add mod">
          <ac:chgData name="Colin Coyne" userId="cf8eb24f62b1d1f3" providerId="LiveId" clId="{9418B889-E6A9-40F1-8B86-945D4140127E}" dt="2022-08-09T12:52:41.339" v="10957" actId="20577"/>
          <ac:spMkLst>
            <pc:docMk/>
            <pc:sldMk cId="0" sldId="256"/>
            <ac:spMk id="3" creationId="{6408960C-DCDC-C91F-7E8C-3C01181B1118}"/>
          </ac:spMkLst>
        </pc:spChg>
        <pc:spChg chg="mod">
          <ac:chgData name="Colin Coyne" userId="cf8eb24f62b1d1f3" providerId="LiveId" clId="{9418B889-E6A9-40F1-8B86-945D4140127E}" dt="2022-08-08T14:40:35.354" v="10471" actId="27636"/>
          <ac:spMkLst>
            <pc:docMk/>
            <pc:sldMk cId="0" sldId="256"/>
            <ac:spMk id="4" creationId="{03BCCB3D-3C6F-24F4-1494-2FF81FCE65FD}"/>
          </ac:spMkLst>
        </pc:spChg>
        <pc:spChg chg="del mod">
          <ac:chgData name="Colin Coyne" userId="cf8eb24f62b1d1f3" providerId="LiveId" clId="{9418B889-E6A9-40F1-8B86-945D4140127E}" dt="2022-07-10T22:59:43.887" v="501" actId="21"/>
          <ac:spMkLst>
            <pc:docMk/>
            <pc:sldMk cId="0" sldId="256"/>
            <ac:spMk id="5" creationId="{B202F7D9-498B-A314-5B3A-B5CB948CC043}"/>
          </ac:spMkLst>
        </pc:spChg>
        <pc:spChg chg="add mod">
          <ac:chgData name="Colin Coyne" userId="cf8eb24f62b1d1f3" providerId="LiveId" clId="{9418B889-E6A9-40F1-8B86-945D4140127E}" dt="2022-08-08T15:35:23.246" v="10907"/>
          <ac:spMkLst>
            <pc:docMk/>
            <pc:sldMk cId="0" sldId="256"/>
            <ac:spMk id="5" creationId="{EEF467AE-FB75-2968-C6F2-F7C28CE5C1DC}"/>
          </ac:spMkLst>
        </pc:spChg>
        <pc:spChg chg="del mod">
          <ac:chgData name="Colin Coyne" userId="cf8eb24f62b1d1f3" providerId="LiveId" clId="{9418B889-E6A9-40F1-8B86-945D4140127E}" dt="2022-07-10T22:59:43.887" v="501" actId="21"/>
          <ac:spMkLst>
            <pc:docMk/>
            <pc:sldMk cId="0" sldId="256"/>
            <ac:spMk id="6" creationId="{C31CCA9E-9C27-621F-07C4-B7C9349E8DB6}"/>
          </ac:spMkLst>
        </pc:spChg>
        <pc:spChg chg="add del mod">
          <ac:chgData name="Colin Coyne" userId="cf8eb24f62b1d1f3" providerId="LiveId" clId="{9418B889-E6A9-40F1-8B86-945D4140127E}" dt="2022-07-10T22:59:43.887" v="501" actId="21"/>
          <ac:spMkLst>
            <pc:docMk/>
            <pc:sldMk cId="0" sldId="256"/>
            <ac:spMk id="8" creationId="{1510D161-1D04-46AC-B300-58B2D6637C7B}"/>
          </ac:spMkLst>
        </pc:spChg>
        <pc:spChg chg="add del mod">
          <ac:chgData name="Colin Coyne" userId="cf8eb24f62b1d1f3" providerId="LiveId" clId="{9418B889-E6A9-40F1-8B86-945D4140127E}" dt="2022-07-10T22:59:43.887" v="501" actId="21"/>
          <ac:spMkLst>
            <pc:docMk/>
            <pc:sldMk cId="0" sldId="256"/>
            <ac:spMk id="9" creationId="{29FBA054-7616-B896-A128-64890C3C201C}"/>
          </ac:spMkLst>
        </pc:spChg>
        <pc:spChg chg="add mod">
          <ac:chgData name="Colin Coyne" userId="cf8eb24f62b1d1f3" providerId="LiveId" clId="{9418B889-E6A9-40F1-8B86-945D4140127E}" dt="2022-08-08T14:40:45.557" v="10472" actId="1076"/>
          <ac:spMkLst>
            <pc:docMk/>
            <pc:sldMk cId="0" sldId="256"/>
            <ac:spMk id="10" creationId="{B83862DB-6E1F-BFB4-34DF-3A8B99E566DB}"/>
          </ac:spMkLst>
        </pc:spChg>
        <pc:spChg chg="add del mod">
          <ac:chgData name="Colin Coyne" userId="cf8eb24f62b1d1f3" providerId="LiveId" clId="{9418B889-E6A9-40F1-8B86-945D4140127E}" dt="2022-08-03T16:01:19.021" v="3803" actId="478"/>
          <ac:spMkLst>
            <pc:docMk/>
            <pc:sldMk cId="0" sldId="256"/>
            <ac:spMk id="11" creationId="{3AED244B-EE3B-086A-A27A-A6E2033E431D}"/>
          </ac:spMkLst>
        </pc:spChg>
        <pc:spChg chg="add del mod">
          <ac:chgData name="Colin Coyne" userId="cf8eb24f62b1d1f3" providerId="LiveId" clId="{9418B889-E6A9-40F1-8B86-945D4140127E}" dt="2022-08-03T16:01:23.070" v="3804" actId="478"/>
          <ac:spMkLst>
            <pc:docMk/>
            <pc:sldMk cId="0" sldId="256"/>
            <ac:spMk id="12" creationId="{56293727-55D3-078A-CA0D-FD2EF6627726}"/>
          </ac:spMkLst>
        </pc:spChg>
        <pc:spChg chg="add del mod">
          <ac:chgData name="Colin Coyne" userId="cf8eb24f62b1d1f3" providerId="LiveId" clId="{9418B889-E6A9-40F1-8B86-945D4140127E}" dt="2022-08-08T15:33:18.747" v="10899" actId="21"/>
          <ac:spMkLst>
            <pc:docMk/>
            <pc:sldMk cId="0" sldId="256"/>
            <ac:spMk id="13" creationId="{A2E0E57C-DA06-FE61-DE3E-5D341C22E9AA}"/>
          </ac:spMkLst>
        </pc:spChg>
        <pc:spChg chg="mod">
          <ac:chgData name="Colin Coyne" userId="cf8eb24f62b1d1f3" providerId="LiveId" clId="{9418B889-E6A9-40F1-8B86-945D4140127E}" dt="2022-08-13T17:55:51.609" v="12122" actId="20577"/>
          <ac:spMkLst>
            <pc:docMk/>
            <pc:sldMk cId="0" sldId="256"/>
            <ac:spMk id="54" creationId="{00000000-0000-0000-0000-000000000000}"/>
          </ac:spMkLst>
        </pc:spChg>
        <pc:picChg chg="add mod">
          <ac:chgData name="Colin Coyne" userId="cf8eb24f62b1d1f3" providerId="LiveId" clId="{9418B889-E6A9-40F1-8B86-945D4140127E}" dt="2022-08-08T15:36:01.019" v="10910" actId="1076"/>
          <ac:picMkLst>
            <pc:docMk/>
            <pc:sldMk cId="0" sldId="256"/>
            <ac:picMk id="6" creationId="{E9C55779-A0DC-A8B8-485D-05C9846B8C30}"/>
          </ac:picMkLst>
        </pc:picChg>
        <pc:picChg chg="del mod">
          <ac:chgData name="Colin Coyne" userId="cf8eb24f62b1d1f3" providerId="LiveId" clId="{9418B889-E6A9-40F1-8B86-945D4140127E}" dt="2022-07-10T22:59:43.887" v="501" actId="21"/>
          <ac:picMkLst>
            <pc:docMk/>
            <pc:sldMk cId="0" sldId="256"/>
            <ac:picMk id="7" creationId="{2E94634F-5045-F1B5-5490-50E2A911F99D}"/>
          </ac:picMkLst>
        </pc:picChg>
        <pc:picChg chg="add del mod">
          <ac:chgData name="Colin Coyne" userId="cf8eb24f62b1d1f3" providerId="LiveId" clId="{9418B889-E6A9-40F1-8B86-945D4140127E}" dt="2022-08-08T15:34:01.250" v="10903" actId="21"/>
          <ac:picMkLst>
            <pc:docMk/>
            <pc:sldMk cId="0" sldId="256"/>
            <ac:picMk id="14" creationId="{3CB72DBE-57BE-D9BC-F10B-83E090C919DA}"/>
          </ac:picMkLst>
        </pc:picChg>
      </pc:sldChg>
      <pc:sldChg chg="addSp delSp modSp del mod delAnim">
        <pc:chgData name="Colin Coyne" userId="cf8eb24f62b1d1f3" providerId="LiveId" clId="{9418B889-E6A9-40F1-8B86-945D4140127E}" dt="2022-08-07T15:39:33.515" v="8983" actId="47"/>
        <pc:sldMkLst>
          <pc:docMk/>
          <pc:sldMk cId="0" sldId="258"/>
        </pc:sldMkLst>
        <pc:spChg chg="add mod">
          <ac:chgData name="Colin Coyne" userId="cf8eb24f62b1d1f3" providerId="LiveId" clId="{9418B889-E6A9-40F1-8B86-945D4140127E}" dt="2022-07-25T15:46:45.347" v="3799" actId="20577"/>
          <ac:spMkLst>
            <pc:docMk/>
            <pc:sldMk cId="0" sldId="258"/>
            <ac:spMk id="9" creationId="{AE6BC054-448E-C93F-C917-AE0B00ECD389}"/>
          </ac:spMkLst>
        </pc:spChg>
        <pc:spChg chg="add del mod">
          <ac:chgData name="Colin Coyne" userId="cf8eb24f62b1d1f3" providerId="LiveId" clId="{9418B889-E6A9-40F1-8B86-945D4140127E}" dt="2022-07-25T15:45:52.717" v="3783" actId="478"/>
          <ac:spMkLst>
            <pc:docMk/>
            <pc:sldMk cId="0" sldId="258"/>
            <ac:spMk id="10" creationId="{8A847C3A-ED4D-D0F4-6DC3-759B5043592D}"/>
          </ac:spMkLst>
        </pc:spChg>
        <pc:spChg chg="del mod">
          <ac:chgData name="Colin Coyne" userId="cf8eb24f62b1d1f3" providerId="LiveId" clId="{9418B889-E6A9-40F1-8B86-945D4140127E}" dt="2022-07-25T15:08:19.515" v="3336" actId="478"/>
          <ac:spMkLst>
            <pc:docMk/>
            <pc:sldMk cId="0" sldId="258"/>
            <ac:spMk id="16" creationId="{ACA220F4-59A6-4359-974A-E5252D34CA3E}"/>
          </ac:spMkLst>
        </pc:spChg>
        <pc:spChg chg="del">
          <ac:chgData name="Colin Coyne" userId="cf8eb24f62b1d1f3" providerId="LiveId" clId="{9418B889-E6A9-40F1-8B86-945D4140127E}" dt="2022-07-25T15:08:22.170" v="3337" actId="478"/>
          <ac:spMkLst>
            <pc:docMk/>
            <pc:sldMk cId="0" sldId="258"/>
            <ac:spMk id="21" creationId="{4EB495A9-491D-781D-C84A-0421F23DED89}"/>
          </ac:spMkLst>
        </pc:spChg>
        <pc:spChg chg="del">
          <ac:chgData name="Colin Coyne" userId="cf8eb24f62b1d1f3" providerId="LiveId" clId="{9418B889-E6A9-40F1-8B86-945D4140127E}" dt="2022-07-25T15:08:27.426" v="3339" actId="478"/>
          <ac:spMkLst>
            <pc:docMk/>
            <pc:sldMk cId="0" sldId="258"/>
            <ac:spMk id="22" creationId="{C1F23923-881B-8D4C-FFD8-69D1F313A4C1}"/>
          </ac:spMkLst>
        </pc:spChg>
        <pc:spChg chg="del">
          <ac:chgData name="Colin Coyne" userId="cf8eb24f62b1d1f3" providerId="LiveId" clId="{9418B889-E6A9-40F1-8B86-945D4140127E}" dt="2022-07-25T15:08:24.815" v="3338" actId="478"/>
          <ac:spMkLst>
            <pc:docMk/>
            <pc:sldMk cId="0" sldId="258"/>
            <ac:spMk id="24" creationId="{47E8FACD-C3CC-CD79-7CD9-4B61516822B7}"/>
          </ac:spMkLst>
        </pc:spChg>
        <pc:spChg chg="del">
          <ac:chgData name="Colin Coyne" userId="cf8eb24f62b1d1f3" providerId="LiveId" clId="{9418B889-E6A9-40F1-8B86-945D4140127E}" dt="2022-07-25T15:08:12.388" v="3334" actId="478"/>
          <ac:spMkLst>
            <pc:docMk/>
            <pc:sldMk cId="0" sldId="258"/>
            <ac:spMk id="69" creationId="{00000000-0000-0000-0000-000000000000}"/>
          </ac:spMkLst>
        </pc:spChg>
        <pc:graphicFrameChg chg="add mod modGraphic">
          <ac:chgData name="Colin Coyne" userId="cf8eb24f62b1d1f3" providerId="LiveId" clId="{9418B889-E6A9-40F1-8B86-945D4140127E}" dt="2022-08-07T13:18:32.067" v="8713" actId="6549"/>
          <ac:graphicFrameMkLst>
            <pc:docMk/>
            <pc:sldMk cId="0" sldId="258"/>
            <ac:graphicFrameMk id="2" creationId="{9D30F779-832D-70F1-557E-ADA300E39D8C}"/>
          </ac:graphicFrameMkLst>
        </pc:graphicFrameChg>
        <pc:graphicFrameChg chg="del">
          <ac:chgData name="Colin Coyne" userId="cf8eb24f62b1d1f3" providerId="LiveId" clId="{9418B889-E6A9-40F1-8B86-945D4140127E}" dt="2022-07-25T15:08:12.388" v="3334" actId="478"/>
          <ac:graphicFrameMkLst>
            <pc:docMk/>
            <pc:sldMk cId="0" sldId="258"/>
            <ac:graphicFrameMk id="12" creationId="{422940FB-5C9A-E96D-3321-47FE1838E7C9}"/>
          </ac:graphicFrameMkLst>
        </pc:graphicFrameChg>
      </pc:sldChg>
      <pc:sldChg chg="addSp delSp modSp mod ord addAnim delAnim modAnim">
        <pc:chgData name="Colin Coyne" userId="cf8eb24f62b1d1f3" providerId="LiveId" clId="{9418B889-E6A9-40F1-8B86-945D4140127E}" dt="2022-08-07T19:25:02.228" v="9727" actId="1076"/>
        <pc:sldMkLst>
          <pc:docMk/>
          <pc:sldMk cId="0" sldId="259"/>
        </pc:sldMkLst>
        <pc:spChg chg="add mod">
          <ac:chgData name="Colin Coyne" userId="cf8eb24f62b1d1f3" providerId="LiveId" clId="{9418B889-E6A9-40F1-8B86-945D4140127E}" dt="2022-08-07T13:23:59.815" v="8756" actId="20577"/>
          <ac:spMkLst>
            <pc:docMk/>
            <pc:sldMk cId="0" sldId="259"/>
            <ac:spMk id="5" creationId="{55663D60-76C5-C7D4-4E31-21022583877E}"/>
          </ac:spMkLst>
        </pc:spChg>
        <pc:spChg chg="add del mod">
          <ac:chgData name="Colin Coyne" userId="cf8eb24f62b1d1f3" providerId="LiveId" clId="{9418B889-E6A9-40F1-8B86-945D4140127E}" dt="2022-08-07T13:33:00.779" v="8818" actId="478"/>
          <ac:spMkLst>
            <pc:docMk/>
            <pc:sldMk cId="0" sldId="259"/>
            <ac:spMk id="9" creationId="{3B792B0F-7BBD-AC89-2222-2748D0598944}"/>
          </ac:spMkLst>
        </pc:spChg>
        <pc:spChg chg="add del mod">
          <ac:chgData name="Colin Coyne" userId="cf8eb24f62b1d1f3" providerId="LiveId" clId="{9418B889-E6A9-40F1-8B86-945D4140127E}" dt="2022-08-07T13:33:00.779" v="8818" actId="478"/>
          <ac:spMkLst>
            <pc:docMk/>
            <pc:sldMk cId="0" sldId="259"/>
            <ac:spMk id="10" creationId="{44796FC8-8865-E56E-3FA9-EC67C429DC75}"/>
          </ac:spMkLst>
        </pc:spChg>
        <pc:spChg chg="add mod">
          <ac:chgData name="Colin Coyne" userId="cf8eb24f62b1d1f3" providerId="LiveId" clId="{9418B889-E6A9-40F1-8B86-945D4140127E}" dt="2022-08-07T14:41:53.029" v="8957" actId="14100"/>
          <ac:spMkLst>
            <pc:docMk/>
            <pc:sldMk cId="0" sldId="259"/>
            <ac:spMk id="12" creationId="{A1E1F409-693A-7682-33EE-DF5C974341B3}"/>
          </ac:spMkLst>
        </pc:spChg>
        <pc:spChg chg="add mod">
          <ac:chgData name="Colin Coyne" userId="cf8eb24f62b1d1f3" providerId="LiveId" clId="{9418B889-E6A9-40F1-8B86-945D4140127E}" dt="2022-08-07T13:33:03.954" v="8819"/>
          <ac:spMkLst>
            <pc:docMk/>
            <pc:sldMk cId="0" sldId="259"/>
            <ac:spMk id="13" creationId="{25F6FD65-BE86-2F69-543A-A3D157B497D3}"/>
          </ac:spMkLst>
        </pc:spChg>
        <pc:spChg chg="add del mod">
          <ac:chgData name="Colin Coyne" userId="cf8eb24f62b1d1f3" providerId="LiveId" clId="{9418B889-E6A9-40F1-8B86-945D4140127E}" dt="2022-08-07T19:23:01.286" v="9720" actId="478"/>
          <ac:spMkLst>
            <pc:docMk/>
            <pc:sldMk cId="0" sldId="259"/>
            <ac:spMk id="14" creationId="{2752B2F3-DADE-A69F-E96E-69807648AEE2}"/>
          </ac:spMkLst>
        </pc:spChg>
        <pc:spChg chg="add del mod">
          <ac:chgData name="Colin Coyne" userId="cf8eb24f62b1d1f3" providerId="LiveId" clId="{9418B889-E6A9-40F1-8B86-945D4140127E}" dt="2022-08-07T19:23:01.286" v="9720" actId="478"/>
          <ac:spMkLst>
            <pc:docMk/>
            <pc:sldMk cId="0" sldId="259"/>
            <ac:spMk id="15" creationId="{4468AF0F-4FE8-5369-7119-B6CE8EFFA485}"/>
          </ac:spMkLst>
        </pc:spChg>
        <pc:spChg chg="add del mod">
          <ac:chgData name="Colin Coyne" userId="cf8eb24f62b1d1f3" providerId="LiveId" clId="{9418B889-E6A9-40F1-8B86-945D4140127E}" dt="2022-08-07T19:23:01.286" v="9720" actId="478"/>
          <ac:spMkLst>
            <pc:docMk/>
            <pc:sldMk cId="0" sldId="259"/>
            <ac:spMk id="16" creationId="{C8F127F6-F3FA-590B-0D1F-8105B60EB604}"/>
          </ac:spMkLst>
        </pc:spChg>
        <pc:spChg chg="del">
          <ac:chgData name="Colin Coyne" userId="cf8eb24f62b1d1f3" providerId="LiveId" clId="{9418B889-E6A9-40F1-8B86-945D4140127E}" dt="2022-07-25T15:08:57.278" v="3342" actId="478"/>
          <ac:spMkLst>
            <pc:docMk/>
            <pc:sldMk cId="0" sldId="259"/>
            <ac:spMk id="17" creationId="{35DB52F1-955A-4044-9BB5-AEBA23851925}"/>
          </ac:spMkLst>
        </pc:spChg>
        <pc:spChg chg="add del mod">
          <ac:chgData name="Colin Coyne" userId="cf8eb24f62b1d1f3" providerId="LiveId" clId="{9418B889-E6A9-40F1-8B86-945D4140127E}" dt="2022-08-07T19:23:01.286" v="9720" actId="478"/>
          <ac:spMkLst>
            <pc:docMk/>
            <pc:sldMk cId="0" sldId="259"/>
            <ac:spMk id="17" creationId="{561870F5-466A-53F7-6D88-DD1CB4E1C8F8}"/>
          </ac:spMkLst>
        </pc:spChg>
        <pc:spChg chg="add mod">
          <ac:chgData name="Colin Coyne" userId="cf8eb24f62b1d1f3" providerId="LiveId" clId="{9418B889-E6A9-40F1-8B86-945D4140127E}" dt="2022-08-07T19:25:02.228" v="9727" actId="1076"/>
          <ac:spMkLst>
            <pc:docMk/>
            <pc:sldMk cId="0" sldId="259"/>
            <ac:spMk id="18" creationId="{4AA4D877-8C81-206D-6750-F21F9589E9A7}"/>
          </ac:spMkLst>
        </pc:spChg>
        <pc:spChg chg="add mod">
          <ac:chgData name="Colin Coyne" userId="cf8eb24f62b1d1f3" providerId="LiveId" clId="{9418B889-E6A9-40F1-8B86-945D4140127E}" dt="2022-08-07T19:23:04.219" v="9721"/>
          <ac:spMkLst>
            <pc:docMk/>
            <pc:sldMk cId="0" sldId="259"/>
            <ac:spMk id="19" creationId="{98E7B64D-0DA1-6A4B-6487-0DBA95A989C3}"/>
          </ac:spMkLst>
        </pc:spChg>
        <pc:spChg chg="add del mod">
          <ac:chgData name="Colin Coyne" userId="cf8eb24f62b1d1f3" providerId="LiveId" clId="{9418B889-E6A9-40F1-8B86-945D4140127E}" dt="2022-08-07T19:24:25.051" v="9725" actId="478"/>
          <ac:spMkLst>
            <pc:docMk/>
            <pc:sldMk cId="0" sldId="259"/>
            <ac:spMk id="20" creationId="{5B2B3FFD-E34A-4C90-AAA9-73964886A702}"/>
          </ac:spMkLst>
        </pc:spChg>
        <pc:spChg chg="add del mod">
          <ac:chgData name="Colin Coyne" userId="cf8eb24f62b1d1f3" providerId="LiveId" clId="{9418B889-E6A9-40F1-8B86-945D4140127E}" dt="2022-08-07T19:24:33.178" v="9726" actId="478"/>
          <ac:spMkLst>
            <pc:docMk/>
            <pc:sldMk cId="0" sldId="259"/>
            <ac:spMk id="21" creationId="{E9F7695C-1474-2D4B-7DE8-A3D8B044207E}"/>
          </ac:spMkLst>
        </pc:spChg>
        <pc:spChg chg="del">
          <ac:chgData name="Colin Coyne" userId="cf8eb24f62b1d1f3" providerId="LiveId" clId="{9418B889-E6A9-40F1-8B86-945D4140127E}" dt="2022-07-25T15:08:48.054" v="3340" actId="478"/>
          <ac:spMkLst>
            <pc:docMk/>
            <pc:sldMk cId="0" sldId="259"/>
            <ac:spMk id="80" creationId="{00000000-0000-0000-0000-000000000000}"/>
          </ac:spMkLst>
        </pc:spChg>
        <pc:graphicFrameChg chg="add del mod">
          <ac:chgData name="Colin Coyne" userId="cf8eb24f62b1d1f3" providerId="LiveId" clId="{9418B889-E6A9-40F1-8B86-945D4140127E}" dt="2022-08-07T19:24:10.236" v="9724" actId="478"/>
          <ac:graphicFrameMkLst>
            <pc:docMk/>
            <pc:sldMk cId="0" sldId="259"/>
            <ac:graphicFrameMk id="2" creationId="{2C3C048A-E9B7-ECD0-67A1-5995A1926C59}"/>
          </ac:graphicFrameMkLst>
        </pc:graphicFrameChg>
        <pc:graphicFrameChg chg="add mod">
          <ac:chgData name="Colin Coyne" userId="cf8eb24f62b1d1f3" providerId="LiveId" clId="{9418B889-E6A9-40F1-8B86-945D4140127E}" dt="2022-08-07T13:23:08.621" v="8721"/>
          <ac:graphicFrameMkLst>
            <pc:docMk/>
            <pc:sldMk cId="0" sldId="259"/>
            <ac:graphicFrameMk id="4" creationId="{2C3C048A-E9B7-ECD0-67A1-5995A1926C59}"/>
          </ac:graphicFrameMkLst>
        </pc:graphicFrameChg>
        <pc:graphicFrameChg chg="del">
          <ac:chgData name="Colin Coyne" userId="cf8eb24f62b1d1f3" providerId="LiveId" clId="{9418B889-E6A9-40F1-8B86-945D4140127E}" dt="2022-07-25T15:08:50.516" v="3341" actId="478"/>
          <ac:graphicFrameMkLst>
            <pc:docMk/>
            <pc:sldMk cId="0" sldId="259"/>
            <ac:graphicFrameMk id="18" creationId="{7EE2C9D4-86F4-435A-068C-7FC27BC18375}"/>
          </ac:graphicFrameMkLst>
        </pc:graphicFrameChg>
        <pc:cxnChg chg="add del mod">
          <ac:chgData name="Colin Coyne" userId="cf8eb24f62b1d1f3" providerId="LiveId" clId="{9418B889-E6A9-40F1-8B86-945D4140127E}" dt="2022-08-07T13:33:00.779" v="8818" actId="478"/>
          <ac:cxnSpMkLst>
            <pc:docMk/>
            <pc:sldMk cId="0" sldId="259"/>
            <ac:cxnSpMk id="7" creationId="{669BBAB5-15FC-18DB-F9E6-33114D66223C}"/>
          </ac:cxnSpMkLst>
        </pc:cxnChg>
        <pc:cxnChg chg="add mod">
          <ac:chgData name="Colin Coyne" userId="cf8eb24f62b1d1f3" providerId="LiveId" clId="{9418B889-E6A9-40F1-8B86-945D4140127E}" dt="2022-08-07T19:21:03.032" v="9716" actId="1076"/>
          <ac:cxnSpMkLst>
            <pc:docMk/>
            <pc:sldMk cId="0" sldId="259"/>
            <ac:cxnSpMk id="11" creationId="{103F5625-959A-8866-77EC-805ACE42C8D5}"/>
          </ac:cxnSpMkLst>
        </pc:cxnChg>
      </pc:sldChg>
      <pc:sldChg chg="addSp delSp modSp mod modAnim">
        <pc:chgData name="Colin Coyne" userId="cf8eb24f62b1d1f3" providerId="LiveId" clId="{9418B889-E6A9-40F1-8B86-945D4140127E}" dt="2022-08-08T15:42:56.269" v="10953" actId="207"/>
        <pc:sldMkLst>
          <pc:docMk/>
          <pc:sldMk cId="0" sldId="260"/>
        </pc:sldMkLst>
        <pc:spChg chg="del">
          <ac:chgData name="Colin Coyne" userId="cf8eb24f62b1d1f3" providerId="LiveId" clId="{9418B889-E6A9-40F1-8B86-945D4140127E}" dt="2022-08-03T17:00:42.816" v="4286" actId="478"/>
          <ac:spMkLst>
            <pc:docMk/>
            <pc:sldMk cId="0" sldId="260"/>
            <ac:spMk id="3" creationId="{A448C033-5388-468E-99F7-C632ABA77408}"/>
          </ac:spMkLst>
        </pc:spChg>
        <pc:spChg chg="add del mod">
          <ac:chgData name="Colin Coyne" userId="cf8eb24f62b1d1f3" providerId="LiveId" clId="{9418B889-E6A9-40F1-8B86-945D4140127E}" dt="2022-08-03T17:59:54.432" v="5570" actId="478"/>
          <ac:spMkLst>
            <pc:docMk/>
            <pc:sldMk cId="0" sldId="260"/>
            <ac:spMk id="4" creationId="{D73099CB-5013-A52F-CF16-7C77698AFF4A}"/>
          </ac:spMkLst>
        </pc:spChg>
        <pc:spChg chg="add mod">
          <ac:chgData name="Colin Coyne" userId="cf8eb24f62b1d1f3" providerId="LiveId" clId="{9418B889-E6A9-40F1-8B86-945D4140127E}" dt="2022-08-03T17:00:17.225" v="4284" actId="1076"/>
          <ac:spMkLst>
            <pc:docMk/>
            <pc:sldMk cId="0" sldId="260"/>
            <ac:spMk id="10" creationId="{1585A939-8DDB-1AA6-1273-798EC5DF650D}"/>
          </ac:spMkLst>
        </pc:spChg>
        <pc:spChg chg="mod">
          <ac:chgData name="Colin Coyne" userId="cf8eb24f62b1d1f3" providerId="LiveId" clId="{9418B889-E6A9-40F1-8B86-945D4140127E}" dt="2022-08-08T15:42:56.269" v="10953" actId="207"/>
          <ac:spMkLst>
            <pc:docMk/>
            <pc:sldMk cId="0" sldId="260"/>
            <ac:spMk id="11" creationId="{A5E76AD8-5D48-4DDA-8C5E-8C7EF6F59ED6}"/>
          </ac:spMkLst>
        </pc:spChg>
        <pc:spChg chg="del mod">
          <ac:chgData name="Colin Coyne" userId="cf8eb24f62b1d1f3" providerId="LiveId" clId="{9418B889-E6A9-40F1-8B86-945D4140127E}" dt="2022-08-03T18:24:16.885" v="5882" actId="478"/>
          <ac:spMkLst>
            <pc:docMk/>
            <pc:sldMk cId="0" sldId="260"/>
            <ac:spMk id="12" creationId="{C6EB5BC6-D615-4828-9A26-7D439DCA3664}"/>
          </ac:spMkLst>
        </pc:spChg>
        <pc:spChg chg="del mod">
          <ac:chgData name="Colin Coyne" userId="cf8eb24f62b1d1f3" providerId="LiveId" clId="{9418B889-E6A9-40F1-8B86-945D4140127E}" dt="2022-08-03T18:24:16.885" v="5882" actId="478"/>
          <ac:spMkLst>
            <pc:docMk/>
            <pc:sldMk cId="0" sldId="260"/>
            <ac:spMk id="13" creationId="{D05D42C1-4370-4D4C-AF30-A67EC5A3B2B6}"/>
          </ac:spMkLst>
        </pc:spChg>
        <pc:spChg chg="del">
          <ac:chgData name="Colin Coyne" userId="cf8eb24f62b1d1f3" providerId="LiveId" clId="{9418B889-E6A9-40F1-8B86-945D4140127E}" dt="2022-08-03T17:00:42.816" v="4286" actId="478"/>
          <ac:spMkLst>
            <pc:docMk/>
            <pc:sldMk cId="0" sldId="260"/>
            <ac:spMk id="14" creationId="{0DC61413-6470-4D2B-9AD9-D07BC2306059}"/>
          </ac:spMkLst>
        </pc:spChg>
        <pc:spChg chg="del">
          <ac:chgData name="Colin Coyne" userId="cf8eb24f62b1d1f3" providerId="LiveId" clId="{9418B889-E6A9-40F1-8B86-945D4140127E}" dt="2022-08-03T17:00:42.816" v="4286" actId="478"/>
          <ac:spMkLst>
            <pc:docMk/>
            <pc:sldMk cId="0" sldId="260"/>
            <ac:spMk id="15" creationId="{95C369C9-E643-4BA1-B8D9-F2BA30DFCA6A}"/>
          </ac:spMkLst>
        </pc:spChg>
        <pc:spChg chg="del mod">
          <ac:chgData name="Colin Coyne" userId="cf8eb24f62b1d1f3" providerId="LiveId" clId="{9418B889-E6A9-40F1-8B86-945D4140127E}" dt="2022-08-03T17:00:11.710" v="4283" actId="478"/>
          <ac:spMkLst>
            <pc:docMk/>
            <pc:sldMk cId="0" sldId="260"/>
            <ac:spMk id="96" creationId="{00000000-0000-0000-0000-000000000000}"/>
          </ac:spMkLst>
        </pc:spChg>
      </pc:sldChg>
      <pc:sldChg chg="addSp delSp modSp mod">
        <pc:chgData name="Colin Coyne" userId="cf8eb24f62b1d1f3" providerId="LiveId" clId="{9418B889-E6A9-40F1-8B86-945D4140127E}" dt="2022-08-08T14:55:58.306" v="10500" actId="207"/>
        <pc:sldMkLst>
          <pc:docMk/>
          <pc:sldMk cId="0" sldId="261"/>
        </pc:sldMkLst>
        <pc:spChg chg="mod">
          <ac:chgData name="Colin Coyne" userId="cf8eb24f62b1d1f3" providerId="LiveId" clId="{9418B889-E6A9-40F1-8B86-945D4140127E}" dt="2022-08-07T17:03:54.909" v="9055" actId="14100"/>
          <ac:spMkLst>
            <pc:docMk/>
            <pc:sldMk cId="0" sldId="261"/>
            <ac:spMk id="2" creationId="{00B5C8A2-0AE3-434E-8DCD-971E16F1AB08}"/>
          </ac:spMkLst>
        </pc:spChg>
        <pc:spChg chg="del">
          <ac:chgData name="Colin Coyne" userId="cf8eb24f62b1d1f3" providerId="LiveId" clId="{9418B889-E6A9-40F1-8B86-945D4140127E}" dt="2022-08-04T16:34:32.751" v="8687" actId="478"/>
          <ac:spMkLst>
            <pc:docMk/>
            <pc:sldMk cId="0" sldId="261"/>
            <ac:spMk id="3" creationId="{9515398B-6F07-4F80-AA6F-D505786850E8}"/>
          </ac:spMkLst>
        </pc:spChg>
        <pc:spChg chg="add del mod">
          <ac:chgData name="Colin Coyne" userId="cf8eb24f62b1d1f3" providerId="LiveId" clId="{9418B889-E6A9-40F1-8B86-945D4140127E}" dt="2022-08-04T16:34:38.094" v="8688" actId="478"/>
          <ac:spMkLst>
            <pc:docMk/>
            <pc:sldMk cId="0" sldId="261"/>
            <ac:spMk id="5" creationId="{AC65EEFD-62E1-B76F-ED35-D642282F3CF9}"/>
          </ac:spMkLst>
        </pc:spChg>
        <pc:spChg chg="mod">
          <ac:chgData name="Colin Coyne" userId="cf8eb24f62b1d1f3" providerId="LiveId" clId="{9418B889-E6A9-40F1-8B86-945D4140127E}" dt="2022-08-07T17:06:18.314" v="9089" actId="14100"/>
          <ac:spMkLst>
            <pc:docMk/>
            <pc:sldMk cId="0" sldId="261"/>
            <ac:spMk id="8" creationId="{78F5067C-A12A-4F38-8C35-F029BAA15674}"/>
          </ac:spMkLst>
        </pc:spChg>
        <pc:spChg chg="mod">
          <ac:chgData name="Colin Coyne" userId="cf8eb24f62b1d1f3" providerId="LiveId" clId="{9418B889-E6A9-40F1-8B86-945D4140127E}" dt="2022-08-08T14:22:03.541" v="10120" actId="14100"/>
          <ac:spMkLst>
            <pc:docMk/>
            <pc:sldMk cId="0" sldId="261"/>
            <ac:spMk id="9" creationId="{267B88CE-B0F1-49CD-86EF-A6EE374A5079}"/>
          </ac:spMkLst>
        </pc:spChg>
        <pc:spChg chg="mod">
          <ac:chgData name="Colin Coyne" userId="cf8eb24f62b1d1f3" providerId="LiveId" clId="{9418B889-E6A9-40F1-8B86-945D4140127E}" dt="2022-08-07T17:06:34.178" v="9091" actId="14100"/>
          <ac:spMkLst>
            <pc:docMk/>
            <pc:sldMk cId="0" sldId="261"/>
            <ac:spMk id="10" creationId="{DFD89D07-83F8-4524-A590-09924B30CD32}"/>
          </ac:spMkLst>
        </pc:spChg>
        <pc:spChg chg="mod">
          <ac:chgData name="Colin Coyne" userId="cf8eb24f62b1d1f3" providerId="LiveId" clId="{9418B889-E6A9-40F1-8B86-945D4140127E}" dt="2022-08-08T14:55:58.306" v="10500" actId="207"/>
          <ac:spMkLst>
            <pc:docMk/>
            <pc:sldMk cId="0" sldId="261"/>
            <ac:spMk id="11" creationId="{CDC6BF94-7998-49C4-81AF-2B8E795DC583}"/>
          </ac:spMkLst>
        </pc:spChg>
      </pc:sldChg>
      <pc:sldChg chg="addSp delSp modSp mod ord delAnim modAnim">
        <pc:chgData name="Colin Coyne" userId="cf8eb24f62b1d1f3" providerId="LiveId" clId="{9418B889-E6A9-40F1-8B86-945D4140127E}" dt="2022-08-13T15:55:27.647" v="12116" actId="207"/>
        <pc:sldMkLst>
          <pc:docMk/>
          <pc:sldMk cId="0" sldId="262"/>
        </pc:sldMkLst>
        <pc:spChg chg="mod">
          <ac:chgData name="Colin Coyne" userId="cf8eb24f62b1d1f3" providerId="LiveId" clId="{9418B889-E6A9-40F1-8B86-945D4140127E}" dt="2022-08-13T15:02:50.085" v="11714" actId="1076"/>
          <ac:spMkLst>
            <pc:docMk/>
            <pc:sldMk cId="0" sldId="262"/>
            <ac:spMk id="2" creationId="{6AA280FC-EBB6-4EC8-9CA5-2F38611BB8F0}"/>
          </ac:spMkLst>
        </pc:spChg>
        <pc:spChg chg="del mod">
          <ac:chgData name="Colin Coyne" userId="cf8eb24f62b1d1f3" providerId="LiveId" clId="{9418B889-E6A9-40F1-8B86-945D4140127E}" dt="2022-08-03T18:45:49.718" v="6237" actId="478"/>
          <ac:spMkLst>
            <pc:docMk/>
            <pc:sldMk cId="0" sldId="262"/>
            <ac:spMk id="3" creationId="{D1C1E551-36F7-4C0B-B6D5-B110A09F57EC}"/>
          </ac:spMkLst>
        </pc:spChg>
        <pc:spChg chg="add del mod">
          <ac:chgData name="Colin Coyne" userId="cf8eb24f62b1d1f3" providerId="LiveId" clId="{9418B889-E6A9-40F1-8B86-945D4140127E}" dt="2022-08-04T16:02:23.868" v="8097" actId="478"/>
          <ac:spMkLst>
            <pc:docMk/>
            <pc:sldMk cId="0" sldId="262"/>
            <ac:spMk id="4" creationId="{52BE24DC-F6FE-E947-D97B-8EE60E013354}"/>
          </ac:spMkLst>
        </pc:spChg>
        <pc:spChg chg="mod">
          <ac:chgData name="Colin Coyne" userId="cf8eb24f62b1d1f3" providerId="LiveId" clId="{9418B889-E6A9-40F1-8B86-945D4140127E}" dt="2022-08-13T15:55:27.647" v="12116" actId="207"/>
          <ac:spMkLst>
            <pc:docMk/>
            <pc:sldMk cId="0" sldId="262"/>
            <ac:spMk id="6" creationId="{9BD44054-7858-4BD7-A8AF-F8225C132F82}"/>
          </ac:spMkLst>
        </pc:spChg>
        <pc:spChg chg="del mod">
          <ac:chgData name="Colin Coyne" userId="cf8eb24f62b1d1f3" providerId="LiveId" clId="{9418B889-E6A9-40F1-8B86-945D4140127E}" dt="2022-08-03T18:26:14.105" v="5917" actId="478"/>
          <ac:spMkLst>
            <pc:docMk/>
            <pc:sldMk cId="0" sldId="262"/>
            <ac:spMk id="7" creationId="{0E178B93-685C-4366-9F5A-C1B418425F12}"/>
          </ac:spMkLst>
        </pc:spChg>
        <pc:spChg chg="add del mod">
          <ac:chgData name="Colin Coyne" userId="cf8eb24f62b1d1f3" providerId="LiveId" clId="{9418B889-E6A9-40F1-8B86-945D4140127E}" dt="2022-08-04T16:02:14.276" v="8096" actId="478"/>
          <ac:spMkLst>
            <pc:docMk/>
            <pc:sldMk cId="0" sldId="262"/>
            <ac:spMk id="8" creationId="{E31363C7-0080-152E-AE26-643210D8FC57}"/>
          </ac:spMkLst>
        </pc:spChg>
        <pc:spChg chg="del mod">
          <ac:chgData name="Colin Coyne" userId="cf8eb24f62b1d1f3" providerId="LiveId" clId="{9418B889-E6A9-40F1-8B86-945D4140127E}" dt="2022-08-03T18:36:45.585" v="6173" actId="478"/>
          <ac:spMkLst>
            <pc:docMk/>
            <pc:sldMk cId="0" sldId="262"/>
            <ac:spMk id="9" creationId="{61DF9BA8-E850-184A-C949-3DB8D616166C}"/>
          </ac:spMkLst>
        </pc:spChg>
        <pc:spChg chg="del mod">
          <ac:chgData name="Colin Coyne" userId="cf8eb24f62b1d1f3" providerId="LiveId" clId="{9418B889-E6A9-40F1-8B86-945D4140127E}" dt="2022-08-03T19:00:24.946" v="6951" actId="478"/>
          <ac:spMkLst>
            <pc:docMk/>
            <pc:sldMk cId="0" sldId="262"/>
            <ac:spMk id="10" creationId="{A6891FB1-C216-9E67-4E7E-B0BEE9BC7870}"/>
          </ac:spMkLst>
        </pc:spChg>
        <pc:spChg chg="add del mod">
          <ac:chgData name="Colin Coyne" userId="cf8eb24f62b1d1f3" providerId="LiveId" clId="{9418B889-E6A9-40F1-8B86-945D4140127E}" dt="2022-08-03T18:25:53.475" v="5902" actId="478"/>
          <ac:spMkLst>
            <pc:docMk/>
            <pc:sldMk cId="0" sldId="262"/>
            <ac:spMk id="11" creationId="{CA9CE9DD-2CE9-B6E3-B06D-546E004156B4}"/>
          </ac:spMkLst>
        </pc:spChg>
        <pc:spChg chg="add del mod">
          <ac:chgData name="Colin Coyne" userId="cf8eb24f62b1d1f3" providerId="LiveId" clId="{9418B889-E6A9-40F1-8B86-945D4140127E}" dt="2022-08-03T19:00:03.818" v="6945" actId="478"/>
          <ac:spMkLst>
            <pc:docMk/>
            <pc:sldMk cId="0" sldId="262"/>
            <ac:spMk id="12" creationId="{BDC902A2-3E99-E42D-6A38-B40AEA8AEEB5}"/>
          </ac:spMkLst>
        </pc:spChg>
      </pc:sldChg>
      <pc:sldChg chg="modSp mod ord">
        <pc:chgData name="Colin Coyne" userId="cf8eb24f62b1d1f3" providerId="LiveId" clId="{9418B889-E6A9-40F1-8B86-945D4140127E}" dt="2022-08-13T17:56:59.602" v="12135" actId="20577"/>
        <pc:sldMkLst>
          <pc:docMk/>
          <pc:sldMk cId="2366709942" sldId="263"/>
        </pc:sldMkLst>
        <pc:spChg chg="mod">
          <ac:chgData name="Colin Coyne" userId="cf8eb24f62b1d1f3" providerId="LiveId" clId="{9418B889-E6A9-40F1-8B86-945D4140127E}" dt="2022-08-13T17:56:59.602" v="12135" actId="20577"/>
          <ac:spMkLst>
            <pc:docMk/>
            <pc:sldMk cId="2366709942" sldId="263"/>
            <ac:spMk id="2" creationId="{CA293F97-DDEB-426C-A3DD-6F7DDEC6E838}"/>
          </ac:spMkLst>
        </pc:spChg>
      </pc:sldChg>
      <pc:sldChg chg="modSp del mod">
        <pc:chgData name="Colin Coyne" userId="cf8eb24f62b1d1f3" providerId="LiveId" clId="{9418B889-E6A9-40F1-8B86-945D4140127E}" dt="2022-07-11T16:43:15.571" v="750" actId="47"/>
        <pc:sldMkLst>
          <pc:docMk/>
          <pc:sldMk cId="973330548" sldId="264"/>
        </pc:sldMkLst>
        <pc:spChg chg="mod">
          <ac:chgData name="Colin Coyne" userId="cf8eb24f62b1d1f3" providerId="LiveId" clId="{9418B889-E6A9-40F1-8B86-945D4140127E}" dt="2022-07-10T23:27:10.893" v="556" actId="1076"/>
          <ac:spMkLst>
            <pc:docMk/>
            <pc:sldMk cId="973330548" sldId="264"/>
            <ac:spMk id="2" creationId="{B6BA1822-4D18-7119-A930-B93F7C1755AC}"/>
          </ac:spMkLst>
        </pc:spChg>
      </pc:sldChg>
      <pc:sldChg chg="addSp delSp modSp mod modAnim">
        <pc:chgData name="Colin Coyne" userId="cf8eb24f62b1d1f3" providerId="LiveId" clId="{9418B889-E6A9-40F1-8B86-945D4140127E}" dt="2022-08-13T18:45:18.377" v="12168"/>
        <pc:sldMkLst>
          <pc:docMk/>
          <pc:sldMk cId="3567306453" sldId="265"/>
        </pc:sldMkLst>
        <pc:spChg chg="del mod">
          <ac:chgData name="Colin Coyne" userId="cf8eb24f62b1d1f3" providerId="LiveId" clId="{9418B889-E6A9-40F1-8B86-945D4140127E}" dt="2022-07-10T23:09:27.005" v="525" actId="478"/>
          <ac:spMkLst>
            <pc:docMk/>
            <pc:sldMk cId="3567306453" sldId="265"/>
            <ac:spMk id="4" creationId="{C9EE4981-1FC8-7DCB-3793-787FF2960956}"/>
          </ac:spMkLst>
        </pc:spChg>
        <pc:spChg chg="mod">
          <ac:chgData name="Colin Coyne" userId="cf8eb24f62b1d1f3" providerId="LiveId" clId="{9418B889-E6A9-40F1-8B86-945D4140127E}" dt="2022-08-13T18:44:58.035" v="12167" actId="20577"/>
          <ac:spMkLst>
            <pc:docMk/>
            <pc:sldMk cId="3567306453" sldId="265"/>
            <ac:spMk id="5" creationId="{6C878DDF-EFB9-C0D3-7D3F-FC352E39DDD3}"/>
          </ac:spMkLst>
        </pc:spChg>
        <pc:spChg chg="add del mod">
          <ac:chgData name="Colin Coyne" userId="cf8eb24f62b1d1f3" providerId="LiveId" clId="{9418B889-E6A9-40F1-8B86-945D4140127E}" dt="2022-07-10T23:09:14.594" v="523"/>
          <ac:spMkLst>
            <pc:docMk/>
            <pc:sldMk cId="3567306453" sldId="265"/>
            <ac:spMk id="7" creationId="{B03B7AD9-3AC4-AF2F-3ADE-247DED74BF82}"/>
          </ac:spMkLst>
        </pc:spChg>
        <pc:spChg chg="mod">
          <ac:chgData name="Colin Coyne" userId="cf8eb24f62b1d1f3" providerId="LiveId" clId="{9418B889-E6A9-40F1-8B86-945D4140127E}" dt="2022-08-13T18:03:18.598" v="12144" actId="27636"/>
          <ac:spMkLst>
            <pc:docMk/>
            <pc:sldMk cId="3567306453" sldId="265"/>
            <ac:spMk id="8" creationId="{798E1CA0-C83E-7DAC-D904-4D86FB8CCD41}"/>
          </ac:spMkLst>
        </pc:spChg>
        <pc:spChg chg="add mod">
          <ac:chgData name="Colin Coyne" userId="cf8eb24f62b1d1f3" providerId="LiveId" clId="{9418B889-E6A9-40F1-8B86-945D4140127E}" dt="2022-08-13T17:56:17.924" v="12123"/>
          <ac:spMkLst>
            <pc:docMk/>
            <pc:sldMk cId="3567306453" sldId="265"/>
            <ac:spMk id="10" creationId="{0C1D9E0B-2E6E-BFED-1CCB-3716205DFFB1}"/>
          </ac:spMkLst>
        </pc:spChg>
        <pc:picChg chg="mod">
          <ac:chgData name="Colin Coyne" userId="cf8eb24f62b1d1f3" providerId="LiveId" clId="{9418B889-E6A9-40F1-8B86-945D4140127E}" dt="2022-08-13T18:03:24.961" v="12145" actId="1076"/>
          <ac:picMkLst>
            <pc:docMk/>
            <pc:sldMk cId="3567306453" sldId="265"/>
            <ac:picMk id="6" creationId="{B9AF650C-62C4-E3B4-16AC-BC3EE372B25C}"/>
          </ac:picMkLst>
        </pc:picChg>
        <pc:picChg chg="add del mod">
          <ac:chgData name="Colin Coyne" userId="cf8eb24f62b1d1f3" providerId="LiveId" clId="{9418B889-E6A9-40F1-8B86-945D4140127E}" dt="2022-07-10T23:09:14.594" v="523"/>
          <ac:picMkLst>
            <pc:docMk/>
            <pc:sldMk cId="3567306453" sldId="265"/>
            <ac:picMk id="9" creationId="{50383902-1F8D-C526-D9CB-F7455C837AD6}"/>
          </ac:picMkLst>
        </pc:picChg>
      </pc:sldChg>
      <pc:sldChg chg="modSp mod modAnim">
        <pc:chgData name="Colin Coyne" userId="cf8eb24f62b1d1f3" providerId="LiveId" clId="{9418B889-E6A9-40F1-8B86-945D4140127E}" dt="2022-08-03T17:02:09.155" v="4319" actId="20577"/>
        <pc:sldMkLst>
          <pc:docMk/>
          <pc:sldMk cId="322368795" sldId="266"/>
        </pc:sldMkLst>
        <pc:spChg chg="mod">
          <ac:chgData name="Colin Coyne" userId="cf8eb24f62b1d1f3" providerId="LiveId" clId="{9418B889-E6A9-40F1-8B86-945D4140127E}" dt="2022-07-25T14:17:49.668" v="2751" actId="14100"/>
          <ac:spMkLst>
            <pc:docMk/>
            <pc:sldMk cId="322368795" sldId="266"/>
            <ac:spMk id="4" creationId="{ADB0BA18-315D-1D85-3CB5-54686A71D721}"/>
          </ac:spMkLst>
        </pc:spChg>
        <pc:spChg chg="mod">
          <ac:chgData name="Colin Coyne" userId="cf8eb24f62b1d1f3" providerId="LiveId" clId="{9418B889-E6A9-40F1-8B86-945D4140127E}" dt="2022-08-03T17:02:09.155" v="4319" actId="20577"/>
          <ac:spMkLst>
            <pc:docMk/>
            <pc:sldMk cId="322368795" sldId="266"/>
            <ac:spMk id="5" creationId="{53BF8123-4BF0-37E7-BCDB-BB4ED0361A7E}"/>
          </ac:spMkLst>
        </pc:spChg>
      </pc:sldChg>
      <pc:sldChg chg="modSp mod">
        <pc:chgData name="Colin Coyne" userId="cf8eb24f62b1d1f3" providerId="LiveId" clId="{9418B889-E6A9-40F1-8B86-945D4140127E}" dt="2022-08-13T17:56:43.002" v="12129" actId="20577"/>
        <pc:sldMkLst>
          <pc:docMk/>
          <pc:sldMk cId="2567180983" sldId="267"/>
        </pc:sldMkLst>
        <pc:graphicFrameChg chg="modGraphic">
          <ac:chgData name="Colin Coyne" userId="cf8eb24f62b1d1f3" providerId="LiveId" clId="{9418B889-E6A9-40F1-8B86-945D4140127E}" dt="2022-08-13T17:56:43.002" v="12129" actId="20577"/>
          <ac:graphicFrameMkLst>
            <pc:docMk/>
            <pc:sldMk cId="2567180983" sldId="267"/>
            <ac:graphicFrameMk id="4" creationId="{38C2D5B3-8555-0DD4-2AB7-B6C14425CC77}"/>
          </ac:graphicFrameMkLst>
        </pc:graphicFrameChg>
      </pc:sldChg>
      <pc:sldChg chg="addSp delSp modSp new mod ord delAnim modAnim">
        <pc:chgData name="Colin Coyne" userId="cf8eb24f62b1d1f3" providerId="LiveId" clId="{9418B889-E6A9-40F1-8B86-945D4140127E}" dt="2022-07-25T15:15:01.141" v="3405" actId="207"/>
        <pc:sldMkLst>
          <pc:docMk/>
          <pc:sldMk cId="2830457918" sldId="268"/>
        </pc:sldMkLst>
        <pc:spChg chg="mod">
          <ac:chgData name="Colin Coyne" userId="cf8eb24f62b1d1f3" providerId="LiveId" clId="{9418B889-E6A9-40F1-8B86-945D4140127E}" dt="2022-07-25T13:47:33.531" v="1902" actId="1036"/>
          <ac:spMkLst>
            <pc:docMk/>
            <pc:sldMk cId="2830457918" sldId="268"/>
            <ac:spMk id="2" creationId="{69BB9F07-F402-D52B-5937-C05B4F61A7FC}"/>
          </ac:spMkLst>
        </pc:spChg>
        <pc:spChg chg="mod">
          <ac:chgData name="Colin Coyne" userId="cf8eb24f62b1d1f3" providerId="LiveId" clId="{9418B889-E6A9-40F1-8B86-945D4140127E}" dt="2022-07-25T15:15:01.141" v="3405" actId="207"/>
          <ac:spMkLst>
            <pc:docMk/>
            <pc:sldMk cId="2830457918" sldId="268"/>
            <ac:spMk id="3" creationId="{1996EFD2-64F8-0100-0A6D-7B2B8ABE1E9E}"/>
          </ac:spMkLst>
        </pc:spChg>
        <pc:spChg chg="add del mod">
          <ac:chgData name="Colin Coyne" userId="cf8eb24f62b1d1f3" providerId="LiveId" clId="{9418B889-E6A9-40F1-8B86-945D4140127E}" dt="2022-07-10T23:01:55.238" v="504" actId="21"/>
          <ac:spMkLst>
            <pc:docMk/>
            <pc:sldMk cId="2830457918" sldId="268"/>
            <ac:spMk id="4" creationId="{AA329120-09CF-7D8E-E993-8A292DD4A621}"/>
          </ac:spMkLst>
        </pc:spChg>
        <pc:spChg chg="add del mod">
          <ac:chgData name="Colin Coyne" userId="cf8eb24f62b1d1f3" providerId="LiveId" clId="{9418B889-E6A9-40F1-8B86-945D4140127E}" dt="2022-07-25T14:47:20.051" v="3160" actId="478"/>
          <ac:spMkLst>
            <pc:docMk/>
            <pc:sldMk cId="2830457918" sldId="268"/>
            <ac:spMk id="5" creationId="{5BF7EEE6-BA68-041D-A54D-3F06AD11A0A1}"/>
          </ac:spMkLst>
        </pc:spChg>
        <pc:spChg chg="add del mod">
          <ac:chgData name="Colin Coyne" userId="cf8eb24f62b1d1f3" providerId="LiveId" clId="{9418B889-E6A9-40F1-8B86-945D4140127E}" dt="2022-07-10T23:02:21.134" v="506" actId="21"/>
          <ac:spMkLst>
            <pc:docMk/>
            <pc:sldMk cId="2830457918" sldId="268"/>
            <ac:spMk id="7" creationId="{83594324-FAB3-5AC7-7BEA-B39EE74E9936}"/>
          </ac:spMkLst>
        </pc:spChg>
        <pc:spChg chg="add del mod">
          <ac:chgData name="Colin Coyne" userId="cf8eb24f62b1d1f3" providerId="LiveId" clId="{9418B889-E6A9-40F1-8B86-945D4140127E}" dt="2022-07-10T23:02:36.692" v="508" actId="21"/>
          <ac:spMkLst>
            <pc:docMk/>
            <pc:sldMk cId="2830457918" sldId="268"/>
            <ac:spMk id="8" creationId="{D50FE951-F5A1-6266-CCBC-650933930695}"/>
          </ac:spMkLst>
        </pc:spChg>
        <pc:picChg chg="add del mod">
          <ac:chgData name="Colin Coyne" userId="cf8eb24f62b1d1f3" providerId="LiveId" clId="{9418B889-E6A9-40F1-8B86-945D4140127E}" dt="2022-07-25T14:47:23.839" v="3161" actId="478"/>
          <ac:picMkLst>
            <pc:docMk/>
            <pc:sldMk cId="2830457918" sldId="268"/>
            <ac:picMk id="6" creationId="{1073C152-2C02-74EC-1BEA-F4E9F8CB8A37}"/>
          </ac:picMkLst>
        </pc:picChg>
      </pc:sldChg>
      <pc:sldChg chg="modSp new mod ord">
        <pc:chgData name="Colin Coyne" userId="cf8eb24f62b1d1f3" providerId="LiveId" clId="{9418B889-E6A9-40F1-8B86-945D4140127E}" dt="2022-08-08T14:43:27.897" v="10497" actId="20577"/>
        <pc:sldMkLst>
          <pc:docMk/>
          <pc:sldMk cId="2714324409" sldId="269"/>
        </pc:sldMkLst>
        <pc:spChg chg="mod">
          <ac:chgData name="Colin Coyne" userId="cf8eb24f62b1d1f3" providerId="LiveId" clId="{9418B889-E6A9-40F1-8B86-945D4140127E}" dt="2022-07-10T23:06:39.002" v="514" actId="20577"/>
          <ac:spMkLst>
            <pc:docMk/>
            <pc:sldMk cId="2714324409" sldId="269"/>
            <ac:spMk id="2" creationId="{4503D644-9601-D52A-0DFE-ADB7447D25CA}"/>
          </ac:spMkLst>
        </pc:spChg>
        <pc:spChg chg="mod">
          <ac:chgData name="Colin Coyne" userId="cf8eb24f62b1d1f3" providerId="LiveId" clId="{9418B889-E6A9-40F1-8B86-945D4140127E}" dt="2022-08-08T14:43:27.897" v="10497" actId="20577"/>
          <ac:spMkLst>
            <pc:docMk/>
            <pc:sldMk cId="2714324409" sldId="269"/>
            <ac:spMk id="3" creationId="{CAF6EEDE-8AF0-C02C-D490-A4421C15F93B}"/>
          </ac:spMkLst>
        </pc:spChg>
      </pc:sldChg>
      <pc:sldChg chg="addSp delSp modSp new mod delAnim modAnim">
        <pc:chgData name="Colin Coyne" userId="cf8eb24f62b1d1f3" providerId="LiveId" clId="{9418B889-E6A9-40F1-8B86-945D4140127E}" dt="2022-07-25T15:16:59.668" v="3417" actId="207"/>
        <pc:sldMkLst>
          <pc:docMk/>
          <pc:sldMk cId="2021948260" sldId="270"/>
        </pc:sldMkLst>
        <pc:spChg chg="del mod">
          <ac:chgData name="Colin Coyne" userId="cf8eb24f62b1d1f3" providerId="LiveId" clId="{9418B889-E6A9-40F1-8B86-945D4140127E}" dt="2022-07-10T23:27:47.841" v="558" actId="478"/>
          <ac:spMkLst>
            <pc:docMk/>
            <pc:sldMk cId="2021948260" sldId="270"/>
            <ac:spMk id="2" creationId="{1D8D213C-0662-2902-33CF-94C158654419}"/>
          </ac:spMkLst>
        </pc:spChg>
        <pc:spChg chg="del mod">
          <ac:chgData name="Colin Coyne" userId="cf8eb24f62b1d1f3" providerId="LiveId" clId="{9418B889-E6A9-40F1-8B86-945D4140127E}" dt="2022-07-10T23:25:52.355" v="552" actId="478"/>
          <ac:spMkLst>
            <pc:docMk/>
            <pc:sldMk cId="2021948260" sldId="270"/>
            <ac:spMk id="3" creationId="{C4714D2F-1C0C-1013-2672-4B14F7DCBA62}"/>
          </ac:spMkLst>
        </pc:spChg>
        <pc:spChg chg="add mod">
          <ac:chgData name="Colin Coyne" userId="cf8eb24f62b1d1f3" providerId="LiveId" clId="{9418B889-E6A9-40F1-8B86-945D4140127E}" dt="2022-07-25T15:16:59.668" v="3417" actId="207"/>
          <ac:spMkLst>
            <pc:docMk/>
            <pc:sldMk cId="2021948260" sldId="270"/>
            <ac:spMk id="8" creationId="{097EA8A5-D360-393D-CE91-1F7D1FD5F9C1}"/>
          </ac:spMkLst>
        </pc:spChg>
        <pc:graphicFrameChg chg="add del mod modGraphic">
          <ac:chgData name="Colin Coyne" userId="cf8eb24f62b1d1f3" providerId="LiveId" clId="{9418B889-E6A9-40F1-8B86-945D4140127E}" dt="2022-07-11T16:42:40.320" v="746" actId="478"/>
          <ac:graphicFrameMkLst>
            <pc:docMk/>
            <pc:sldMk cId="2021948260" sldId="270"/>
            <ac:graphicFrameMk id="2" creationId="{6B978C54-A78F-CED8-7963-4E7439A5E456}"/>
          </ac:graphicFrameMkLst>
        </pc:graphicFrameChg>
        <pc:graphicFrameChg chg="add del mod modGraphic">
          <ac:chgData name="Colin Coyne" userId="cf8eb24f62b1d1f3" providerId="LiveId" clId="{9418B889-E6A9-40F1-8B86-945D4140127E}" dt="2022-07-11T16:43:38.755" v="753" actId="478"/>
          <ac:graphicFrameMkLst>
            <pc:docMk/>
            <pc:sldMk cId="2021948260" sldId="270"/>
            <ac:graphicFrameMk id="3" creationId="{A6FAC797-A89B-6161-DB46-BF730B56CC66}"/>
          </ac:graphicFrameMkLst>
        </pc:graphicFrameChg>
        <pc:graphicFrameChg chg="add del">
          <ac:chgData name="Colin Coyne" userId="cf8eb24f62b1d1f3" providerId="LiveId" clId="{9418B889-E6A9-40F1-8B86-945D4140127E}" dt="2022-07-10T23:24:57.454" v="541" actId="3680"/>
          <ac:graphicFrameMkLst>
            <pc:docMk/>
            <pc:sldMk cId="2021948260" sldId="270"/>
            <ac:graphicFrameMk id="4" creationId="{126EFC49-2008-F807-78EF-DCF7546D21E8}"/>
          </ac:graphicFrameMkLst>
        </pc:graphicFrameChg>
        <pc:graphicFrameChg chg="add mod modGraphic">
          <ac:chgData name="Colin Coyne" userId="cf8eb24f62b1d1f3" providerId="LiveId" clId="{9418B889-E6A9-40F1-8B86-945D4140127E}" dt="2022-07-11T16:52:06.512" v="782" actId="12385"/>
          <ac:graphicFrameMkLst>
            <pc:docMk/>
            <pc:sldMk cId="2021948260" sldId="270"/>
            <ac:graphicFrameMk id="4" creationId="{7EB2F450-0B42-E3D7-BE69-41C28F596A7F}"/>
          </ac:graphicFrameMkLst>
        </pc:graphicFrameChg>
        <pc:graphicFrameChg chg="add del mod modGraphic">
          <ac:chgData name="Colin Coyne" userId="cf8eb24f62b1d1f3" providerId="LiveId" clId="{9418B889-E6A9-40F1-8B86-945D4140127E}" dt="2022-07-10T23:24:56.644" v="539"/>
          <ac:graphicFrameMkLst>
            <pc:docMk/>
            <pc:sldMk cId="2021948260" sldId="270"/>
            <ac:graphicFrameMk id="5" creationId="{7FD22210-8660-DE83-5D4D-EDC7FED88463}"/>
          </ac:graphicFrameMkLst>
        </pc:graphicFrameChg>
        <pc:graphicFrameChg chg="add del mod modGraphic">
          <ac:chgData name="Colin Coyne" userId="cf8eb24f62b1d1f3" providerId="LiveId" clId="{9418B889-E6A9-40F1-8B86-945D4140127E}" dt="2022-07-10T23:25:47.842" v="551"/>
          <ac:graphicFrameMkLst>
            <pc:docMk/>
            <pc:sldMk cId="2021948260" sldId="270"/>
            <ac:graphicFrameMk id="6" creationId="{71315E02-8559-3895-C5CE-E3E28B3DA1E4}"/>
          </ac:graphicFrameMkLst>
        </pc:graphicFrameChg>
        <pc:graphicFrameChg chg="add del mod modGraphic">
          <ac:chgData name="Colin Coyne" userId="cf8eb24f62b1d1f3" providerId="LiveId" clId="{9418B889-E6A9-40F1-8B86-945D4140127E}" dt="2022-07-10T23:27:23.911" v="557" actId="478"/>
          <ac:graphicFrameMkLst>
            <pc:docMk/>
            <pc:sldMk cId="2021948260" sldId="270"/>
            <ac:graphicFrameMk id="7" creationId="{C29728B4-788E-589A-F89D-DCF90203D76A}"/>
          </ac:graphicFrameMkLst>
        </pc:graphicFrameChg>
        <pc:graphicFrameChg chg="add del mod modGraphic">
          <ac:chgData name="Colin Coyne" userId="cf8eb24f62b1d1f3" providerId="LiveId" clId="{9418B889-E6A9-40F1-8B86-945D4140127E}" dt="2022-07-11T16:40:59.470" v="738" actId="478"/>
          <ac:graphicFrameMkLst>
            <pc:docMk/>
            <pc:sldMk cId="2021948260" sldId="270"/>
            <ac:graphicFrameMk id="9" creationId="{DE3D6768-DD1E-5933-D49F-EA1594595AC9}"/>
          </ac:graphicFrameMkLst>
        </pc:graphicFrameChg>
      </pc:sldChg>
      <pc:sldChg chg="addSp delSp modSp new mod modAnim">
        <pc:chgData name="Colin Coyne" userId="cf8eb24f62b1d1f3" providerId="LiveId" clId="{9418B889-E6A9-40F1-8B86-945D4140127E}" dt="2022-08-03T17:06:07.067" v="4330" actId="113"/>
        <pc:sldMkLst>
          <pc:docMk/>
          <pc:sldMk cId="3452634288" sldId="271"/>
        </pc:sldMkLst>
        <pc:spChg chg="del">
          <ac:chgData name="Colin Coyne" userId="cf8eb24f62b1d1f3" providerId="LiveId" clId="{9418B889-E6A9-40F1-8B86-945D4140127E}" dt="2022-07-10T23:36:54.021" v="704" actId="478"/>
          <ac:spMkLst>
            <pc:docMk/>
            <pc:sldMk cId="3452634288" sldId="271"/>
            <ac:spMk id="2" creationId="{3EED844D-45F6-FB9E-A560-DCF423629787}"/>
          </ac:spMkLst>
        </pc:spChg>
        <pc:spChg chg="del">
          <ac:chgData name="Colin Coyne" userId="cf8eb24f62b1d1f3" providerId="LiveId" clId="{9418B889-E6A9-40F1-8B86-945D4140127E}" dt="2022-07-10T23:37:01.317" v="705" actId="478"/>
          <ac:spMkLst>
            <pc:docMk/>
            <pc:sldMk cId="3452634288" sldId="271"/>
            <ac:spMk id="3" creationId="{A8C0EBF9-6070-4BF5-7246-4621C4EC9D1C}"/>
          </ac:spMkLst>
        </pc:spChg>
        <pc:spChg chg="add mod">
          <ac:chgData name="Colin Coyne" userId="cf8eb24f62b1d1f3" providerId="LiveId" clId="{9418B889-E6A9-40F1-8B86-945D4140127E}" dt="2022-07-25T14:52:54.893" v="3184" actId="20577"/>
          <ac:spMkLst>
            <pc:docMk/>
            <pc:sldMk cId="3452634288" sldId="271"/>
            <ac:spMk id="4" creationId="{C24DEC53-8B89-5FC2-C1DA-B6C08FE6D7B6}"/>
          </ac:spMkLst>
        </pc:spChg>
        <pc:spChg chg="add del mod">
          <ac:chgData name="Colin Coyne" userId="cf8eb24f62b1d1f3" providerId="LiveId" clId="{9418B889-E6A9-40F1-8B86-945D4140127E}" dt="2022-07-11T17:24:13.193" v="975"/>
          <ac:spMkLst>
            <pc:docMk/>
            <pc:sldMk cId="3452634288" sldId="271"/>
            <ac:spMk id="7" creationId="{1B0DB6E8-311B-6905-FCA2-B1C07227B6E0}"/>
          </ac:spMkLst>
        </pc:spChg>
        <pc:spChg chg="add del mod">
          <ac:chgData name="Colin Coyne" userId="cf8eb24f62b1d1f3" providerId="LiveId" clId="{9418B889-E6A9-40F1-8B86-945D4140127E}" dt="2022-07-11T17:24:13.193" v="975"/>
          <ac:spMkLst>
            <pc:docMk/>
            <pc:sldMk cId="3452634288" sldId="271"/>
            <ac:spMk id="8" creationId="{9262A254-2DAB-7D5D-67AF-9E78EDA3D098}"/>
          </ac:spMkLst>
        </pc:spChg>
        <pc:spChg chg="add del mod">
          <ac:chgData name="Colin Coyne" userId="cf8eb24f62b1d1f3" providerId="LiveId" clId="{9418B889-E6A9-40F1-8B86-945D4140127E}" dt="2022-07-11T17:24:13.193" v="975"/>
          <ac:spMkLst>
            <pc:docMk/>
            <pc:sldMk cId="3452634288" sldId="271"/>
            <ac:spMk id="9" creationId="{83D276E8-98D3-7FF9-776D-FEB14BEF60DF}"/>
          </ac:spMkLst>
        </pc:spChg>
        <pc:spChg chg="add del mod">
          <ac:chgData name="Colin Coyne" userId="cf8eb24f62b1d1f3" providerId="LiveId" clId="{9418B889-E6A9-40F1-8B86-945D4140127E}" dt="2022-07-11T17:24:13.193" v="975"/>
          <ac:spMkLst>
            <pc:docMk/>
            <pc:sldMk cId="3452634288" sldId="271"/>
            <ac:spMk id="10" creationId="{B464C302-6DF9-AE42-1114-D673A331DBD9}"/>
          </ac:spMkLst>
        </pc:spChg>
        <pc:spChg chg="add mod">
          <ac:chgData name="Colin Coyne" userId="cf8eb24f62b1d1f3" providerId="LiveId" clId="{9418B889-E6A9-40F1-8B86-945D4140127E}" dt="2022-07-11T17:25:10.023" v="978" actId="1076"/>
          <ac:spMkLst>
            <pc:docMk/>
            <pc:sldMk cId="3452634288" sldId="271"/>
            <ac:spMk id="11" creationId="{D861C096-E714-84C2-9D32-D814A44BE9F5}"/>
          </ac:spMkLst>
        </pc:spChg>
        <pc:spChg chg="add mod">
          <ac:chgData name="Colin Coyne" userId="cf8eb24f62b1d1f3" providerId="LiveId" clId="{9418B889-E6A9-40F1-8B86-945D4140127E}" dt="2022-07-25T15:23:10.886" v="3530" actId="207"/>
          <ac:spMkLst>
            <pc:docMk/>
            <pc:sldMk cId="3452634288" sldId="271"/>
            <ac:spMk id="12" creationId="{18C628AF-F87A-D3A2-25E9-4C3E5CD42AAB}"/>
          </ac:spMkLst>
        </pc:spChg>
        <pc:spChg chg="add mod">
          <ac:chgData name="Colin Coyne" userId="cf8eb24f62b1d1f3" providerId="LiveId" clId="{9418B889-E6A9-40F1-8B86-945D4140127E}" dt="2022-07-11T17:25:36.804" v="981" actId="1076"/>
          <ac:spMkLst>
            <pc:docMk/>
            <pc:sldMk cId="3452634288" sldId="271"/>
            <ac:spMk id="13" creationId="{73149A2D-7E5A-D86F-DB00-F93A11F46DF5}"/>
          </ac:spMkLst>
        </pc:spChg>
        <pc:spChg chg="add mod">
          <ac:chgData name="Colin Coyne" userId="cf8eb24f62b1d1f3" providerId="LiveId" clId="{9418B889-E6A9-40F1-8B86-945D4140127E}" dt="2022-07-25T15:23:02.532" v="3529" actId="207"/>
          <ac:spMkLst>
            <pc:docMk/>
            <pc:sldMk cId="3452634288" sldId="271"/>
            <ac:spMk id="14" creationId="{1809A32F-6374-BA97-2807-720E1C691FEC}"/>
          </ac:spMkLst>
        </pc:spChg>
        <pc:graphicFrameChg chg="add del mod">
          <ac:chgData name="Colin Coyne" userId="cf8eb24f62b1d1f3" providerId="LiveId" clId="{9418B889-E6A9-40F1-8B86-945D4140127E}" dt="2022-08-03T17:06:07.067" v="4330" actId="113"/>
          <ac:graphicFrameMkLst>
            <pc:docMk/>
            <pc:sldMk cId="3452634288" sldId="271"/>
            <ac:graphicFrameMk id="3" creationId="{EA5AD0F7-A195-E71C-B401-FEA776432054}"/>
          </ac:graphicFrameMkLst>
        </pc:graphicFrameChg>
        <pc:graphicFrameChg chg="add del mod modGraphic">
          <ac:chgData name="Colin Coyne" userId="cf8eb24f62b1d1f3" providerId="LiveId" clId="{9418B889-E6A9-40F1-8B86-945D4140127E}" dt="2022-07-10T23:42:07.778" v="731" actId="478"/>
          <ac:graphicFrameMkLst>
            <pc:docMk/>
            <pc:sldMk cId="3452634288" sldId="271"/>
            <ac:graphicFrameMk id="5" creationId="{23103F23-C8DE-CC62-50C2-4AC4AD23646E}"/>
          </ac:graphicFrameMkLst>
        </pc:graphicFrameChg>
        <pc:graphicFrameChg chg="add del mod">
          <ac:chgData name="Colin Coyne" userId="cf8eb24f62b1d1f3" providerId="LiveId" clId="{9418B889-E6A9-40F1-8B86-945D4140127E}" dt="2022-07-11T16:56:10.056" v="799" actId="21"/>
          <ac:graphicFrameMkLst>
            <pc:docMk/>
            <pc:sldMk cId="3452634288" sldId="271"/>
            <ac:graphicFrameMk id="5" creationId="{FF97FDBC-59CD-AE83-2172-2CDCBD048029}"/>
          </ac:graphicFrameMkLst>
        </pc:graphicFrameChg>
        <pc:graphicFrameChg chg="add del mod">
          <ac:chgData name="Colin Coyne" userId="cf8eb24f62b1d1f3" providerId="LiveId" clId="{9418B889-E6A9-40F1-8B86-945D4140127E}" dt="2022-07-11T17:24:13.193" v="975"/>
          <ac:graphicFrameMkLst>
            <pc:docMk/>
            <pc:sldMk cId="3452634288" sldId="271"/>
            <ac:graphicFrameMk id="6" creationId="{34A09C07-9EE3-1AD2-5718-E1E102004ED2}"/>
          </ac:graphicFrameMkLst>
        </pc:graphicFrameChg>
      </pc:sldChg>
      <pc:sldChg chg="modSp new mod">
        <pc:chgData name="Colin Coyne" userId="cf8eb24f62b1d1f3" providerId="LiveId" clId="{9418B889-E6A9-40F1-8B86-945D4140127E}" dt="2022-07-25T14:46:04.372" v="3159" actId="207"/>
        <pc:sldMkLst>
          <pc:docMk/>
          <pc:sldMk cId="2432830429" sldId="272"/>
        </pc:sldMkLst>
        <pc:spChg chg="mod">
          <ac:chgData name="Colin Coyne" userId="cf8eb24f62b1d1f3" providerId="LiveId" clId="{9418B889-E6A9-40F1-8B86-945D4140127E}" dt="2022-07-25T14:22:26.938" v="2813" actId="27636"/>
          <ac:spMkLst>
            <pc:docMk/>
            <pc:sldMk cId="2432830429" sldId="272"/>
            <ac:spMk id="2" creationId="{25B84207-4859-104E-9D8C-496FDD735617}"/>
          </ac:spMkLst>
        </pc:spChg>
        <pc:spChg chg="mod">
          <ac:chgData name="Colin Coyne" userId="cf8eb24f62b1d1f3" providerId="LiveId" clId="{9418B889-E6A9-40F1-8B86-945D4140127E}" dt="2022-07-25T14:46:04.372" v="3159" actId="207"/>
          <ac:spMkLst>
            <pc:docMk/>
            <pc:sldMk cId="2432830429" sldId="272"/>
            <ac:spMk id="3" creationId="{8BEE3924-3EB0-513E-E334-821F2DAFD849}"/>
          </ac:spMkLst>
        </pc:spChg>
      </pc:sldChg>
      <pc:sldChg chg="addSp delSp modSp new mod delAnim modAnim">
        <pc:chgData name="Colin Coyne" userId="cf8eb24f62b1d1f3" providerId="LiveId" clId="{9418B889-E6A9-40F1-8B86-945D4140127E}" dt="2022-08-03T17:05:55.589" v="4329" actId="113"/>
        <pc:sldMkLst>
          <pc:docMk/>
          <pc:sldMk cId="3946242188" sldId="273"/>
        </pc:sldMkLst>
        <pc:spChg chg="mod">
          <ac:chgData name="Colin Coyne" userId="cf8eb24f62b1d1f3" providerId="LiveId" clId="{9418B889-E6A9-40F1-8B86-945D4140127E}" dt="2022-07-25T14:53:03.029" v="3186" actId="20577"/>
          <ac:spMkLst>
            <pc:docMk/>
            <pc:sldMk cId="3946242188" sldId="273"/>
            <ac:spMk id="2" creationId="{CA8A0E46-246F-7336-107B-9A87DDB7D5AE}"/>
          </ac:spMkLst>
        </pc:spChg>
        <pc:spChg chg="add mod">
          <ac:chgData name="Colin Coyne" userId="cf8eb24f62b1d1f3" providerId="LiveId" clId="{9418B889-E6A9-40F1-8B86-945D4140127E}" dt="2022-07-25T15:24:25.394" v="3580" actId="20577"/>
          <ac:spMkLst>
            <pc:docMk/>
            <pc:sldMk cId="3946242188" sldId="273"/>
            <ac:spMk id="3" creationId="{93477421-4655-66FC-6861-9F6CC5EDF79C}"/>
          </ac:spMkLst>
        </pc:spChg>
        <pc:spChg chg="del mod">
          <ac:chgData name="Colin Coyne" userId="cf8eb24f62b1d1f3" providerId="LiveId" clId="{9418B889-E6A9-40F1-8B86-945D4140127E}" dt="2022-07-11T16:57:39.931" v="808" actId="478"/>
          <ac:spMkLst>
            <pc:docMk/>
            <pc:sldMk cId="3946242188" sldId="273"/>
            <ac:spMk id="3" creationId="{D912FACC-C552-5724-8E7D-A36A813F0601}"/>
          </ac:spMkLst>
        </pc:spChg>
        <pc:spChg chg="add del mod">
          <ac:chgData name="Colin Coyne" userId="cf8eb24f62b1d1f3" providerId="LiveId" clId="{9418B889-E6A9-40F1-8B86-945D4140127E}" dt="2022-07-25T15:25:01.971" v="3582" actId="478"/>
          <ac:spMkLst>
            <pc:docMk/>
            <pc:sldMk cId="3946242188" sldId="273"/>
            <ac:spMk id="5" creationId="{2726D2FC-FE8E-E510-24CF-7892C0D76AB0}"/>
          </ac:spMkLst>
        </pc:spChg>
        <pc:spChg chg="add del mod">
          <ac:chgData name="Colin Coyne" userId="cf8eb24f62b1d1f3" providerId="LiveId" clId="{9418B889-E6A9-40F1-8B86-945D4140127E}" dt="2022-07-25T15:25:01.971" v="3582" actId="478"/>
          <ac:spMkLst>
            <pc:docMk/>
            <pc:sldMk cId="3946242188" sldId="273"/>
            <ac:spMk id="6" creationId="{CF3DB27E-7859-A34F-411C-91ECBB400734}"/>
          </ac:spMkLst>
        </pc:spChg>
        <pc:spChg chg="add mod">
          <ac:chgData name="Colin Coyne" userId="cf8eb24f62b1d1f3" providerId="LiveId" clId="{9418B889-E6A9-40F1-8B86-945D4140127E}" dt="2022-07-25T15:25:17.863" v="3585" actId="1076"/>
          <ac:spMkLst>
            <pc:docMk/>
            <pc:sldMk cId="3946242188" sldId="273"/>
            <ac:spMk id="7" creationId="{645FF948-84E1-22E7-2A6C-288D2439245B}"/>
          </ac:spMkLst>
        </pc:spChg>
        <pc:spChg chg="add del mod">
          <ac:chgData name="Colin Coyne" userId="cf8eb24f62b1d1f3" providerId="LiveId" clId="{9418B889-E6A9-40F1-8B86-945D4140127E}" dt="2022-07-25T15:25:11.253" v="3584" actId="478"/>
          <ac:spMkLst>
            <pc:docMk/>
            <pc:sldMk cId="3946242188" sldId="273"/>
            <ac:spMk id="8" creationId="{76AEC829-3377-6676-CA49-197FB06EE844}"/>
          </ac:spMkLst>
        </pc:spChg>
        <pc:graphicFrameChg chg="add mod">
          <ac:chgData name="Colin Coyne" userId="cf8eb24f62b1d1f3" providerId="LiveId" clId="{9418B889-E6A9-40F1-8B86-945D4140127E}" dt="2022-08-03T17:05:55.589" v="4329" actId="113"/>
          <ac:graphicFrameMkLst>
            <pc:docMk/>
            <pc:sldMk cId="3946242188" sldId="273"/>
            <ac:graphicFrameMk id="4" creationId="{41D97EF2-EB6C-0849-4BA8-C59D0606C955}"/>
          </ac:graphicFrameMkLst>
        </pc:graphicFrameChg>
      </pc:sldChg>
      <pc:sldChg chg="addSp delSp modSp new mod delAnim modAnim">
        <pc:chgData name="Colin Coyne" userId="cf8eb24f62b1d1f3" providerId="LiveId" clId="{9418B889-E6A9-40F1-8B86-945D4140127E}" dt="2022-08-03T17:05:44.439" v="4328" actId="113"/>
        <pc:sldMkLst>
          <pc:docMk/>
          <pc:sldMk cId="1016579975" sldId="274"/>
        </pc:sldMkLst>
        <pc:spChg chg="add mod">
          <ac:chgData name="Colin Coyne" userId="cf8eb24f62b1d1f3" providerId="LiveId" clId="{9418B889-E6A9-40F1-8B86-945D4140127E}" dt="2022-07-25T15:20:23.970" v="3525" actId="1076"/>
          <ac:spMkLst>
            <pc:docMk/>
            <pc:sldMk cId="1016579975" sldId="274"/>
            <ac:spMk id="2" creationId="{32722B80-227E-3C14-74F6-1BA072F163DF}"/>
          </ac:spMkLst>
        </pc:spChg>
        <pc:spChg chg="del">
          <ac:chgData name="Colin Coyne" userId="cf8eb24f62b1d1f3" providerId="LiveId" clId="{9418B889-E6A9-40F1-8B86-945D4140127E}" dt="2022-07-11T16:59:36.270" v="819" actId="478"/>
          <ac:spMkLst>
            <pc:docMk/>
            <pc:sldMk cId="1016579975" sldId="274"/>
            <ac:spMk id="2" creationId="{A12B85D7-A9D2-5549-C878-6166E5C10154}"/>
          </ac:spMkLst>
        </pc:spChg>
        <pc:spChg chg="del">
          <ac:chgData name="Colin Coyne" userId="cf8eb24f62b1d1f3" providerId="LiveId" clId="{9418B889-E6A9-40F1-8B86-945D4140127E}" dt="2022-07-11T16:59:40.138" v="820" actId="478"/>
          <ac:spMkLst>
            <pc:docMk/>
            <pc:sldMk cId="1016579975" sldId="274"/>
            <ac:spMk id="3" creationId="{9FF1AC3B-A9DE-DA7F-434C-8E208EF47118}"/>
          </ac:spMkLst>
        </pc:spChg>
        <pc:spChg chg="add mod">
          <ac:chgData name="Colin Coyne" userId="cf8eb24f62b1d1f3" providerId="LiveId" clId="{9418B889-E6A9-40F1-8B86-945D4140127E}" dt="2022-07-25T14:53:16.938" v="3188" actId="20577"/>
          <ac:spMkLst>
            <pc:docMk/>
            <pc:sldMk cId="1016579975" sldId="274"/>
            <ac:spMk id="4" creationId="{74E619E7-F762-C0E9-7067-EB871F177724}"/>
          </ac:spMkLst>
        </pc:spChg>
        <pc:spChg chg="add mod">
          <ac:chgData name="Colin Coyne" userId="cf8eb24f62b1d1f3" providerId="LiveId" clId="{9418B889-E6A9-40F1-8B86-945D4140127E}" dt="2022-07-11T17:20:39.474" v="971" actId="1076"/>
          <ac:spMkLst>
            <pc:docMk/>
            <pc:sldMk cId="1016579975" sldId="274"/>
            <ac:spMk id="6" creationId="{69F34604-5A57-FE28-824F-B1EE047DBF4F}"/>
          </ac:spMkLst>
        </pc:spChg>
        <pc:spChg chg="add del mod">
          <ac:chgData name="Colin Coyne" userId="cf8eb24f62b1d1f3" providerId="LiveId" clId="{9418B889-E6A9-40F1-8B86-945D4140127E}" dt="2022-07-11T17:16:33.812" v="902" actId="478"/>
          <ac:spMkLst>
            <pc:docMk/>
            <pc:sldMk cId="1016579975" sldId="274"/>
            <ac:spMk id="7" creationId="{446B2C2C-024F-9997-1EFC-743A2637C5C8}"/>
          </ac:spMkLst>
        </pc:spChg>
        <pc:spChg chg="add mod">
          <ac:chgData name="Colin Coyne" userId="cf8eb24f62b1d1f3" providerId="LiveId" clId="{9418B889-E6A9-40F1-8B86-945D4140127E}" dt="2022-07-25T15:20:13.844" v="3524" actId="207"/>
          <ac:spMkLst>
            <pc:docMk/>
            <pc:sldMk cId="1016579975" sldId="274"/>
            <ac:spMk id="8" creationId="{18347091-87FE-17E8-9B61-F5BC4CFA31DB}"/>
          </ac:spMkLst>
        </pc:spChg>
        <pc:spChg chg="add mod">
          <ac:chgData name="Colin Coyne" userId="cf8eb24f62b1d1f3" providerId="LiveId" clId="{9418B889-E6A9-40F1-8B86-945D4140127E}" dt="2022-07-11T17:33:08.452" v="1003" actId="1076"/>
          <ac:spMkLst>
            <pc:docMk/>
            <pc:sldMk cId="1016579975" sldId="274"/>
            <ac:spMk id="9" creationId="{354F8085-5852-993A-483F-B0D6D0C09EA6}"/>
          </ac:spMkLst>
        </pc:spChg>
        <pc:spChg chg="add mod">
          <ac:chgData name="Colin Coyne" userId="cf8eb24f62b1d1f3" providerId="LiveId" clId="{9418B889-E6A9-40F1-8B86-945D4140127E}" dt="2022-07-25T15:20:06.253" v="3523" actId="207"/>
          <ac:spMkLst>
            <pc:docMk/>
            <pc:sldMk cId="1016579975" sldId="274"/>
            <ac:spMk id="10" creationId="{E32899CC-B6E0-8143-E930-E3FC8EE928D5}"/>
          </ac:spMkLst>
        </pc:spChg>
        <pc:graphicFrameChg chg="add mod">
          <ac:chgData name="Colin Coyne" userId="cf8eb24f62b1d1f3" providerId="LiveId" clId="{9418B889-E6A9-40F1-8B86-945D4140127E}" dt="2022-08-03T17:05:44.439" v="4328" actId="113"/>
          <ac:graphicFrameMkLst>
            <pc:docMk/>
            <pc:sldMk cId="1016579975" sldId="274"/>
            <ac:graphicFrameMk id="5" creationId="{9155AF60-DE8F-2EC6-D97F-257913176FB1}"/>
          </ac:graphicFrameMkLst>
        </pc:graphicFrameChg>
      </pc:sldChg>
      <pc:sldChg chg="addSp delSp modSp new del mod">
        <pc:chgData name="Colin Coyne" userId="cf8eb24f62b1d1f3" providerId="LiveId" clId="{9418B889-E6A9-40F1-8B86-945D4140127E}" dt="2022-07-11T17:11:36.322" v="881" actId="47"/>
        <pc:sldMkLst>
          <pc:docMk/>
          <pc:sldMk cId="3348962225" sldId="275"/>
        </pc:sldMkLst>
        <pc:spChg chg="del mod">
          <ac:chgData name="Colin Coyne" userId="cf8eb24f62b1d1f3" providerId="LiveId" clId="{9418B889-E6A9-40F1-8B86-945D4140127E}" dt="2022-07-11T17:00:04.581" v="825" actId="478"/>
          <ac:spMkLst>
            <pc:docMk/>
            <pc:sldMk cId="3348962225" sldId="275"/>
            <ac:spMk id="2" creationId="{726858D5-CC46-BB76-A00D-FE9DFAF4FB45}"/>
          </ac:spMkLst>
        </pc:spChg>
        <pc:spChg chg="del">
          <ac:chgData name="Colin Coyne" userId="cf8eb24f62b1d1f3" providerId="LiveId" clId="{9418B889-E6A9-40F1-8B86-945D4140127E}" dt="2022-07-11T17:00:04.581" v="825" actId="478"/>
          <ac:spMkLst>
            <pc:docMk/>
            <pc:sldMk cId="3348962225" sldId="275"/>
            <ac:spMk id="3" creationId="{2AB217B0-3C71-9D21-1BC8-0F3D38AE8412}"/>
          </ac:spMkLst>
        </pc:spChg>
        <pc:spChg chg="add mod">
          <ac:chgData name="Colin Coyne" userId="cf8eb24f62b1d1f3" providerId="LiveId" clId="{9418B889-E6A9-40F1-8B86-945D4140127E}" dt="2022-07-11T17:00:12.406" v="827" actId="14100"/>
          <ac:spMkLst>
            <pc:docMk/>
            <pc:sldMk cId="3348962225" sldId="275"/>
            <ac:spMk id="4" creationId="{4C582082-BA2A-16DC-D7F6-B3EA09B6C302}"/>
          </ac:spMkLst>
        </pc:spChg>
        <pc:picChg chg="add mod">
          <ac:chgData name="Colin Coyne" userId="cf8eb24f62b1d1f3" providerId="LiveId" clId="{9418B889-E6A9-40F1-8B86-945D4140127E}" dt="2022-07-11T17:04:15.092" v="850" actId="14100"/>
          <ac:picMkLst>
            <pc:docMk/>
            <pc:sldMk cId="3348962225" sldId="275"/>
            <ac:picMk id="6" creationId="{2337D08E-8C6B-78A3-580D-71A3DA361960}"/>
          </ac:picMkLst>
        </pc:picChg>
      </pc:sldChg>
      <pc:sldChg chg="addSp delSp modSp new mod">
        <pc:chgData name="Colin Coyne" userId="cf8eb24f62b1d1f3" providerId="LiveId" clId="{9418B889-E6A9-40F1-8B86-945D4140127E}" dt="2022-08-03T17:05:34.992" v="4327" actId="113"/>
        <pc:sldMkLst>
          <pc:docMk/>
          <pc:sldMk cId="2421440150" sldId="276"/>
        </pc:sldMkLst>
        <pc:spChg chg="del mod">
          <ac:chgData name="Colin Coyne" userId="cf8eb24f62b1d1f3" providerId="LiveId" clId="{9418B889-E6A9-40F1-8B86-945D4140127E}" dt="2022-07-11T17:00:37.326" v="829" actId="478"/>
          <ac:spMkLst>
            <pc:docMk/>
            <pc:sldMk cId="2421440150" sldId="276"/>
            <ac:spMk id="2" creationId="{3324E0F5-5C0D-E55F-F52A-EE320172478A}"/>
          </ac:spMkLst>
        </pc:spChg>
        <pc:spChg chg="del">
          <ac:chgData name="Colin Coyne" userId="cf8eb24f62b1d1f3" providerId="LiveId" clId="{9418B889-E6A9-40F1-8B86-945D4140127E}" dt="2022-07-11T17:00:21.166" v="828" actId="478"/>
          <ac:spMkLst>
            <pc:docMk/>
            <pc:sldMk cId="2421440150" sldId="276"/>
            <ac:spMk id="3" creationId="{544D85CE-AF98-D0AA-7DDE-D058E7236008}"/>
          </ac:spMkLst>
        </pc:spChg>
        <pc:spChg chg="add mod">
          <ac:chgData name="Colin Coyne" userId="cf8eb24f62b1d1f3" providerId="LiveId" clId="{9418B889-E6A9-40F1-8B86-945D4140127E}" dt="2022-07-25T14:57:21.923" v="3261" actId="20577"/>
          <ac:spMkLst>
            <pc:docMk/>
            <pc:sldMk cId="2421440150" sldId="276"/>
            <ac:spMk id="4" creationId="{4A17FE7C-880A-838B-020B-682E03484761}"/>
          </ac:spMkLst>
        </pc:spChg>
        <pc:graphicFrameChg chg="add mod">
          <ac:chgData name="Colin Coyne" userId="cf8eb24f62b1d1f3" providerId="LiveId" clId="{9418B889-E6A9-40F1-8B86-945D4140127E}" dt="2022-08-03T17:05:34.992" v="4327" actId="113"/>
          <ac:graphicFrameMkLst>
            <pc:docMk/>
            <pc:sldMk cId="2421440150" sldId="276"/>
            <ac:graphicFrameMk id="5" creationId="{F927A9C0-DF27-8765-D4FB-C33CA8B5E042}"/>
          </ac:graphicFrameMkLst>
        </pc:graphicFrameChg>
      </pc:sldChg>
      <pc:sldChg chg="addSp delSp modSp new del mod delAnim modAnim">
        <pc:chgData name="Colin Coyne" userId="cf8eb24f62b1d1f3" providerId="LiveId" clId="{9418B889-E6A9-40F1-8B86-945D4140127E}" dt="2022-08-07T18:15:54.110" v="9152" actId="47"/>
        <pc:sldMkLst>
          <pc:docMk/>
          <pc:sldMk cId="342215979" sldId="277"/>
        </pc:sldMkLst>
        <pc:spChg chg="add del mod">
          <ac:chgData name="Colin Coyne" userId="cf8eb24f62b1d1f3" providerId="LiveId" clId="{9418B889-E6A9-40F1-8B86-945D4140127E}" dt="2022-07-25T15:04:21.110" v="3298" actId="478"/>
          <ac:spMkLst>
            <pc:docMk/>
            <pc:sldMk cId="342215979" sldId="277"/>
            <ac:spMk id="2" creationId="{247BEA7A-7BDF-F868-C610-845BC9AD78EA}"/>
          </ac:spMkLst>
        </pc:spChg>
        <pc:spChg chg="del">
          <ac:chgData name="Colin Coyne" userId="cf8eb24f62b1d1f3" providerId="LiveId" clId="{9418B889-E6A9-40F1-8B86-945D4140127E}" dt="2022-07-11T17:40:59.552" v="1004" actId="478"/>
          <ac:spMkLst>
            <pc:docMk/>
            <pc:sldMk cId="342215979" sldId="277"/>
            <ac:spMk id="2" creationId="{C40E6E33-212C-BBEE-FA2E-51C1597DFDF8}"/>
          </ac:spMkLst>
        </pc:spChg>
        <pc:spChg chg="del">
          <ac:chgData name="Colin Coyne" userId="cf8eb24f62b1d1f3" providerId="LiveId" clId="{9418B889-E6A9-40F1-8B86-945D4140127E}" dt="2022-07-11T17:40:59.552" v="1004" actId="478"/>
          <ac:spMkLst>
            <pc:docMk/>
            <pc:sldMk cId="342215979" sldId="277"/>
            <ac:spMk id="3" creationId="{FF788E9C-730D-15D8-2F4E-B8639FBACAE7}"/>
          </ac:spMkLst>
        </pc:spChg>
        <pc:spChg chg="add del mod">
          <ac:chgData name="Colin Coyne" userId="cf8eb24f62b1d1f3" providerId="LiveId" clId="{9418B889-E6A9-40F1-8B86-945D4140127E}" dt="2022-07-25T15:04:21.110" v="3298" actId="478"/>
          <ac:spMkLst>
            <pc:docMk/>
            <pc:sldMk cId="342215979" sldId="277"/>
            <ac:spMk id="4" creationId="{06246827-F774-5526-0DB5-3C9813CEDCF4}"/>
          </ac:spMkLst>
        </pc:spChg>
        <pc:spChg chg="add mod">
          <ac:chgData name="Colin Coyne" userId="cf8eb24f62b1d1f3" providerId="LiveId" clId="{9418B889-E6A9-40F1-8B86-945D4140127E}" dt="2022-07-25T14:57:05.622" v="3259" actId="20577"/>
          <ac:spMkLst>
            <pc:docMk/>
            <pc:sldMk cId="342215979" sldId="277"/>
            <ac:spMk id="5" creationId="{C8719F4D-E42C-389F-5651-8DC136CFFDD8}"/>
          </ac:spMkLst>
        </pc:spChg>
        <pc:spChg chg="add mod">
          <ac:chgData name="Colin Coyne" userId="cf8eb24f62b1d1f3" providerId="LiveId" clId="{9418B889-E6A9-40F1-8B86-945D4140127E}" dt="2022-07-25T15:04:24.728" v="3299"/>
          <ac:spMkLst>
            <pc:docMk/>
            <pc:sldMk cId="342215979" sldId="277"/>
            <ac:spMk id="6" creationId="{5ECAB4FB-8A85-1E46-DCBC-197880F6532C}"/>
          </ac:spMkLst>
        </pc:spChg>
        <pc:spChg chg="add del mod">
          <ac:chgData name="Colin Coyne" userId="cf8eb24f62b1d1f3" providerId="LiveId" clId="{9418B889-E6A9-40F1-8B86-945D4140127E}" dt="2022-07-11T17:42:32.215" v="1016" actId="478"/>
          <ac:spMkLst>
            <pc:docMk/>
            <pc:sldMk cId="342215979" sldId="277"/>
            <ac:spMk id="7" creationId="{B2CC8288-2C3B-CB09-DE13-50867FBC05B2}"/>
          </ac:spMkLst>
        </pc:spChg>
        <pc:spChg chg="add mod">
          <ac:chgData name="Colin Coyne" userId="cf8eb24f62b1d1f3" providerId="LiveId" clId="{9418B889-E6A9-40F1-8B86-945D4140127E}" dt="2022-07-25T15:04:24.728" v="3299"/>
          <ac:spMkLst>
            <pc:docMk/>
            <pc:sldMk cId="342215979" sldId="277"/>
            <ac:spMk id="7" creationId="{BC8F0D70-271A-6D28-82EE-2D32EED0275B}"/>
          </ac:spMkLst>
        </pc:spChg>
        <pc:spChg chg="add mod">
          <ac:chgData name="Colin Coyne" userId="cf8eb24f62b1d1f3" providerId="LiveId" clId="{9418B889-E6A9-40F1-8B86-945D4140127E}" dt="2022-07-25T15:30:35.033" v="3593" actId="1076"/>
          <ac:spMkLst>
            <pc:docMk/>
            <pc:sldMk cId="342215979" sldId="277"/>
            <ac:spMk id="8" creationId="{B23F11CF-6CD3-9345-AAC3-9813A548FDCB}"/>
          </ac:spMkLst>
        </pc:spChg>
        <pc:spChg chg="add mod">
          <ac:chgData name="Colin Coyne" userId="cf8eb24f62b1d1f3" providerId="LiveId" clId="{9418B889-E6A9-40F1-8B86-945D4140127E}" dt="2022-07-25T15:31:23.705" v="3635" actId="20577"/>
          <ac:spMkLst>
            <pc:docMk/>
            <pc:sldMk cId="342215979" sldId="277"/>
            <ac:spMk id="10" creationId="{6C5CA5A7-BD2E-F123-4E96-3FF4D05F1D85}"/>
          </ac:spMkLst>
        </pc:spChg>
        <pc:picChg chg="add del mod">
          <ac:chgData name="Colin Coyne" userId="cf8eb24f62b1d1f3" providerId="LiveId" clId="{9418B889-E6A9-40F1-8B86-945D4140127E}" dt="2022-08-03T17:04:11.023" v="4321" actId="478"/>
          <ac:picMkLst>
            <pc:docMk/>
            <pc:sldMk cId="342215979" sldId="277"/>
            <ac:picMk id="9" creationId="{2FEADA04-2A34-670B-E02B-8CD11FA5EC7B}"/>
          </ac:picMkLst>
        </pc:picChg>
      </pc:sldChg>
      <pc:sldChg chg="addSp delSp modSp new mod delAnim modAnim">
        <pc:chgData name="Colin Coyne" userId="cf8eb24f62b1d1f3" providerId="LiveId" clId="{9418B889-E6A9-40F1-8B86-945D4140127E}" dt="2022-08-07T19:14:10.056" v="9660" actId="20577"/>
        <pc:sldMkLst>
          <pc:docMk/>
          <pc:sldMk cId="1114488530" sldId="278"/>
        </pc:sldMkLst>
        <pc:spChg chg="del">
          <ac:chgData name="Colin Coyne" userId="cf8eb24f62b1d1f3" providerId="LiveId" clId="{9418B889-E6A9-40F1-8B86-945D4140127E}" dt="2022-07-11T17:42:57.646" v="1018" actId="478"/>
          <ac:spMkLst>
            <pc:docMk/>
            <pc:sldMk cId="1114488530" sldId="278"/>
            <ac:spMk id="2" creationId="{A11AB830-14A6-712E-FCB6-2C36620A6B75}"/>
          </ac:spMkLst>
        </pc:spChg>
        <pc:spChg chg="add mod">
          <ac:chgData name="Colin Coyne" userId="cf8eb24f62b1d1f3" providerId="LiveId" clId="{9418B889-E6A9-40F1-8B86-945D4140127E}" dt="2022-08-07T18:18:29.822" v="9165" actId="1076"/>
          <ac:spMkLst>
            <pc:docMk/>
            <pc:sldMk cId="1114488530" sldId="278"/>
            <ac:spMk id="2" creationId="{E2868D69-8C08-8391-D3C9-1C6E35738D49}"/>
          </ac:spMkLst>
        </pc:spChg>
        <pc:spChg chg="del">
          <ac:chgData name="Colin Coyne" userId="cf8eb24f62b1d1f3" providerId="LiveId" clId="{9418B889-E6A9-40F1-8B86-945D4140127E}" dt="2022-07-11T17:42:54.427" v="1017" actId="478"/>
          <ac:spMkLst>
            <pc:docMk/>
            <pc:sldMk cId="1114488530" sldId="278"/>
            <ac:spMk id="3" creationId="{2ABE52F4-C139-B062-CF39-059007B12ED3}"/>
          </ac:spMkLst>
        </pc:spChg>
        <pc:spChg chg="add mod">
          <ac:chgData name="Colin Coyne" userId="cf8eb24f62b1d1f3" providerId="LiveId" clId="{9418B889-E6A9-40F1-8B86-945D4140127E}" dt="2022-08-07T18:18:29.822" v="9165" actId="1076"/>
          <ac:spMkLst>
            <pc:docMk/>
            <pc:sldMk cId="1114488530" sldId="278"/>
            <ac:spMk id="3" creationId="{8CAA182A-4D59-7FC2-2378-15D0D4B1CFDD}"/>
          </ac:spMkLst>
        </pc:spChg>
        <pc:spChg chg="add mod">
          <ac:chgData name="Colin Coyne" userId="cf8eb24f62b1d1f3" providerId="LiveId" clId="{9418B889-E6A9-40F1-8B86-945D4140127E}" dt="2022-08-07T19:13:16.941" v="9659" actId="20577"/>
          <ac:spMkLst>
            <pc:docMk/>
            <pc:sldMk cId="1114488530" sldId="278"/>
            <ac:spMk id="4" creationId="{5FD8BB0A-621F-B559-DDBA-D7B5D1060CDD}"/>
          </ac:spMkLst>
        </pc:spChg>
        <pc:spChg chg="add mod">
          <ac:chgData name="Colin Coyne" userId="cf8eb24f62b1d1f3" providerId="LiveId" clId="{9418B889-E6A9-40F1-8B86-945D4140127E}" dt="2022-08-07T19:14:10.056" v="9660" actId="20577"/>
          <ac:spMkLst>
            <pc:docMk/>
            <pc:sldMk cId="1114488530" sldId="278"/>
            <ac:spMk id="5" creationId="{64BF153F-E816-CADD-9E52-5707A3007032}"/>
          </ac:spMkLst>
        </pc:spChg>
        <pc:spChg chg="add del mod">
          <ac:chgData name="Colin Coyne" userId="cf8eb24f62b1d1f3" providerId="LiveId" clId="{9418B889-E6A9-40F1-8B86-945D4140127E}" dt="2022-07-25T15:03:10.915" v="3290" actId="478"/>
          <ac:spMkLst>
            <pc:docMk/>
            <pc:sldMk cId="1114488530" sldId="278"/>
            <ac:spMk id="5" creationId="{B4976BD8-6F71-E7D9-15CC-8BFBEDA48E16}"/>
          </ac:spMkLst>
        </pc:spChg>
        <pc:spChg chg="add mod">
          <ac:chgData name="Colin Coyne" userId="cf8eb24f62b1d1f3" providerId="LiveId" clId="{9418B889-E6A9-40F1-8B86-945D4140127E}" dt="2022-08-07T19:11:35.629" v="9623" actId="1076"/>
          <ac:spMkLst>
            <pc:docMk/>
            <pc:sldMk cId="1114488530" sldId="278"/>
            <ac:spMk id="7" creationId="{81CA987F-73A1-E5F7-C2E8-1E8A5C876B3B}"/>
          </ac:spMkLst>
        </pc:spChg>
        <pc:spChg chg="add del mod">
          <ac:chgData name="Colin Coyne" userId="cf8eb24f62b1d1f3" providerId="LiveId" clId="{9418B889-E6A9-40F1-8B86-945D4140127E}" dt="2022-07-25T15:03:19.843" v="3293" actId="478"/>
          <ac:spMkLst>
            <pc:docMk/>
            <pc:sldMk cId="1114488530" sldId="278"/>
            <ac:spMk id="7" creationId="{D421430F-CE11-003B-AD0B-6201DEE2D5A8}"/>
          </ac:spMkLst>
        </pc:spChg>
        <pc:spChg chg="add del mod">
          <ac:chgData name="Colin Coyne" userId="cf8eb24f62b1d1f3" providerId="LiveId" clId="{9418B889-E6A9-40F1-8B86-945D4140127E}" dt="2022-08-07T18:16:33.393" v="9153" actId="478"/>
          <ac:spMkLst>
            <pc:docMk/>
            <pc:sldMk cId="1114488530" sldId="278"/>
            <ac:spMk id="8" creationId="{A16FFFFB-CFEC-79EE-DFE2-BCD694892ACC}"/>
          </ac:spMkLst>
        </pc:spChg>
        <pc:spChg chg="add del mod">
          <ac:chgData name="Colin Coyne" userId="cf8eb24f62b1d1f3" providerId="LiveId" clId="{9418B889-E6A9-40F1-8B86-945D4140127E}" dt="2022-08-07T18:16:33.393" v="9153" actId="478"/>
          <ac:spMkLst>
            <pc:docMk/>
            <pc:sldMk cId="1114488530" sldId="278"/>
            <ac:spMk id="9" creationId="{84E77B58-FE6A-8297-7FD8-F4ED027D3B9A}"/>
          </ac:spMkLst>
        </pc:spChg>
        <pc:picChg chg="add del mod">
          <ac:chgData name="Colin Coyne" userId="cf8eb24f62b1d1f3" providerId="LiveId" clId="{9418B889-E6A9-40F1-8B86-945D4140127E}" dt="2022-08-07T18:16:39.410" v="9154" actId="478"/>
          <ac:picMkLst>
            <pc:docMk/>
            <pc:sldMk cId="1114488530" sldId="278"/>
            <ac:picMk id="6" creationId="{7EEB8CE1-B371-A727-451D-7393CAC54613}"/>
          </ac:picMkLst>
        </pc:picChg>
        <pc:picChg chg="add mod">
          <ac:chgData name="Colin Coyne" userId="cf8eb24f62b1d1f3" providerId="LiveId" clId="{9418B889-E6A9-40F1-8B86-945D4140127E}" dt="2022-08-07T18:18:06.355" v="9163" actId="14100"/>
          <ac:picMkLst>
            <pc:docMk/>
            <pc:sldMk cId="1114488530" sldId="278"/>
            <ac:picMk id="2050" creationId="{8750DF91-2EC7-3EE7-98BA-64C058624EA7}"/>
          </ac:picMkLst>
        </pc:picChg>
      </pc:sldChg>
      <pc:sldChg chg="addSp delSp modSp new del mod modAnim">
        <pc:chgData name="Colin Coyne" userId="cf8eb24f62b1d1f3" providerId="LiveId" clId="{9418B889-E6A9-40F1-8B86-945D4140127E}" dt="2022-08-07T18:22:29.164" v="9180" actId="47"/>
        <pc:sldMkLst>
          <pc:docMk/>
          <pc:sldMk cId="2901219493" sldId="279"/>
        </pc:sldMkLst>
        <pc:spChg chg="del">
          <ac:chgData name="Colin Coyne" userId="cf8eb24f62b1d1f3" providerId="LiveId" clId="{9418B889-E6A9-40F1-8B86-945D4140127E}" dt="2022-07-11T17:43:23.762" v="1025" actId="478"/>
          <ac:spMkLst>
            <pc:docMk/>
            <pc:sldMk cId="2901219493" sldId="279"/>
            <ac:spMk id="2" creationId="{9F7A8622-BEE1-2155-C628-7FA02E091D72}"/>
          </ac:spMkLst>
        </pc:spChg>
        <pc:spChg chg="del">
          <ac:chgData name="Colin Coyne" userId="cf8eb24f62b1d1f3" providerId="LiveId" clId="{9418B889-E6A9-40F1-8B86-945D4140127E}" dt="2022-07-11T17:43:23.762" v="1025" actId="478"/>
          <ac:spMkLst>
            <pc:docMk/>
            <pc:sldMk cId="2901219493" sldId="279"/>
            <ac:spMk id="3" creationId="{50BB965E-82D4-EBD1-1CDC-D99475E1030A}"/>
          </ac:spMkLst>
        </pc:spChg>
        <pc:spChg chg="add mod">
          <ac:chgData name="Colin Coyne" userId="cf8eb24f62b1d1f3" providerId="LiveId" clId="{9418B889-E6A9-40F1-8B86-945D4140127E}" dt="2022-07-25T15:01:27.658" v="3275" actId="14100"/>
          <ac:spMkLst>
            <pc:docMk/>
            <pc:sldMk cId="2901219493" sldId="279"/>
            <ac:spMk id="4" creationId="{81C6855A-9F1B-3161-1A3A-97ADC7AC2347}"/>
          </ac:spMkLst>
        </pc:spChg>
        <pc:spChg chg="add mod">
          <ac:chgData name="Colin Coyne" userId="cf8eb24f62b1d1f3" providerId="LiveId" clId="{9418B889-E6A9-40F1-8B86-945D4140127E}" dt="2022-07-25T15:01:53.781" v="3278"/>
          <ac:spMkLst>
            <pc:docMk/>
            <pc:sldMk cId="2901219493" sldId="279"/>
            <ac:spMk id="5" creationId="{E6EFEF18-F5B3-0290-75EE-F6464DEE4D2C}"/>
          </ac:spMkLst>
        </pc:spChg>
        <pc:spChg chg="add mod">
          <ac:chgData name="Colin Coyne" userId="cf8eb24f62b1d1f3" providerId="LiveId" clId="{9418B889-E6A9-40F1-8B86-945D4140127E}" dt="2022-07-25T15:02:40.834" v="3289" actId="1076"/>
          <ac:spMkLst>
            <pc:docMk/>
            <pc:sldMk cId="2901219493" sldId="279"/>
            <ac:spMk id="7" creationId="{FC52F2FB-634C-55E3-9A7E-9EE96066B65F}"/>
          </ac:spMkLst>
        </pc:spChg>
        <pc:spChg chg="add mod">
          <ac:chgData name="Colin Coyne" userId="cf8eb24f62b1d1f3" providerId="LiveId" clId="{9418B889-E6A9-40F1-8B86-945D4140127E}" dt="2022-07-25T15:33:43.076" v="3640" actId="1076"/>
          <ac:spMkLst>
            <pc:docMk/>
            <pc:sldMk cId="2901219493" sldId="279"/>
            <ac:spMk id="8" creationId="{F01772AB-59BE-E33C-D106-0451216E9AD2}"/>
          </ac:spMkLst>
        </pc:spChg>
        <pc:spChg chg="add mod">
          <ac:chgData name="Colin Coyne" userId="cf8eb24f62b1d1f3" providerId="LiveId" clId="{9418B889-E6A9-40F1-8B86-945D4140127E}" dt="2022-08-05T18:06:56.488" v="8706" actId="20577"/>
          <ac:spMkLst>
            <pc:docMk/>
            <pc:sldMk cId="2901219493" sldId="279"/>
            <ac:spMk id="9" creationId="{9A4AC507-7ED1-3010-C988-FDE5E8B85E6D}"/>
          </ac:spMkLst>
        </pc:spChg>
        <pc:spChg chg="add mod">
          <ac:chgData name="Colin Coyne" userId="cf8eb24f62b1d1f3" providerId="LiveId" clId="{9418B889-E6A9-40F1-8B86-945D4140127E}" dt="2022-08-05T18:09:29.510" v="8711" actId="688"/>
          <ac:spMkLst>
            <pc:docMk/>
            <pc:sldMk cId="2901219493" sldId="279"/>
            <ac:spMk id="10" creationId="{807E2ABE-B78A-91FE-37DB-3B7ADF532198}"/>
          </ac:spMkLst>
        </pc:spChg>
        <pc:spChg chg="add mod">
          <ac:chgData name="Colin Coyne" userId="cf8eb24f62b1d1f3" providerId="LiveId" clId="{9418B889-E6A9-40F1-8B86-945D4140127E}" dt="2022-08-05T18:09:12.856" v="8709" actId="1076"/>
          <ac:spMkLst>
            <pc:docMk/>
            <pc:sldMk cId="2901219493" sldId="279"/>
            <ac:spMk id="11" creationId="{F2A1D9DE-9BC1-6116-0FFE-8CEEE3FFAFDE}"/>
          </ac:spMkLst>
        </pc:spChg>
        <pc:picChg chg="add mod">
          <ac:chgData name="Colin Coyne" userId="cf8eb24f62b1d1f3" providerId="LiveId" clId="{9418B889-E6A9-40F1-8B86-945D4140127E}" dt="2022-08-05T18:09:05.991" v="8708" actId="1076"/>
          <ac:picMkLst>
            <pc:docMk/>
            <pc:sldMk cId="2901219493" sldId="279"/>
            <ac:picMk id="6" creationId="{7180E243-1C7B-5659-58C6-EE75F44C855A}"/>
          </ac:picMkLst>
        </pc:picChg>
      </pc:sldChg>
      <pc:sldChg chg="addSp delSp modSp new del mod">
        <pc:chgData name="Colin Coyne" userId="cf8eb24f62b1d1f3" providerId="LiveId" clId="{9418B889-E6A9-40F1-8B86-945D4140127E}" dt="2022-07-11T17:52:24.023" v="1085" actId="2696"/>
        <pc:sldMkLst>
          <pc:docMk/>
          <pc:sldMk cId="2864346845" sldId="280"/>
        </pc:sldMkLst>
        <pc:spChg chg="del mod">
          <ac:chgData name="Colin Coyne" userId="cf8eb24f62b1d1f3" providerId="LiveId" clId="{9418B889-E6A9-40F1-8B86-945D4140127E}" dt="2022-07-11T17:43:37.982" v="1031" actId="478"/>
          <ac:spMkLst>
            <pc:docMk/>
            <pc:sldMk cId="2864346845" sldId="280"/>
            <ac:spMk id="2" creationId="{622A7779-1D32-F95C-600D-B1BAB8DA045C}"/>
          </ac:spMkLst>
        </pc:spChg>
        <pc:spChg chg="del">
          <ac:chgData name="Colin Coyne" userId="cf8eb24f62b1d1f3" providerId="LiveId" clId="{9418B889-E6A9-40F1-8B86-945D4140127E}" dt="2022-07-11T17:43:37.982" v="1031" actId="478"/>
          <ac:spMkLst>
            <pc:docMk/>
            <pc:sldMk cId="2864346845" sldId="280"/>
            <ac:spMk id="3" creationId="{7DEB444C-97A8-B3FD-3C0C-B7E19CB53AB4}"/>
          </ac:spMkLst>
        </pc:spChg>
        <pc:spChg chg="add mod">
          <ac:chgData name="Colin Coyne" userId="cf8eb24f62b1d1f3" providerId="LiveId" clId="{9418B889-E6A9-40F1-8B86-945D4140127E}" dt="2022-07-11T17:43:39.229" v="1032"/>
          <ac:spMkLst>
            <pc:docMk/>
            <pc:sldMk cId="2864346845" sldId="280"/>
            <ac:spMk id="4" creationId="{CBB49932-411C-EB8B-AB85-2EE03B818777}"/>
          </ac:spMkLst>
        </pc:spChg>
      </pc:sldChg>
      <pc:sldChg chg="addSp delSp modSp new del mod">
        <pc:chgData name="Colin Coyne" userId="cf8eb24f62b1d1f3" providerId="LiveId" clId="{9418B889-E6A9-40F1-8B86-945D4140127E}" dt="2022-07-11T17:52:24.023" v="1085" actId="2696"/>
        <pc:sldMkLst>
          <pc:docMk/>
          <pc:sldMk cId="3963321502" sldId="281"/>
        </pc:sldMkLst>
        <pc:spChg chg="del mod">
          <ac:chgData name="Colin Coyne" userId="cf8eb24f62b1d1f3" providerId="LiveId" clId="{9418B889-E6A9-40F1-8B86-945D4140127E}" dt="2022-07-11T17:43:59.294" v="1034" actId="478"/>
          <ac:spMkLst>
            <pc:docMk/>
            <pc:sldMk cId="3963321502" sldId="281"/>
            <ac:spMk id="2" creationId="{BB0CBDBC-B8DA-AF5A-34A2-DD9D3847ACFB}"/>
          </ac:spMkLst>
        </pc:spChg>
        <pc:spChg chg="del">
          <ac:chgData name="Colin Coyne" userId="cf8eb24f62b1d1f3" providerId="LiveId" clId="{9418B889-E6A9-40F1-8B86-945D4140127E}" dt="2022-07-11T17:43:59.294" v="1034" actId="478"/>
          <ac:spMkLst>
            <pc:docMk/>
            <pc:sldMk cId="3963321502" sldId="281"/>
            <ac:spMk id="3" creationId="{24CF3478-BDE1-4C26-9F76-A9C56772C5F4}"/>
          </ac:spMkLst>
        </pc:spChg>
        <pc:spChg chg="add mod">
          <ac:chgData name="Colin Coyne" userId="cf8eb24f62b1d1f3" providerId="LiveId" clId="{9418B889-E6A9-40F1-8B86-945D4140127E}" dt="2022-07-11T17:43:51.067" v="1033"/>
          <ac:spMkLst>
            <pc:docMk/>
            <pc:sldMk cId="3963321502" sldId="281"/>
            <ac:spMk id="4" creationId="{8D147241-4505-05E7-6BE8-038F243C2B43}"/>
          </ac:spMkLst>
        </pc:spChg>
      </pc:sldChg>
      <pc:sldChg chg="addSp delSp modSp new mod">
        <pc:chgData name="Colin Coyne" userId="cf8eb24f62b1d1f3" providerId="LiveId" clId="{9418B889-E6A9-40F1-8B86-945D4140127E}" dt="2022-08-03T17:07:33.885" v="4343" actId="20577"/>
        <pc:sldMkLst>
          <pc:docMk/>
          <pc:sldMk cId="1070885758" sldId="282"/>
        </pc:sldMkLst>
        <pc:spChg chg="del mod">
          <ac:chgData name="Colin Coyne" userId="cf8eb24f62b1d1f3" providerId="LiveId" clId="{9418B889-E6A9-40F1-8B86-945D4140127E}" dt="2022-07-11T17:44:09.592" v="1035" actId="478"/>
          <ac:spMkLst>
            <pc:docMk/>
            <pc:sldMk cId="1070885758" sldId="282"/>
            <ac:spMk id="2" creationId="{13F3B480-3FAC-C0FA-C110-18010BBA84E7}"/>
          </ac:spMkLst>
        </pc:spChg>
        <pc:spChg chg="del">
          <ac:chgData name="Colin Coyne" userId="cf8eb24f62b1d1f3" providerId="LiveId" clId="{9418B889-E6A9-40F1-8B86-945D4140127E}" dt="2022-07-11T17:44:09.592" v="1035" actId="478"/>
          <ac:spMkLst>
            <pc:docMk/>
            <pc:sldMk cId="1070885758" sldId="282"/>
            <ac:spMk id="3" creationId="{298F3274-56AE-9823-3467-9CC433D123F3}"/>
          </ac:spMkLst>
        </pc:spChg>
        <pc:spChg chg="add mod">
          <ac:chgData name="Colin Coyne" userId="cf8eb24f62b1d1f3" providerId="LiveId" clId="{9418B889-E6A9-40F1-8B86-945D4140127E}" dt="2022-07-25T15:07:26.266" v="3333" actId="20577"/>
          <ac:spMkLst>
            <pc:docMk/>
            <pc:sldMk cId="1070885758" sldId="282"/>
            <ac:spMk id="4" creationId="{9F53603C-06F3-1F4C-DDF4-B93D4B7D3A1D}"/>
          </ac:spMkLst>
        </pc:spChg>
        <pc:spChg chg="add mod">
          <ac:chgData name="Colin Coyne" userId="cf8eb24f62b1d1f3" providerId="LiveId" clId="{9418B889-E6A9-40F1-8B86-945D4140127E}" dt="2022-08-03T17:07:33.885" v="4343" actId="20577"/>
          <ac:spMkLst>
            <pc:docMk/>
            <pc:sldMk cId="1070885758" sldId="282"/>
            <ac:spMk id="6" creationId="{60536F57-696A-E44F-9683-EDC620640837}"/>
          </ac:spMkLst>
        </pc:spChg>
        <pc:graphicFrameChg chg="add del mod modGraphic">
          <ac:chgData name="Colin Coyne" userId="cf8eb24f62b1d1f3" providerId="LiveId" clId="{9418B889-E6A9-40F1-8B86-945D4140127E}" dt="2022-07-11T18:23:21.786" v="1258" actId="478"/>
          <ac:graphicFrameMkLst>
            <pc:docMk/>
            <pc:sldMk cId="1070885758" sldId="282"/>
            <ac:graphicFrameMk id="5" creationId="{196E84C4-DD73-CA5D-BC8E-C763AAAC4230}"/>
          </ac:graphicFrameMkLst>
        </pc:graphicFrameChg>
        <pc:graphicFrameChg chg="add mod modGraphic">
          <ac:chgData name="Colin Coyne" userId="cf8eb24f62b1d1f3" providerId="LiveId" clId="{9418B889-E6A9-40F1-8B86-945D4140127E}" dt="2022-07-25T15:06:53.869" v="3330" actId="20577"/>
          <ac:graphicFrameMkLst>
            <pc:docMk/>
            <pc:sldMk cId="1070885758" sldId="282"/>
            <ac:graphicFrameMk id="7" creationId="{CB725E29-403B-4950-F3B8-A1639AC71A9C}"/>
          </ac:graphicFrameMkLst>
        </pc:graphicFrameChg>
      </pc:sldChg>
      <pc:sldChg chg="addSp delSp modSp new mod ord">
        <pc:chgData name="Colin Coyne" userId="cf8eb24f62b1d1f3" providerId="LiveId" clId="{9418B889-E6A9-40F1-8B86-945D4140127E}" dt="2022-08-03T16:02:54.703" v="3811"/>
        <pc:sldMkLst>
          <pc:docMk/>
          <pc:sldMk cId="1012043284" sldId="283"/>
        </pc:sldMkLst>
        <pc:spChg chg="del mod">
          <ac:chgData name="Colin Coyne" userId="cf8eb24f62b1d1f3" providerId="LiveId" clId="{9418B889-E6A9-40F1-8B86-945D4140127E}" dt="2022-07-11T17:44:45.161" v="1051" actId="478"/>
          <ac:spMkLst>
            <pc:docMk/>
            <pc:sldMk cId="1012043284" sldId="283"/>
            <ac:spMk id="2" creationId="{A9680C12-D31F-94AD-95EF-E83633235CDC}"/>
          </ac:spMkLst>
        </pc:spChg>
        <pc:spChg chg="del">
          <ac:chgData name="Colin Coyne" userId="cf8eb24f62b1d1f3" providerId="LiveId" clId="{9418B889-E6A9-40F1-8B86-945D4140127E}" dt="2022-07-11T17:44:45.161" v="1051" actId="478"/>
          <ac:spMkLst>
            <pc:docMk/>
            <pc:sldMk cId="1012043284" sldId="283"/>
            <ac:spMk id="3" creationId="{1B9CB78C-E6D3-BA5F-15AA-61B936A64757}"/>
          </ac:spMkLst>
        </pc:spChg>
        <pc:spChg chg="add mod">
          <ac:chgData name="Colin Coyne" userId="cf8eb24f62b1d1f3" providerId="LiveId" clId="{9418B889-E6A9-40F1-8B86-945D4140127E}" dt="2022-07-25T15:04:57.270" v="3305" actId="20577"/>
          <ac:spMkLst>
            <pc:docMk/>
            <pc:sldMk cId="1012043284" sldId="283"/>
            <ac:spMk id="4" creationId="{043DE9AC-DA45-1E46-22BA-A86B1B24E320}"/>
          </ac:spMkLst>
        </pc:spChg>
        <pc:spChg chg="add del mod">
          <ac:chgData name="Colin Coyne" userId="cf8eb24f62b1d1f3" providerId="LiveId" clId="{9418B889-E6A9-40F1-8B86-945D4140127E}" dt="2022-07-11T18:38:59.095" v="1384" actId="478"/>
          <ac:spMkLst>
            <pc:docMk/>
            <pc:sldMk cId="1012043284" sldId="283"/>
            <ac:spMk id="6" creationId="{3BE3FA49-0DAC-3329-3D17-14F553F8C165}"/>
          </ac:spMkLst>
        </pc:spChg>
        <pc:spChg chg="add mod">
          <ac:chgData name="Colin Coyne" userId="cf8eb24f62b1d1f3" providerId="LiveId" clId="{9418B889-E6A9-40F1-8B86-945D4140127E}" dt="2022-07-11T18:39:14.472" v="1392" actId="20577"/>
          <ac:spMkLst>
            <pc:docMk/>
            <pc:sldMk cId="1012043284" sldId="283"/>
            <ac:spMk id="8" creationId="{4629D8D1-B4F9-F4F6-98E1-3140C11CFBA7}"/>
          </ac:spMkLst>
        </pc:spChg>
        <pc:graphicFrameChg chg="add del mod modGraphic">
          <ac:chgData name="Colin Coyne" userId="cf8eb24f62b1d1f3" providerId="LiveId" clId="{9418B889-E6A9-40F1-8B86-945D4140127E}" dt="2022-07-11T18:21:16.913" v="1254" actId="478"/>
          <ac:graphicFrameMkLst>
            <pc:docMk/>
            <pc:sldMk cId="1012043284" sldId="283"/>
            <ac:graphicFrameMk id="5" creationId="{4ADE19BF-08BC-916A-1241-A90DBE452021}"/>
          </ac:graphicFrameMkLst>
        </pc:graphicFrameChg>
        <pc:graphicFrameChg chg="add mod modGraphic">
          <ac:chgData name="Colin Coyne" userId="cf8eb24f62b1d1f3" providerId="LiveId" clId="{9418B889-E6A9-40F1-8B86-945D4140127E}" dt="2022-07-11T18:40:17.861" v="1422" actId="255"/>
          <ac:graphicFrameMkLst>
            <pc:docMk/>
            <pc:sldMk cId="1012043284" sldId="283"/>
            <ac:graphicFrameMk id="7" creationId="{215D6621-272D-0110-80D8-B041537CE19C}"/>
          </ac:graphicFrameMkLst>
        </pc:graphicFrameChg>
      </pc:sldChg>
      <pc:sldChg chg="addSp delSp modSp new mod ord">
        <pc:chgData name="Colin Coyne" userId="cf8eb24f62b1d1f3" providerId="LiveId" clId="{9418B889-E6A9-40F1-8B86-945D4140127E}" dt="2022-07-25T15:05:45.113" v="3312" actId="20577"/>
        <pc:sldMkLst>
          <pc:docMk/>
          <pc:sldMk cId="1013934655" sldId="284"/>
        </pc:sldMkLst>
        <pc:spChg chg="del">
          <ac:chgData name="Colin Coyne" userId="cf8eb24f62b1d1f3" providerId="LiveId" clId="{9418B889-E6A9-40F1-8B86-945D4140127E}" dt="2022-07-11T17:45:04.687" v="1055" actId="478"/>
          <ac:spMkLst>
            <pc:docMk/>
            <pc:sldMk cId="1013934655" sldId="284"/>
            <ac:spMk id="2" creationId="{093CD463-53E2-5A5F-CB57-F6E80361502C}"/>
          </ac:spMkLst>
        </pc:spChg>
        <pc:spChg chg="del">
          <ac:chgData name="Colin Coyne" userId="cf8eb24f62b1d1f3" providerId="LiveId" clId="{9418B889-E6A9-40F1-8B86-945D4140127E}" dt="2022-07-11T17:45:04.687" v="1055" actId="478"/>
          <ac:spMkLst>
            <pc:docMk/>
            <pc:sldMk cId="1013934655" sldId="284"/>
            <ac:spMk id="3" creationId="{1A814B91-AA70-E565-E099-1D95D631BD2D}"/>
          </ac:spMkLst>
        </pc:spChg>
        <pc:spChg chg="add mod">
          <ac:chgData name="Colin Coyne" userId="cf8eb24f62b1d1f3" providerId="LiveId" clId="{9418B889-E6A9-40F1-8B86-945D4140127E}" dt="2022-07-25T15:05:45.113" v="3312" actId="20577"/>
          <ac:spMkLst>
            <pc:docMk/>
            <pc:sldMk cId="1013934655" sldId="284"/>
            <ac:spMk id="4" creationId="{8BA4C8EC-6AA7-3352-A8AB-C751016FC1F8}"/>
          </ac:spMkLst>
        </pc:spChg>
        <pc:spChg chg="add mod">
          <ac:chgData name="Colin Coyne" userId="cf8eb24f62b1d1f3" providerId="LiveId" clId="{9418B889-E6A9-40F1-8B86-945D4140127E}" dt="2022-07-11T18:02:28.883" v="1132" actId="20577"/>
          <ac:spMkLst>
            <pc:docMk/>
            <pc:sldMk cId="1013934655" sldId="284"/>
            <ac:spMk id="6" creationId="{4299CEDE-8A36-E512-9450-6C75A4E55ED5}"/>
          </ac:spMkLst>
        </pc:spChg>
        <pc:graphicFrameChg chg="add mod modGraphic">
          <ac:chgData name="Colin Coyne" userId="cf8eb24f62b1d1f3" providerId="LiveId" clId="{9418B889-E6A9-40F1-8B86-945D4140127E}" dt="2022-07-25T14:35:35.674" v="3029" actId="20577"/>
          <ac:graphicFrameMkLst>
            <pc:docMk/>
            <pc:sldMk cId="1013934655" sldId="284"/>
            <ac:graphicFrameMk id="5" creationId="{4DE24BFB-4F41-82E8-3567-C3DEE760CC92}"/>
          </ac:graphicFrameMkLst>
        </pc:graphicFrameChg>
      </pc:sldChg>
      <pc:sldChg chg="addSp delSp modSp new mod ord modAnim">
        <pc:chgData name="Colin Coyne" userId="cf8eb24f62b1d1f3" providerId="LiveId" clId="{9418B889-E6A9-40F1-8B86-945D4140127E}" dt="2022-08-03T18:38:05.985" v="6176" actId="255"/>
        <pc:sldMkLst>
          <pc:docMk/>
          <pc:sldMk cId="85234529" sldId="285"/>
        </pc:sldMkLst>
        <pc:spChg chg="del mod">
          <ac:chgData name="Colin Coyne" userId="cf8eb24f62b1d1f3" providerId="LiveId" clId="{9418B889-E6A9-40F1-8B86-945D4140127E}" dt="2022-07-11T17:45:14.228" v="1058" actId="478"/>
          <ac:spMkLst>
            <pc:docMk/>
            <pc:sldMk cId="85234529" sldId="285"/>
            <ac:spMk id="2" creationId="{C63A5619-3B19-D00F-4F42-E59AE30176FA}"/>
          </ac:spMkLst>
        </pc:spChg>
        <pc:spChg chg="del">
          <ac:chgData name="Colin Coyne" userId="cf8eb24f62b1d1f3" providerId="LiveId" clId="{9418B889-E6A9-40F1-8B86-945D4140127E}" dt="2022-07-11T17:45:14.228" v="1058" actId="478"/>
          <ac:spMkLst>
            <pc:docMk/>
            <pc:sldMk cId="85234529" sldId="285"/>
            <ac:spMk id="3" creationId="{7A67BDC9-82DB-5B7F-ED05-663BCB273CB9}"/>
          </ac:spMkLst>
        </pc:spChg>
        <pc:spChg chg="add mod">
          <ac:chgData name="Colin Coyne" userId="cf8eb24f62b1d1f3" providerId="LiveId" clId="{9418B889-E6A9-40F1-8B86-945D4140127E}" dt="2022-07-25T15:06:25.169" v="3320" actId="20577"/>
          <ac:spMkLst>
            <pc:docMk/>
            <pc:sldMk cId="85234529" sldId="285"/>
            <ac:spMk id="4" creationId="{98E39E21-5F2F-CC34-D49D-BD9C10B9130D}"/>
          </ac:spMkLst>
        </pc:spChg>
        <pc:spChg chg="add mod">
          <ac:chgData name="Colin Coyne" userId="cf8eb24f62b1d1f3" providerId="LiveId" clId="{9418B889-E6A9-40F1-8B86-945D4140127E}" dt="2022-07-25T14:41:08.239" v="3055" actId="1076"/>
          <ac:spMkLst>
            <pc:docMk/>
            <pc:sldMk cId="85234529" sldId="285"/>
            <ac:spMk id="5" creationId="{6320DA76-133A-2F55-9EB9-0A356EAD3BC4}"/>
          </ac:spMkLst>
        </pc:spChg>
        <pc:spChg chg="add mod">
          <ac:chgData name="Colin Coyne" userId="cf8eb24f62b1d1f3" providerId="LiveId" clId="{9418B889-E6A9-40F1-8B86-945D4140127E}" dt="2022-07-11T18:05:25.576" v="1152" actId="20577"/>
          <ac:spMkLst>
            <pc:docMk/>
            <pc:sldMk cId="85234529" sldId="285"/>
            <ac:spMk id="6" creationId="{7E4E1AB5-1513-0F66-8BA7-4EF10592C7B5}"/>
          </ac:spMkLst>
        </pc:spChg>
        <pc:spChg chg="add mod">
          <ac:chgData name="Colin Coyne" userId="cf8eb24f62b1d1f3" providerId="LiveId" clId="{9418B889-E6A9-40F1-8B86-945D4140127E}" dt="2022-07-25T15:40:37.141" v="3719" actId="207"/>
          <ac:spMkLst>
            <pc:docMk/>
            <pc:sldMk cId="85234529" sldId="285"/>
            <ac:spMk id="8" creationId="{30E6980F-BEB3-E718-3F6B-FDBC712B2912}"/>
          </ac:spMkLst>
        </pc:spChg>
        <pc:spChg chg="add mod">
          <ac:chgData name="Colin Coyne" userId="cf8eb24f62b1d1f3" providerId="LiveId" clId="{9418B889-E6A9-40F1-8B86-945D4140127E}" dt="2022-07-25T14:41:40.168" v="3059" actId="1076"/>
          <ac:spMkLst>
            <pc:docMk/>
            <pc:sldMk cId="85234529" sldId="285"/>
            <ac:spMk id="9" creationId="{6869B1E5-CA80-F570-CA5A-1CD82B1A6A32}"/>
          </ac:spMkLst>
        </pc:spChg>
        <pc:graphicFrameChg chg="add del mod modGraphic">
          <ac:chgData name="Colin Coyne" userId="cf8eb24f62b1d1f3" providerId="LiveId" clId="{9418B889-E6A9-40F1-8B86-945D4140127E}" dt="2022-07-11T18:10:33.443" v="1180" actId="478"/>
          <ac:graphicFrameMkLst>
            <pc:docMk/>
            <pc:sldMk cId="85234529" sldId="285"/>
            <ac:graphicFrameMk id="5" creationId="{1C83E54B-223C-0DFF-453F-20E20E483CB3}"/>
          </ac:graphicFrameMkLst>
        </pc:graphicFrameChg>
        <pc:graphicFrameChg chg="add mod modGraphic">
          <ac:chgData name="Colin Coyne" userId="cf8eb24f62b1d1f3" providerId="LiveId" clId="{9418B889-E6A9-40F1-8B86-945D4140127E}" dt="2022-08-03T18:38:05.985" v="6176" actId="255"/>
          <ac:graphicFrameMkLst>
            <pc:docMk/>
            <pc:sldMk cId="85234529" sldId="285"/>
            <ac:graphicFrameMk id="7" creationId="{9F3C1F3C-D8CA-6DAA-4651-5983A9C66992}"/>
          </ac:graphicFrameMkLst>
        </pc:graphicFrameChg>
      </pc:sldChg>
      <pc:sldChg chg="addSp delSp modSp new mod">
        <pc:chgData name="Colin Coyne" userId="cf8eb24f62b1d1f3" providerId="LiveId" clId="{9418B889-E6A9-40F1-8B86-945D4140127E}" dt="2022-07-25T15:05:30.506" v="3308" actId="20577"/>
        <pc:sldMkLst>
          <pc:docMk/>
          <pc:sldMk cId="1668413015" sldId="286"/>
        </pc:sldMkLst>
        <pc:spChg chg="del">
          <ac:chgData name="Colin Coyne" userId="cf8eb24f62b1d1f3" providerId="LiveId" clId="{9418B889-E6A9-40F1-8B86-945D4140127E}" dt="2022-07-12T17:54:10.471" v="1424" actId="478"/>
          <ac:spMkLst>
            <pc:docMk/>
            <pc:sldMk cId="1668413015" sldId="286"/>
            <ac:spMk id="2" creationId="{9FCDBEC3-980C-5532-F91D-99D30EF70533}"/>
          </ac:spMkLst>
        </pc:spChg>
        <pc:spChg chg="del">
          <ac:chgData name="Colin Coyne" userId="cf8eb24f62b1d1f3" providerId="LiveId" clId="{9418B889-E6A9-40F1-8B86-945D4140127E}" dt="2022-07-12T17:54:10.471" v="1424" actId="478"/>
          <ac:spMkLst>
            <pc:docMk/>
            <pc:sldMk cId="1668413015" sldId="286"/>
            <ac:spMk id="3" creationId="{F09FB88D-D3AC-C68D-8ED5-55A829B8C3F6}"/>
          </ac:spMkLst>
        </pc:spChg>
        <pc:spChg chg="add mod">
          <ac:chgData name="Colin Coyne" userId="cf8eb24f62b1d1f3" providerId="LiveId" clId="{9418B889-E6A9-40F1-8B86-945D4140127E}" dt="2022-07-25T15:05:30.506" v="3308" actId="20577"/>
          <ac:spMkLst>
            <pc:docMk/>
            <pc:sldMk cId="1668413015" sldId="286"/>
            <ac:spMk id="4" creationId="{F84FFCCF-0453-B3FA-4BF9-4C347789DB1B}"/>
          </ac:spMkLst>
        </pc:spChg>
        <pc:spChg chg="add del mod">
          <ac:chgData name="Colin Coyne" userId="cf8eb24f62b1d1f3" providerId="LiveId" clId="{9418B889-E6A9-40F1-8B86-945D4140127E}" dt="2022-07-12T17:58:14.283" v="1443" actId="478"/>
          <ac:spMkLst>
            <pc:docMk/>
            <pc:sldMk cId="1668413015" sldId="286"/>
            <ac:spMk id="5" creationId="{C7F769A4-4373-18CF-F24D-C3AE49A84255}"/>
          </ac:spMkLst>
        </pc:spChg>
        <pc:picChg chg="add mod">
          <ac:chgData name="Colin Coyne" userId="cf8eb24f62b1d1f3" providerId="LiveId" clId="{9418B889-E6A9-40F1-8B86-945D4140127E}" dt="2022-07-25T14:37:16.158" v="3031" actId="14100"/>
          <ac:picMkLst>
            <pc:docMk/>
            <pc:sldMk cId="1668413015" sldId="286"/>
            <ac:picMk id="7" creationId="{8033606C-3BF2-80D8-091F-6C699F850C75}"/>
          </ac:picMkLst>
        </pc:picChg>
      </pc:sldChg>
      <pc:sldChg chg="addSp delSp modSp new mod">
        <pc:chgData name="Colin Coyne" userId="cf8eb24f62b1d1f3" providerId="LiveId" clId="{9418B889-E6A9-40F1-8B86-945D4140127E}" dt="2022-07-25T15:06:05.564" v="3317" actId="20577"/>
        <pc:sldMkLst>
          <pc:docMk/>
          <pc:sldMk cId="1835677673" sldId="287"/>
        </pc:sldMkLst>
        <pc:spChg chg="del">
          <ac:chgData name="Colin Coyne" userId="cf8eb24f62b1d1f3" providerId="LiveId" clId="{9418B889-E6A9-40F1-8B86-945D4140127E}" dt="2022-07-12T17:54:52.542" v="1427" actId="478"/>
          <ac:spMkLst>
            <pc:docMk/>
            <pc:sldMk cId="1835677673" sldId="287"/>
            <ac:spMk id="2" creationId="{849F0181-B8A3-A4A2-3F57-B144D9057225}"/>
          </ac:spMkLst>
        </pc:spChg>
        <pc:spChg chg="del">
          <ac:chgData name="Colin Coyne" userId="cf8eb24f62b1d1f3" providerId="LiveId" clId="{9418B889-E6A9-40F1-8B86-945D4140127E}" dt="2022-07-12T17:54:52.542" v="1427" actId="478"/>
          <ac:spMkLst>
            <pc:docMk/>
            <pc:sldMk cId="1835677673" sldId="287"/>
            <ac:spMk id="3" creationId="{0EC36E26-FD83-09D2-0E5C-AEF68ACB7CE7}"/>
          </ac:spMkLst>
        </pc:spChg>
        <pc:spChg chg="add mod">
          <ac:chgData name="Colin Coyne" userId="cf8eb24f62b1d1f3" providerId="LiveId" clId="{9418B889-E6A9-40F1-8B86-945D4140127E}" dt="2022-07-25T15:06:05.564" v="3317" actId="20577"/>
          <ac:spMkLst>
            <pc:docMk/>
            <pc:sldMk cId="1835677673" sldId="287"/>
            <ac:spMk id="4" creationId="{BC2E2E53-05F2-AAA2-0FBC-39C8C967DF58}"/>
          </ac:spMkLst>
        </pc:spChg>
        <pc:spChg chg="add del mod">
          <ac:chgData name="Colin Coyne" userId="cf8eb24f62b1d1f3" providerId="LiveId" clId="{9418B889-E6A9-40F1-8B86-945D4140127E}" dt="2022-07-12T17:58:46.069" v="1446" actId="478"/>
          <ac:spMkLst>
            <pc:docMk/>
            <pc:sldMk cId="1835677673" sldId="287"/>
            <ac:spMk id="5" creationId="{6330FD56-CAB8-5DF0-BD31-6E670E83E8F7}"/>
          </ac:spMkLst>
        </pc:spChg>
        <pc:picChg chg="add mod">
          <ac:chgData name="Colin Coyne" userId="cf8eb24f62b1d1f3" providerId="LiveId" clId="{9418B889-E6A9-40F1-8B86-945D4140127E}" dt="2022-07-25T14:36:39.963" v="3030" actId="14100"/>
          <ac:picMkLst>
            <pc:docMk/>
            <pc:sldMk cId="1835677673" sldId="287"/>
            <ac:picMk id="7" creationId="{07B2D3EF-51CD-445C-7E26-7B4E231BB8E3}"/>
          </ac:picMkLst>
        </pc:picChg>
      </pc:sldChg>
      <pc:sldChg chg="modSp new mod">
        <pc:chgData name="Colin Coyne" userId="cf8eb24f62b1d1f3" providerId="LiveId" clId="{9418B889-E6A9-40F1-8B86-945D4140127E}" dt="2022-08-10T14:01:59.822" v="11689" actId="207"/>
        <pc:sldMkLst>
          <pc:docMk/>
          <pc:sldMk cId="3688376227" sldId="288"/>
        </pc:sldMkLst>
        <pc:spChg chg="mod">
          <ac:chgData name="Colin Coyne" userId="cf8eb24f62b1d1f3" providerId="LiveId" clId="{9418B889-E6A9-40F1-8B86-945D4140127E}" dt="2022-08-08T15:22:37.822" v="10661" actId="1076"/>
          <ac:spMkLst>
            <pc:docMk/>
            <pc:sldMk cId="3688376227" sldId="288"/>
            <ac:spMk id="2" creationId="{FB153207-9448-E5E9-313C-1E76B26B66B8}"/>
          </ac:spMkLst>
        </pc:spChg>
        <pc:spChg chg="mod">
          <ac:chgData name="Colin Coyne" userId="cf8eb24f62b1d1f3" providerId="LiveId" clId="{9418B889-E6A9-40F1-8B86-945D4140127E}" dt="2022-08-10T14:01:59.822" v="11689" actId="207"/>
          <ac:spMkLst>
            <pc:docMk/>
            <pc:sldMk cId="3688376227" sldId="288"/>
            <ac:spMk id="3" creationId="{492D0BE2-BF8A-5A48-3521-108A9CD3D5C9}"/>
          </ac:spMkLst>
        </pc:spChg>
      </pc:sldChg>
      <pc:sldChg chg="addSp delSp modSp new mod ord modAnim">
        <pc:chgData name="Colin Coyne" userId="cf8eb24f62b1d1f3" providerId="LiveId" clId="{9418B889-E6A9-40F1-8B86-945D4140127E}" dt="2022-08-08T15:41:11.217" v="10951" actId="20577"/>
        <pc:sldMkLst>
          <pc:docMk/>
          <pc:sldMk cId="3012070078" sldId="289"/>
        </pc:sldMkLst>
        <pc:spChg chg="del mod">
          <ac:chgData name="Colin Coyne" userId="cf8eb24f62b1d1f3" providerId="LiveId" clId="{9418B889-E6A9-40F1-8B86-945D4140127E}" dt="2022-08-03T16:23:13.649" v="3964" actId="478"/>
          <ac:spMkLst>
            <pc:docMk/>
            <pc:sldMk cId="3012070078" sldId="289"/>
            <ac:spMk id="2" creationId="{AE175F66-37D1-82CB-1D85-D363DF821D86}"/>
          </ac:spMkLst>
        </pc:spChg>
        <pc:spChg chg="del">
          <ac:chgData name="Colin Coyne" userId="cf8eb24f62b1d1f3" providerId="LiveId" clId="{9418B889-E6A9-40F1-8B86-945D4140127E}" dt="2022-08-03T16:23:08.107" v="3963" actId="478"/>
          <ac:spMkLst>
            <pc:docMk/>
            <pc:sldMk cId="3012070078" sldId="289"/>
            <ac:spMk id="3" creationId="{FDDBA009-5624-022D-A866-F105C0737A59}"/>
          </ac:spMkLst>
        </pc:spChg>
        <pc:spChg chg="add mod">
          <ac:chgData name="Colin Coyne" userId="cf8eb24f62b1d1f3" providerId="LiveId" clId="{9418B889-E6A9-40F1-8B86-945D4140127E}" dt="2022-08-03T16:24:51.760" v="4006" actId="14100"/>
          <ac:spMkLst>
            <pc:docMk/>
            <pc:sldMk cId="3012070078" sldId="289"/>
            <ac:spMk id="5" creationId="{81D3645B-01F8-2C5D-9488-6B56FE421EA1}"/>
          </ac:spMkLst>
        </pc:spChg>
        <pc:spChg chg="add mod">
          <ac:chgData name="Colin Coyne" userId="cf8eb24f62b1d1f3" providerId="LiveId" clId="{9418B889-E6A9-40F1-8B86-945D4140127E}" dt="2022-08-03T16:27:00.338" v="4034" actId="1076"/>
          <ac:spMkLst>
            <pc:docMk/>
            <pc:sldMk cId="3012070078" sldId="289"/>
            <ac:spMk id="6" creationId="{3A82B2CC-B3B8-3471-7BEE-54CB44166FA6}"/>
          </ac:spMkLst>
        </pc:spChg>
        <pc:spChg chg="add mod">
          <ac:chgData name="Colin Coyne" userId="cf8eb24f62b1d1f3" providerId="LiveId" clId="{9418B889-E6A9-40F1-8B86-945D4140127E}" dt="2022-08-08T15:41:11.217" v="10951" actId="20577"/>
          <ac:spMkLst>
            <pc:docMk/>
            <pc:sldMk cId="3012070078" sldId="289"/>
            <ac:spMk id="7" creationId="{0A9DE547-40EE-FA9D-5AEF-E514F07D449D}"/>
          </ac:spMkLst>
        </pc:spChg>
        <pc:graphicFrameChg chg="add mod">
          <ac:chgData name="Colin Coyne" userId="cf8eb24f62b1d1f3" providerId="LiveId" clId="{9418B889-E6A9-40F1-8B86-945D4140127E}" dt="2022-08-03T17:05:08.400" v="4324" actId="113"/>
          <ac:graphicFrameMkLst>
            <pc:docMk/>
            <pc:sldMk cId="3012070078" sldId="289"/>
            <ac:graphicFrameMk id="4" creationId="{1B79786D-F093-0638-470C-CA605241B04F}"/>
          </ac:graphicFrameMkLst>
        </pc:graphicFrameChg>
      </pc:sldChg>
      <pc:sldChg chg="addSp delSp modSp new mod ord modAnim">
        <pc:chgData name="Colin Coyne" userId="cf8eb24f62b1d1f3" providerId="LiveId" clId="{9418B889-E6A9-40F1-8B86-945D4140127E}" dt="2022-08-03T16:20:46.066" v="3962"/>
        <pc:sldMkLst>
          <pc:docMk/>
          <pc:sldMk cId="119199588" sldId="290"/>
        </pc:sldMkLst>
        <pc:spChg chg="del">
          <ac:chgData name="Colin Coyne" userId="cf8eb24f62b1d1f3" providerId="LiveId" clId="{9418B889-E6A9-40F1-8B86-945D4140127E}" dt="2022-08-03T16:03:30.203" v="3812" actId="478"/>
          <ac:spMkLst>
            <pc:docMk/>
            <pc:sldMk cId="119199588" sldId="290"/>
            <ac:spMk id="2" creationId="{5BB53B16-8CD6-B59E-BEA9-82B093EAC662}"/>
          </ac:spMkLst>
        </pc:spChg>
        <pc:spChg chg="del">
          <ac:chgData name="Colin Coyne" userId="cf8eb24f62b1d1f3" providerId="LiveId" clId="{9418B889-E6A9-40F1-8B86-945D4140127E}" dt="2022-08-03T16:03:30.203" v="3812" actId="478"/>
          <ac:spMkLst>
            <pc:docMk/>
            <pc:sldMk cId="119199588" sldId="290"/>
            <ac:spMk id="3" creationId="{B9735CD8-32FC-3749-F51E-6D19F8DA6410}"/>
          </ac:spMkLst>
        </pc:spChg>
        <pc:spChg chg="add mod">
          <ac:chgData name="Colin Coyne" userId="cf8eb24f62b1d1f3" providerId="LiveId" clId="{9418B889-E6A9-40F1-8B86-945D4140127E}" dt="2022-08-03T16:04:54.065" v="3846" actId="20577"/>
          <ac:spMkLst>
            <pc:docMk/>
            <pc:sldMk cId="119199588" sldId="290"/>
            <ac:spMk id="4" creationId="{003EEBD5-474B-A937-D1F3-EE7DED7D947D}"/>
          </ac:spMkLst>
        </pc:spChg>
        <pc:spChg chg="add mod">
          <ac:chgData name="Colin Coyne" userId="cf8eb24f62b1d1f3" providerId="LiveId" clId="{9418B889-E6A9-40F1-8B86-945D4140127E}" dt="2022-08-03T16:06:12.477" v="3906" actId="20577"/>
          <ac:spMkLst>
            <pc:docMk/>
            <pc:sldMk cId="119199588" sldId="290"/>
            <ac:spMk id="5" creationId="{3958D95D-1DAA-A4E6-0582-8BBCE7FFBA98}"/>
          </ac:spMkLst>
        </pc:spChg>
        <pc:spChg chg="add mod">
          <ac:chgData name="Colin Coyne" userId="cf8eb24f62b1d1f3" providerId="LiveId" clId="{9418B889-E6A9-40F1-8B86-945D4140127E}" dt="2022-08-03T16:17:03.365" v="3929" actId="1076"/>
          <ac:spMkLst>
            <pc:docMk/>
            <pc:sldMk cId="119199588" sldId="290"/>
            <ac:spMk id="7" creationId="{AC802E8C-90A2-98CB-043F-859058911A1F}"/>
          </ac:spMkLst>
        </pc:spChg>
        <pc:spChg chg="add mod">
          <ac:chgData name="Colin Coyne" userId="cf8eb24f62b1d1f3" providerId="LiveId" clId="{9418B889-E6A9-40F1-8B86-945D4140127E}" dt="2022-08-03T16:17:03.365" v="3929" actId="1076"/>
          <ac:spMkLst>
            <pc:docMk/>
            <pc:sldMk cId="119199588" sldId="290"/>
            <ac:spMk id="8" creationId="{95450633-B88A-CDAE-2AA9-738F739F16B6}"/>
          </ac:spMkLst>
        </pc:spChg>
        <pc:spChg chg="add mod">
          <ac:chgData name="Colin Coyne" userId="cf8eb24f62b1d1f3" providerId="LiveId" clId="{9418B889-E6A9-40F1-8B86-945D4140127E}" dt="2022-08-03T16:17:54.294" v="3931" actId="255"/>
          <ac:spMkLst>
            <pc:docMk/>
            <pc:sldMk cId="119199588" sldId="290"/>
            <ac:spMk id="9" creationId="{7942D564-DEC5-CCEA-38DC-D28C23EF6B28}"/>
          </ac:spMkLst>
        </pc:spChg>
        <pc:spChg chg="add mod">
          <ac:chgData name="Colin Coyne" userId="cf8eb24f62b1d1f3" providerId="LiveId" clId="{9418B889-E6A9-40F1-8B86-945D4140127E}" dt="2022-08-03T16:19:45.334" v="3938" actId="688"/>
          <ac:spMkLst>
            <pc:docMk/>
            <pc:sldMk cId="119199588" sldId="290"/>
            <ac:spMk id="10" creationId="{65C4DAA5-ED29-A200-37ED-8720B1A4F120}"/>
          </ac:spMkLst>
        </pc:spChg>
        <pc:spChg chg="add mod">
          <ac:chgData name="Colin Coyne" userId="cf8eb24f62b1d1f3" providerId="LiveId" clId="{9418B889-E6A9-40F1-8B86-945D4140127E}" dt="2022-08-03T16:20:31.178" v="3961" actId="1076"/>
          <ac:spMkLst>
            <pc:docMk/>
            <pc:sldMk cId="119199588" sldId="290"/>
            <ac:spMk id="11" creationId="{5A30C459-C95D-805A-9165-711B3CE834BD}"/>
          </ac:spMkLst>
        </pc:spChg>
        <pc:graphicFrameChg chg="add mod">
          <ac:chgData name="Colin Coyne" userId="cf8eb24f62b1d1f3" providerId="LiveId" clId="{9418B889-E6A9-40F1-8B86-945D4140127E}" dt="2022-08-03T16:16:48.265" v="3927"/>
          <ac:graphicFrameMkLst>
            <pc:docMk/>
            <pc:sldMk cId="119199588" sldId="290"/>
            <ac:graphicFrameMk id="6" creationId="{4609B091-4414-996F-8D65-75CC89EA241B}"/>
          </ac:graphicFrameMkLst>
        </pc:graphicFrameChg>
      </pc:sldChg>
      <pc:sldChg chg="addSp delSp modSp new mod ord modAnim">
        <pc:chgData name="Colin Coyne" userId="cf8eb24f62b1d1f3" providerId="LiveId" clId="{9418B889-E6A9-40F1-8B86-945D4140127E}" dt="2022-08-08T14:49:39.141" v="10499" actId="20577"/>
        <pc:sldMkLst>
          <pc:docMk/>
          <pc:sldMk cId="3541608180" sldId="291"/>
        </pc:sldMkLst>
        <pc:spChg chg="del mod">
          <ac:chgData name="Colin Coyne" userId="cf8eb24f62b1d1f3" providerId="LiveId" clId="{9418B889-E6A9-40F1-8B86-945D4140127E}" dt="2022-08-03T16:03:46.549" v="3817" actId="478"/>
          <ac:spMkLst>
            <pc:docMk/>
            <pc:sldMk cId="3541608180" sldId="291"/>
            <ac:spMk id="2" creationId="{1C930393-E47B-96B9-35E2-EC6EB5F54E58}"/>
          </ac:spMkLst>
        </pc:spChg>
        <pc:spChg chg="del">
          <ac:chgData name="Colin Coyne" userId="cf8eb24f62b1d1f3" providerId="LiveId" clId="{9418B889-E6A9-40F1-8B86-945D4140127E}" dt="2022-08-03T16:03:46.549" v="3817" actId="478"/>
          <ac:spMkLst>
            <pc:docMk/>
            <pc:sldMk cId="3541608180" sldId="291"/>
            <ac:spMk id="3" creationId="{DBDD4055-8E33-E42E-8F59-5193395BF7B8}"/>
          </ac:spMkLst>
        </pc:spChg>
        <pc:spChg chg="add mod">
          <ac:chgData name="Colin Coyne" userId="cf8eb24f62b1d1f3" providerId="LiveId" clId="{9418B889-E6A9-40F1-8B86-945D4140127E}" dt="2022-08-03T16:38:44.644" v="4118" actId="14100"/>
          <ac:spMkLst>
            <pc:docMk/>
            <pc:sldMk cId="3541608180" sldId="291"/>
            <ac:spMk id="4" creationId="{9A67DBCF-EF8F-C6CC-02F9-5D2D7E9ED48D}"/>
          </ac:spMkLst>
        </pc:spChg>
        <pc:spChg chg="add del mod">
          <ac:chgData name="Colin Coyne" userId="cf8eb24f62b1d1f3" providerId="LiveId" clId="{9418B889-E6A9-40F1-8B86-945D4140127E}" dt="2022-08-03T16:38:09.376" v="4102" actId="478"/>
          <ac:spMkLst>
            <pc:docMk/>
            <pc:sldMk cId="3541608180" sldId="291"/>
            <ac:spMk id="5" creationId="{E5EB28ED-4F9C-C99F-6842-2AE2F4ECD4F4}"/>
          </ac:spMkLst>
        </pc:spChg>
        <pc:spChg chg="add mod">
          <ac:chgData name="Colin Coyne" userId="cf8eb24f62b1d1f3" providerId="LiveId" clId="{9418B889-E6A9-40F1-8B86-945D4140127E}" dt="2022-08-03T16:42:27.696" v="4125"/>
          <ac:spMkLst>
            <pc:docMk/>
            <pc:sldMk cId="3541608180" sldId="291"/>
            <ac:spMk id="7" creationId="{B5451B97-EDE2-286E-0837-7B271557E4BF}"/>
          </ac:spMkLst>
        </pc:spChg>
        <pc:spChg chg="add mod">
          <ac:chgData name="Colin Coyne" userId="cf8eb24f62b1d1f3" providerId="LiveId" clId="{9418B889-E6A9-40F1-8B86-945D4140127E}" dt="2022-08-03T16:42:27.696" v="4125"/>
          <ac:spMkLst>
            <pc:docMk/>
            <pc:sldMk cId="3541608180" sldId="291"/>
            <ac:spMk id="8" creationId="{3CE67850-13FD-EA27-A119-A3D723413ECD}"/>
          </ac:spMkLst>
        </pc:spChg>
        <pc:spChg chg="add mod">
          <ac:chgData name="Colin Coyne" userId="cf8eb24f62b1d1f3" providerId="LiveId" clId="{9418B889-E6A9-40F1-8B86-945D4140127E}" dt="2022-08-03T16:42:42.305" v="4127" actId="1076"/>
          <ac:spMkLst>
            <pc:docMk/>
            <pc:sldMk cId="3541608180" sldId="291"/>
            <ac:spMk id="9" creationId="{B5451B97-EDE2-286E-0837-7B271557E4BF}"/>
          </ac:spMkLst>
        </pc:spChg>
        <pc:spChg chg="add mod">
          <ac:chgData name="Colin Coyne" userId="cf8eb24f62b1d1f3" providerId="LiveId" clId="{9418B889-E6A9-40F1-8B86-945D4140127E}" dt="2022-08-08T14:49:39.141" v="10499" actId="20577"/>
          <ac:spMkLst>
            <pc:docMk/>
            <pc:sldMk cId="3541608180" sldId="291"/>
            <ac:spMk id="10" creationId="{3CE67850-13FD-EA27-A119-A3D723413ECD}"/>
          </ac:spMkLst>
        </pc:spChg>
        <pc:graphicFrameChg chg="add mod">
          <ac:chgData name="Colin Coyne" userId="cf8eb24f62b1d1f3" providerId="LiveId" clId="{9418B889-E6A9-40F1-8B86-945D4140127E}" dt="2022-08-03T16:42:27.180" v="4124" actId="1076"/>
          <ac:graphicFrameMkLst>
            <pc:docMk/>
            <pc:sldMk cId="3541608180" sldId="291"/>
            <ac:graphicFrameMk id="6" creationId="{B6DC14CD-FC62-0CC4-64BE-A01F48CAA225}"/>
          </ac:graphicFrameMkLst>
        </pc:graphicFrameChg>
      </pc:sldChg>
      <pc:sldChg chg="addSp delSp modSp new mod ord modAnim">
        <pc:chgData name="Colin Coyne" userId="cf8eb24f62b1d1f3" providerId="LiveId" clId="{9418B889-E6A9-40F1-8B86-945D4140127E}" dt="2022-08-08T14:23:53.224" v="10186"/>
        <pc:sldMkLst>
          <pc:docMk/>
          <pc:sldMk cId="2361081487" sldId="292"/>
        </pc:sldMkLst>
        <pc:spChg chg="del">
          <ac:chgData name="Colin Coyne" userId="cf8eb24f62b1d1f3" providerId="LiveId" clId="{9418B889-E6A9-40F1-8B86-945D4140127E}" dt="2022-08-03T16:48:43.681" v="4130" actId="478"/>
          <ac:spMkLst>
            <pc:docMk/>
            <pc:sldMk cId="2361081487" sldId="292"/>
            <ac:spMk id="2" creationId="{1AC5D00C-C1C0-FA12-2BAE-FFDEC8B5F5E7}"/>
          </ac:spMkLst>
        </pc:spChg>
        <pc:spChg chg="del">
          <ac:chgData name="Colin Coyne" userId="cf8eb24f62b1d1f3" providerId="LiveId" clId="{9418B889-E6A9-40F1-8B86-945D4140127E}" dt="2022-08-03T16:48:43.681" v="4130" actId="478"/>
          <ac:spMkLst>
            <pc:docMk/>
            <pc:sldMk cId="2361081487" sldId="292"/>
            <ac:spMk id="3" creationId="{D6B8ED5B-9BCC-3570-59BF-B04AC6F33954}"/>
          </ac:spMkLst>
        </pc:spChg>
        <pc:spChg chg="add mod">
          <ac:chgData name="Colin Coyne" userId="cf8eb24f62b1d1f3" providerId="LiveId" clId="{9418B889-E6A9-40F1-8B86-945D4140127E}" dt="2022-08-03T16:50:25.330" v="4160" actId="14100"/>
          <ac:spMkLst>
            <pc:docMk/>
            <pc:sldMk cId="2361081487" sldId="292"/>
            <ac:spMk id="5" creationId="{4C7BBD73-C766-CA58-3ECE-D81C0F038359}"/>
          </ac:spMkLst>
        </pc:spChg>
        <pc:spChg chg="add mod">
          <ac:chgData name="Colin Coyne" userId="cf8eb24f62b1d1f3" providerId="LiveId" clId="{9418B889-E6A9-40F1-8B86-945D4140127E}" dt="2022-08-03T16:53:02.342" v="4245" actId="688"/>
          <ac:spMkLst>
            <pc:docMk/>
            <pc:sldMk cId="2361081487" sldId="292"/>
            <ac:spMk id="6" creationId="{65014186-AD45-B550-F45D-BBE9B8FE2FF5}"/>
          </ac:spMkLst>
        </pc:spChg>
        <pc:spChg chg="add mod">
          <ac:chgData name="Colin Coyne" userId="cf8eb24f62b1d1f3" providerId="LiveId" clId="{9418B889-E6A9-40F1-8B86-945D4140127E}" dt="2022-08-03T18:13:23.197" v="5678" actId="14100"/>
          <ac:spMkLst>
            <pc:docMk/>
            <pc:sldMk cId="2361081487" sldId="292"/>
            <ac:spMk id="7" creationId="{7F47F6DB-BE0A-0B74-A574-03759E045331}"/>
          </ac:spMkLst>
        </pc:spChg>
        <pc:spChg chg="add mod">
          <ac:chgData name="Colin Coyne" userId="cf8eb24f62b1d1f3" providerId="LiveId" clId="{9418B889-E6A9-40F1-8B86-945D4140127E}" dt="2022-08-07T19:19:45.638" v="9715" actId="14100"/>
          <ac:spMkLst>
            <pc:docMk/>
            <pc:sldMk cId="2361081487" sldId="292"/>
            <ac:spMk id="8" creationId="{0155611C-F605-171F-FC5F-23619D29E97C}"/>
          </ac:spMkLst>
        </pc:spChg>
        <pc:graphicFrameChg chg="add mod modGraphic">
          <ac:chgData name="Colin Coyne" userId="cf8eb24f62b1d1f3" providerId="LiveId" clId="{9418B889-E6A9-40F1-8B86-945D4140127E}" dt="2022-08-03T16:55:37.361" v="4253" actId="947"/>
          <ac:graphicFrameMkLst>
            <pc:docMk/>
            <pc:sldMk cId="2361081487" sldId="292"/>
            <ac:graphicFrameMk id="4" creationId="{631641A6-464C-A10C-C560-A772088B18F5}"/>
          </ac:graphicFrameMkLst>
        </pc:graphicFrameChg>
      </pc:sldChg>
      <pc:sldChg chg="modSp new del mod">
        <pc:chgData name="Colin Coyne" userId="cf8eb24f62b1d1f3" providerId="LiveId" clId="{9418B889-E6A9-40F1-8B86-945D4140127E}" dt="2022-08-08T14:23:31.159" v="10184" actId="47"/>
        <pc:sldMkLst>
          <pc:docMk/>
          <pc:sldMk cId="3698187688" sldId="293"/>
        </pc:sldMkLst>
        <pc:spChg chg="mod">
          <ac:chgData name="Colin Coyne" userId="cf8eb24f62b1d1f3" providerId="LiveId" clId="{9418B889-E6A9-40F1-8B86-945D4140127E}" dt="2022-08-04T16:26:36.063" v="8584" actId="27636"/>
          <ac:spMkLst>
            <pc:docMk/>
            <pc:sldMk cId="3698187688" sldId="293"/>
            <ac:spMk id="2" creationId="{597F2436-5394-764A-509C-5AE4D2C7B55B}"/>
          </ac:spMkLst>
        </pc:spChg>
      </pc:sldChg>
      <pc:sldChg chg="addSp delSp modSp new mod delAnim modAnim">
        <pc:chgData name="Colin Coyne" userId="cf8eb24f62b1d1f3" providerId="LiveId" clId="{9418B889-E6A9-40F1-8B86-945D4140127E}" dt="2022-08-07T19:15:54.369" v="9686"/>
        <pc:sldMkLst>
          <pc:docMk/>
          <pc:sldMk cId="1054811777" sldId="294"/>
        </pc:sldMkLst>
        <pc:spChg chg="del">
          <ac:chgData name="Colin Coyne" userId="cf8eb24f62b1d1f3" providerId="LiveId" clId="{9418B889-E6A9-40F1-8B86-945D4140127E}" dt="2022-08-07T18:16:56.813" v="9155" actId="478"/>
          <ac:spMkLst>
            <pc:docMk/>
            <pc:sldMk cId="1054811777" sldId="294"/>
            <ac:spMk id="2" creationId="{DAD6AE7F-C1BB-F573-3D67-BACEC9FAEDF3}"/>
          </ac:spMkLst>
        </pc:spChg>
        <pc:spChg chg="del">
          <ac:chgData name="Colin Coyne" userId="cf8eb24f62b1d1f3" providerId="LiveId" clId="{9418B889-E6A9-40F1-8B86-945D4140127E}" dt="2022-08-07T18:16:56.813" v="9155" actId="478"/>
          <ac:spMkLst>
            <pc:docMk/>
            <pc:sldMk cId="1054811777" sldId="294"/>
            <ac:spMk id="3" creationId="{0927BD0C-81A9-5B72-42DA-ADEE4343F939}"/>
          </ac:spMkLst>
        </pc:spChg>
        <pc:spChg chg="add del mod">
          <ac:chgData name="Colin Coyne" userId="cf8eb24f62b1d1f3" providerId="LiveId" clId="{9418B889-E6A9-40F1-8B86-945D4140127E}" dt="2022-08-07T18:19:56.684" v="9167" actId="478"/>
          <ac:spMkLst>
            <pc:docMk/>
            <pc:sldMk cId="1054811777" sldId="294"/>
            <ac:spMk id="4" creationId="{E1753988-3DA5-92B8-B58D-E51A5682140B}"/>
          </ac:spMkLst>
        </pc:spChg>
        <pc:spChg chg="add del mod">
          <ac:chgData name="Colin Coyne" userId="cf8eb24f62b1d1f3" providerId="LiveId" clId="{9418B889-E6A9-40F1-8B86-945D4140127E}" dt="2022-08-07T18:19:56.684" v="9167" actId="478"/>
          <ac:spMkLst>
            <pc:docMk/>
            <pc:sldMk cId="1054811777" sldId="294"/>
            <ac:spMk id="5" creationId="{3B864CEC-3261-28F3-AA4A-70AD6CDB4F44}"/>
          </ac:spMkLst>
        </pc:spChg>
        <pc:spChg chg="add mod">
          <ac:chgData name="Colin Coyne" userId="cf8eb24f62b1d1f3" providerId="LiveId" clId="{9418B889-E6A9-40F1-8B86-945D4140127E}" dt="2022-08-07T19:15:02.809" v="9683" actId="14100"/>
          <ac:spMkLst>
            <pc:docMk/>
            <pc:sldMk cId="1054811777" sldId="294"/>
            <ac:spMk id="6" creationId="{56357AE7-702B-B641-C942-87C92815EA8E}"/>
          </ac:spMkLst>
        </pc:spChg>
        <pc:spChg chg="add mod">
          <ac:chgData name="Colin Coyne" userId="cf8eb24f62b1d1f3" providerId="LiveId" clId="{9418B889-E6A9-40F1-8B86-945D4140127E}" dt="2022-08-07T18:21:39.714" v="9176" actId="1076"/>
          <ac:spMkLst>
            <pc:docMk/>
            <pc:sldMk cId="1054811777" sldId="294"/>
            <ac:spMk id="7" creationId="{AFCF5626-C471-EDCB-BEF1-CD082D590E94}"/>
          </ac:spMkLst>
        </pc:spChg>
        <pc:spChg chg="add mod">
          <ac:chgData name="Colin Coyne" userId="cf8eb24f62b1d1f3" providerId="LiveId" clId="{9418B889-E6A9-40F1-8B86-945D4140127E}" dt="2022-08-07T18:21:39.714" v="9176" actId="1076"/>
          <ac:spMkLst>
            <pc:docMk/>
            <pc:sldMk cId="1054811777" sldId="294"/>
            <ac:spMk id="8" creationId="{F5DAC2DF-40E0-C8ED-4F14-EAC9A5FC4624}"/>
          </ac:spMkLst>
        </pc:spChg>
        <pc:spChg chg="add del mod">
          <ac:chgData name="Colin Coyne" userId="cf8eb24f62b1d1f3" providerId="LiveId" clId="{9418B889-E6A9-40F1-8B86-945D4140127E}" dt="2022-08-07T19:15:45.544" v="9684" actId="478"/>
          <ac:spMkLst>
            <pc:docMk/>
            <pc:sldMk cId="1054811777" sldId="294"/>
            <ac:spMk id="9" creationId="{74D23E1A-0FFF-A8A4-2BBA-E18C8CF1F0E1}"/>
          </ac:spMkLst>
        </pc:spChg>
        <pc:spChg chg="add del mod">
          <ac:chgData name="Colin Coyne" userId="cf8eb24f62b1d1f3" providerId="LiveId" clId="{9418B889-E6A9-40F1-8B86-945D4140127E}" dt="2022-08-07T19:15:45.544" v="9684" actId="478"/>
          <ac:spMkLst>
            <pc:docMk/>
            <pc:sldMk cId="1054811777" sldId="294"/>
            <ac:spMk id="10" creationId="{9C401A4B-4DF8-9E61-21CC-6472DAEE5842}"/>
          </ac:spMkLst>
        </pc:spChg>
        <pc:spChg chg="add del mod">
          <ac:chgData name="Colin Coyne" userId="cf8eb24f62b1d1f3" providerId="LiveId" clId="{9418B889-E6A9-40F1-8B86-945D4140127E}" dt="2022-08-07T19:15:45.544" v="9684" actId="478"/>
          <ac:spMkLst>
            <pc:docMk/>
            <pc:sldMk cId="1054811777" sldId="294"/>
            <ac:spMk id="11" creationId="{6CD49BC0-F44E-2C15-6AFB-3357A84DF69B}"/>
          </ac:spMkLst>
        </pc:spChg>
        <pc:spChg chg="add del mod">
          <ac:chgData name="Colin Coyne" userId="cf8eb24f62b1d1f3" providerId="LiveId" clId="{9418B889-E6A9-40F1-8B86-945D4140127E}" dt="2022-08-07T19:15:45.544" v="9684" actId="478"/>
          <ac:spMkLst>
            <pc:docMk/>
            <pc:sldMk cId="1054811777" sldId="294"/>
            <ac:spMk id="12" creationId="{8CCFFA58-632C-9154-E3F5-7BD945C03342}"/>
          </ac:spMkLst>
        </pc:spChg>
        <pc:spChg chg="add mod">
          <ac:chgData name="Colin Coyne" userId="cf8eb24f62b1d1f3" providerId="LiveId" clId="{9418B889-E6A9-40F1-8B86-945D4140127E}" dt="2022-08-07T19:15:47.068" v="9685"/>
          <ac:spMkLst>
            <pc:docMk/>
            <pc:sldMk cId="1054811777" sldId="294"/>
            <ac:spMk id="13" creationId="{8751E153-C4C5-B6CB-9EF8-B360A47C24F4}"/>
          </ac:spMkLst>
        </pc:spChg>
        <pc:spChg chg="add mod">
          <ac:chgData name="Colin Coyne" userId="cf8eb24f62b1d1f3" providerId="LiveId" clId="{9418B889-E6A9-40F1-8B86-945D4140127E}" dt="2022-08-07T19:15:47.068" v="9685"/>
          <ac:spMkLst>
            <pc:docMk/>
            <pc:sldMk cId="1054811777" sldId="294"/>
            <ac:spMk id="14" creationId="{BC54CE80-E62A-CE7E-5C20-2D61414CD298}"/>
          </ac:spMkLst>
        </pc:spChg>
        <pc:spChg chg="add mod">
          <ac:chgData name="Colin Coyne" userId="cf8eb24f62b1d1f3" providerId="LiveId" clId="{9418B889-E6A9-40F1-8B86-945D4140127E}" dt="2022-08-07T19:15:47.068" v="9685"/>
          <ac:spMkLst>
            <pc:docMk/>
            <pc:sldMk cId="1054811777" sldId="294"/>
            <ac:spMk id="15" creationId="{86585D97-BA7E-69D9-1B2E-FA0E3A2BFAAA}"/>
          </ac:spMkLst>
        </pc:spChg>
        <pc:spChg chg="add mod">
          <ac:chgData name="Colin Coyne" userId="cf8eb24f62b1d1f3" providerId="LiveId" clId="{9418B889-E6A9-40F1-8B86-945D4140127E}" dt="2022-08-07T19:15:47.068" v="9685"/>
          <ac:spMkLst>
            <pc:docMk/>
            <pc:sldMk cId="1054811777" sldId="294"/>
            <ac:spMk id="16" creationId="{2D8E8EC4-9BA0-56FE-4FAC-A5F68226AEE9}"/>
          </ac:spMkLst>
        </pc:spChg>
        <pc:picChg chg="add mod">
          <ac:chgData name="Colin Coyne" userId="cf8eb24f62b1d1f3" providerId="LiveId" clId="{9418B889-E6A9-40F1-8B86-945D4140127E}" dt="2022-08-07T18:20:50.027" v="9173" actId="14100"/>
          <ac:picMkLst>
            <pc:docMk/>
            <pc:sldMk cId="1054811777" sldId="294"/>
            <ac:picMk id="3074" creationId="{FE9D69BD-FD3A-1F84-E84B-2746117A2F6F}"/>
          </ac:picMkLst>
        </pc:picChg>
      </pc:sldChg>
      <pc:sldChg chg="addSp delSp modSp new mod delAnim modAnim">
        <pc:chgData name="Colin Coyne" userId="cf8eb24f62b1d1f3" providerId="LiveId" clId="{9418B889-E6A9-40F1-8B86-945D4140127E}" dt="2022-08-07T19:07:14.300" v="9479" actId="1076"/>
        <pc:sldMkLst>
          <pc:docMk/>
          <pc:sldMk cId="1025576871" sldId="295"/>
        </pc:sldMkLst>
        <pc:spChg chg="del">
          <ac:chgData name="Colin Coyne" userId="cf8eb24f62b1d1f3" providerId="LiveId" clId="{9418B889-E6A9-40F1-8B86-945D4140127E}" dt="2022-08-07T18:11:06.190" v="9132" actId="478"/>
          <ac:spMkLst>
            <pc:docMk/>
            <pc:sldMk cId="1025576871" sldId="295"/>
            <ac:spMk id="2" creationId="{35D09208-00C0-5490-C6F7-B6C4B5AC90DB}"/>
          </ac:spMkLst>
        </pc:spChg>
        <pc:spChg chg="del">
          <ac:chgData name="Colin Coyne" userId="cf8eb24f62b1d1f3" providerId="LiveId" clId="{9418B889-E6A9-40F1-8B86-945D4140127E}" dt="2022-08-07T18:11:06.190" v="9132" actId="478"/>
          <ac:spMkLst>
            <pc:docMk/>
            <pc:sldMk cId="1025576871" sldId="295"/>
            <ac:spMk id="3" creationId="{1F532AAB-24A6-AC9A-E58B-AD6C59A6B1FA}"/>
          </ac:spMkLst>
        </pc:spChg>
        <pc:spChg chg="add mod">
          <ac:chgData name="Colin Coyne" userId="cf8eb24f62b1d1f3" providerId="LiveId" clId="{9418B889-E6A9-40F1-8B86-945D4140127E}" dt="2022-08-07T19:07:14.300" v="9479" actId="1076"/>
          <ac:spMkLst>
            <pc:docMk/>
            <pc:sldMk cId="1025576871" sldId="295"/>
            <ac:spMk id="4" creationId="{26BEA9BE-0F02-8FAA-C7ED-AD6F258B1B7E}"/>
          </ac:spMkLst>
        </pc:spChg>
        <pc:spChg chg="add mod">
          <ac:chgData name="Colin Coyne" userId="cf8eb24f62b1d1f3" providerId="LiveId" clId="{9418B889-E6A9-40F1-8B86-945D4140127E}" dt="2022-08-07T18:13:53.963" v="9141"/>
          <ac:spMkLst>
            <pc:docMk/>
            <pc:sldMk cId="1025576871" sldId="295"/>
            <ac:spMk id="5" creationId="{AF68B1D6-2F36-C9B0-A335-8947B313571C}"/>
          </ac:spMkLst>
        </pc:spChg>
        <pc:spChg chg="add mod">
          <ac:chgData name="Colin Coyne" userId="cf8eb24f62b1d1f3" providerId="LiveId" clId="{9418B889-E6A9-40F1-8B86-945D4140127E}" dt="2022-08-07T18:14:14.552" v="9142" actId="1076"/>
          <ac:spMkLst>
            <pc:docMk/>
            <pc:sldMk cId="1025576871" sldId="295"/>
            <ac:spMk id="6" creationId="{C1399F53-B794-2F83-CA4D-D72DD4957FF4}"/>
          </ac:spMkLst>
        </pc:spChg>
        <pc:spChg chg="add del mod">
          <ac:chgData name="Colin Coyne" userId="cf8eb24f62b1d1f3" providerId="LiveId" clId="{9418B889-E6A9-40F1-8B86-945D4140127E}" dt="2022-08-07T18:15:28.059" v="9149" actId="478"/>
          <ac:spMkLst>
            <pc:docMk/>
            <pc:sldMk cId="1025576871" sldId="295"/>
            <ac:spMk id="7" creationId="{3D5E9E97-090E-843C-1911-BD2D4CEB806D}"/>
          </ac:spMkLst>
        </pc:spChg>
        <pc:spChg chg="add del mod">
          <ac:chgData name="Colin Coyne" userId="cf8eb24f62b1d1f3" providerId="LiveId" clId="{9418B889-E6A9-40F1-8B86-945D4140127E}" dt="2022-08-07T18:15:28.059" v="9149" actId="478"/>
          <ac:spMkLst>
            <pc:docMk/>
            <pc:sldMk cId="1025576871" sldId="295"/>
            <ac:spMk id="8" creationId="{FF553727-D8BA-6489-C950-A613BB44115C}"/>
          </ac:spMkLst>
        </pc:spChg>
        <pc:spChg chg="add del mod">
          <ac:chgData name="Colin Coyne" userId="cf8eb24f62b1d1f3" providerId="LiveId" clId="{9418B889-E6A9-40F1-8B86-945D4140127E}" dt="2022-08-07T18:15:28.059" v="9149" actId="478"/>
          <ac:spMkLst>
            <pc:docMk/>
            <pc:sldMk cId="1025576871" sldId="295"/>
            <ac:spMk id="9" creationId="{1458BADE-CD73-5257-F715-B9BB23CBF048}"/>
          </ac:spMkLst>
        </pc:spChg>
        <pc:spChg chg="add mod">
          <ac:chgData name="Colin Coyne" userId="cf8eb24f62b1d1f3" providerId="LiveId" clId="{9418B889-E6A9-40F1-8B86-945D4140127E}" dt="2022-08-07T18:15:30.201" v="9150"/>
          <ac:spMkLst>
            <pc:docMk/>
            <pc:sldMk cId="1025576871" sldId="295"/>
            <ac:spMk id="10" creationId="{3C15F09F-923A-EB05-EBCC-6513E4059775}"/>
          </ac:spMkLst>
        </pc:spChg>
        <pc:spChg chg="add mod">
          <ac:chgData name="Colin Coyne" userId="cf8eb24f62b1d1f3" providerId="LiveId" clId="{9418B889-E6A9-40F1-8B86-945D4140127E}" dt="2022-08-07T19:04:59.388" v="9472" actId="14100"/>
          <ac:spMkLst>
            <pc:docMk/>
            <pc:sldMk cId="1025576871" sldId="295"/>
            <ac:spMk id="11" creationId="{F29801D6-8DA2-9D41-C378-F71C8DCA5D30}"/>
          </ac:spMkLst>
        </pc:spChg>
        <pc:spChg chg="add mod">
          <ac:chgData name="Colin Coyne" userId="cf8eb24f62b1d1f3" providerId="LiveId" clId="{9418B889-E6A9-40F1-8B86-945D4140127E}" dt="2022-08-07T19:05:10.125" v="9474" actId="688"/>
          <ac:spMkLst>
            <pc:docMk/>
            <pc:sldMk cId="1025576871" sldId="295"/>
            <ac:spMk id="12" creationId="{C111E938-9A76-B022-001D-150BACDE0122}"/>
          </ac:spMkLst>
        </pc:spChg>
        <pc:spChg chg="add mod">
          <ac:chgData name="Colin Coyne" userId="cf8eb24f62b1d1f3" providerId="LiveId" clId="{9418B889-E6A9-40F1-8B86-945D4140127E}" dt="2022-08-07T19:06:40.734" v="9477" actId="1076"/>
          <ac:spMkLst>
            <pc:docMk/>
            <pc:sldMk cId="1025576871" sldId="295"/>
            <ac:spMk id="13" creationId="{0DE59E62-AF09-6615-B316-D49BB7EBD1C2}"/>
          </ac:spMkLst>
        </pc:spChg>
        <pc:picChg chg="add mod">
          <ac:chgData name="Colin Coyne" userId="cf8eb24f62b1d1f3" providerId="LiveId" clId="{9418B889-E6A9-40F1-8B86-945D4140127E}" dt="2022-08-07T18:13:20.242" v="9140" actId="14100"/>
          <ac:picMkLst>
            <pc:docMk/>
            <pc:sldMk cId="1025576871" sldId="295"/>
            <ac:picMk id="1026" creationId="{66880A79-839B-41B6-99F5-E42A0FCA83C4}"/>
          </ac:picMkLst>
        </pc:picChg>
      </pc:sldChg>
      <pc:sldChg chg="addSp delSp modSp new del mod">
        <pc:chgData name="Colin Coyne" userId="cf8eb24f62b1d1f3" providerId="LiveId" clId="{9418B889-E6A9-40F1-8B86-945D4140127E}" dt="2022-08-07T18:25:02.600" v="9188" actId="47"/>
        <pc:sldMkLst>
          <pc:docMk/>
          <pc:sldMk cId="951572688" sldId="296"/>
        </pc:sldMkLst>
        <pc:spChg chg="del">
          <ac:chgData name="Colin Coyne" userId="cf8eb24f62b1d1f3" providerId="LiveId" clId="{9418B889-E6A9-40F1-8B86-945D4140127E}" dt="2022-08-07T18:24:20.289" v="9182" actId="478"/>
          <ac:spMkLst>
            <pc:docMk/>
            <pc:sldMk cId="951572688" sldId="296"/>
            <ac:spMk id="2" creationId="{C0BEB7A2-D058-B964-3BD4-663C53703FB2}"/>
          </ac:spMkLst>
        </pc:spChg>
        <pc:spChg chg="del">
          <ac:chgData name="Colin Coyne" userId="cf8eb24f62b1d1f3" providerId="LiveId" clId="{9418B889-E6A9-40F1-8B86-945D4140127E}" dt="2022-08-07T18:24:20.289" v="9182" actId="478"/>
          <ac:spMkLst>
            <pc:docMk/>
            <pc:sldMk cId="951572688" sldId="296"/>
            <ac:spMk id="3" creationId="{87D6D1DB-38F9-CFDC-E1A5-FC9E5F829CE6}"/>
          </ac:spMkLst>
        </pc:spChg>
        <pc:picChg chg="add mod">
          <ac:chgData name="Colin Coyne" userId="cf8eb24f62b1d1f3" providerId="LiveId" clId="{9418B889-E6A9-40F1-8B86-945D4140127E}" dt="2022-08-07T18:24:47.002" v="9187" actId="14100"/>
          <ac:picMkLst>
            <pc:docMk/>
            <pc:sldMk cId="951572688" sldId="296"/>
            <ac:picMk id="4098" creationId="{DC877124-E3B4-A927-2160-8775891903DF}"/>
          </ac:picMkLst>
        </pc:picChg>
      </pc:sldChg>
      <pc:sldChg chg="addSp delSp modSp new mod modAnim">
        <pc:chgData name="Colin Coyne" userId="cf8eb24f62b1d1f3" providerId="LiveId" clId="{9418B889-E6A9-40F1-8B86-945D4140127E}" dt="2022-08-07T19:05:56.868" v="9475" actId="20577"/>
        <pc:sldMkLst>
          <pc:docMk/>
          <pc:sldMk cId="1556959696" sldId="296"/>
        </pc:sldMkLst>
        <pc:spChg chg="del">
          <ac:chgData name="Colin Coyne" userId="cf8eb24f62b1d1f3" providerId="LiveId" clId="{9418B889-E6A9-40F1-8B86-945D4140127E}" dt="2022-08-07T18:26:25.685" v="9191" actId="478"/>
          <ac:spMkLst>
            <pc:docMk/>
            <pc:sldMk cId="1556959696" sldId="296"/>
            <ac:spMk id="2" creationId="{82CB3744-54F6-1087-EEE2-C0AE1DCBD706}"/>
          </ac:spMkLst>
        </pc:spChg>
        <pc:spChg chg="del">
          <ac:chgData name="Colin Coyne" userId="cf8eb24f62b1d1f3" providerId="LiveId" clId="{9418B889-E6A9-40F1-8B86-945D4140127E}" dt="2022-08-07T18:26:25.685" v="9191" actId="478"/>
          <ac:spMkLst>
            <pc:docMk/>
            <pc:sldMk cId="1556959696" sldId="296"/>
            <ac:spMk id="3" creationId="{7D6E7FDB-4370-73BC-3EB5-DB77496DC90E}"/>
          </ac:spMkLst>
        </pc:spChg>
        <pc:spChg chg="add del mod">
          <ac:chgData name="Colin Coyne" userId="cf8eb24f62b1d1f3" providerId="LiveId" clId="{9418B889-E6A9-40F1-8B86-945D4140127E}" dt="2022-08-07T18:32:49.992" v="9275" actId="21"/>
          <ac:spMkLst>
            <pc:docMk/>
            <pc:sldMk cId="1556959696" sldId="296"/>
            <ac:spMk id="4" creationId="{E6F7307A-F91A-77CC-390E-62A855EA1A72}"/>
          </ac:spMkLst>
        </pc:spChg>
        <pc:spChg chg="add mod">
          <ac:chgData name="Colin Coyne" userId="cf8eb24f62b1d1f3" providerId="LiveId" clId="{9418B889-E6A9-40F1-8B86-945D4140127E}" dt="2022-08-07T18:28:36.466" v="9232" actId="1076"/>
          <ac:spMkLst>
            <pc:docMk/>
            <pc:sldMk cId="1556959696" sldId="296"/>
            <ac:spMk id="5" creationId="{43B4405B-C40B-90B3-8FF5-50930962F6CC}"/>
          </ac:spMkLst>
        </pc:spChg>
        <pc:spChg chg="add mod">
          <ac:chgData name="Colin Coyne" userId="cf8eb24f62b1d1f3" providerId="LiveId" clId="{9418B889-E6A9-40F1-8B86-945D4140127E}" dt="2022-08-07T18:28:36.466" v="9232" actId="1076"/>
          <ac:spMkLst>
            <pc:docMk/>
            <pc:sldMk cId="1556959696" sldId="296"/>
            <ac:spMk id="6" creationId="{11CE6CF6-6E16-78FC-8C3E-B7993CE752F7}"/>
          </ac:spMkLst>
        </pc:spChg>
        <pc:spChg chg="add mod">
          <ac:chgData name="Colin Coyne" userId="cf8eb24f62b1d1f3" providerId="LiveId" clId="{9418B889-E6A9-40F1-8B86-945D4140127E}" dt="2022-08-07T18:30:27.055" v="9249" actId="14100"/>
          <ac:spMkLst>
            <pc:docMk/>
            <pc:sldMk cId="1556959696" sldId="296"/>
            <ac:spMk id="7" creationId="{16355DBB-573B-5402-32FA-90A466C9DADA}"/>
          </ac:spMkLst>
        </pc:spChg>
        <pc:spChg chg="add mod">
          <ac:chgData name="Colin Coyne" userId="cf8eb24f62b1d1f3" providerId="LiveId" clId="{9418B889-E6A9-40F1-8B86-945D4140127E}" dt="2022-08-07T18:30:02.767" v="9238" actId="1076"/>
          <ac:spMkLst>
            <pc:docMk/>
            <pc:sldMk cId="1556959696" sldId="296"/>
            <ac:spMk id="8" creationId="{CB377090-DC71-67C2-1A4D-D1A4F7F07CF7}"/>
          </ac:spMkLst>
        </pc:spChg>
        <pc:spChg chg="add mod">
          <ac:chgData name="Colin Coyne" userId="cf8eb24f62b1d1f3" providerId="LiveId" clId="{9418B889-E6A9-40F1-8B86-945D4140127E}" dt="2022-08-07T19:05:56.868" v="9475" actId="20577"/>
          <ac:spMkLst>
            <pc:docMk/>
            <pc:sldMk cId="1556959696" sldId="296"/>
            <ac:spMk id="9" creationId="{5E328BE2-8E57-10A3-5F43-8D2E11E4E560}"/>
          </ac:spMkLst>
        </pc:spChg>
        <pc:spChg chg="add mod">
          <ac:chgData name="Colin Coyne" userId="cf8eb24f62b1d1f3" providerId="LiveId" clId="{9418B889-E6A9-40F1-8B86-945D4140127E}" dt="2022-08-07T18:31:09.862" v="9253" actId="1076"/>
          <ac:spMkLst>
            <pc:docMk/>
            <pc:sldMk cId="1556959696" sldId="296"/>
            <ac:spMk id="10" creationId="{FDC6EE17-87D9-FAA7-BCE3-0BD40410070C}"/>
          </ac:spMkLst>
        </pc:spChg>
        <pc:spChg chg="add mod">
          <ac:chgData name="Colin Coyne" userId="cf8eb24f62b1d1f3" providerId="LiveId" clId="{9418B889-E6A9-40F1-8B86-945D4140127E}" dt="2022-08-07T18:32:51.745" v="9276"/>
          <ac:spMkLst>
            <pc:docMk/>
            <pc:sldMk cId="1556959696" sldId="296"/>
            <ac:spMk id="11" creationId="{824694A9-E066-3960-1865-E0987CF1574B}"/>
          </ac:spMkLst>
        </pc:spChg>
        <pc:picChg chg="add mod">
          <ac:chgData name="Colin Coyne" userId="cf8eb24f62b1d1f3" providerId="LiveId" clId="{9418B889-E6A9-40F1-8B86-945D4140127E}" dt="2022-08-07T18:29:57.246" v="9237" actId="1076"/>
          <ac:picMkLst>
            <pc:docMk/>
            <pc:sldMk cId="1556959696" sldId="296"/>
            <ac:picMk id="5122" creationId="{EBA28663-C1F6-F372-E845-30DF0A109F5F}"/>
          </ac:picMkLst>
        </pc:picChg>
      </pc:sldChg>
      <pc:sldChg chg="addSp delSp modSp new mod ord">
        <pc:chgData name="Colin Coyne" userId="cf8eb24f62b1d1f3" providerId="LiveId" clId="{9418B889-E6A9-40F1-8B86-945D4140127E}" dt="2022-08-07T18:53:10.312" v="9403"/>
        <pc:sldMkLst>
          <pc:docMk/>
          <pc:sldMk cId="1560790632" sldId="297"/>
        </pc:sldMkLst>
        <pc:spChg chg="del">
          <ac:chgData name="Colin Coyne" userId="cf8eb24f62b1d1f3" providerId="LiveId" clId="{9418B889-E6A9-40F1-8B86-945D4140127E}" dt="2022-08-07T18:28:03.265" v="9225" actId="478"/>
          <ac:spMkLst>
            <pc:docMk/>
            <pc:sldMk cId="1560790632" sldId="297"/>
            <ac:spMk id="2" creationId="{E8BB8EC2-3CC6-B8E5-5BA4-96526DD32965}"/>
          </ac:spMkLst>
        </pc:spChg>
        <pc:spChg chg="del">
          <ac:chgData name="Colin Coyne" userId="cf8eb24f62b1d1f3" providerId="LiveId" clId="{9418B889-E6A9-40F1-8B86-945D4140127E}" dt="2022-08-07T18:28:03.265" v="9225" actId="478"/>
          <ac:spMkLst>
            <pc:docMk/>
            <pc:sldMk cId="1560790632" sldId="297"/>
            <ac:spMk id="3" creationId="{FA2770B3-A046-CF7B-757A-7CA61FD2A199}"/>
          </ac:spMkLst>
        </pc:spChg>
        <pc:spChg chg="add mod">
          <ac:chgData name="Colin Coyne" userId="cf8eb24f62b1d1f3" providerId="LiveId" clId="{9418B889-E6A9-40F1-8B86-945D4140127E}" dt="2022-08-07T18:52:37.129" v="9401" actId="14100"/>
          <ac:spMkLst>
            <pc:docMk/>
            <pc:sldMk cId="1560790632" sldId="297"/>
            <ac:spMk id="4" creationId="{D03570A7-4845-FE63-9DB6-A8782D2409E0}"/>
          </ac:spMkLst>
        </pc:spChg>
        <pc:spChg chg="add del mod">
          <ac:chgData name="Colin Coyne" userId="cf8eb24f62b1d1f3" providerId="LiveId" clId="{9418B889-E6A9-40F1-8B86-945D4140127E}" dt="2022-08-07T18:33:05.263" v="9278"/>
          <ac:spMkLst>
            <pc:docMk/>
            <pc:sldMk cId="1560790632" sldId="297"/>
            <ac:spMk id="5" creationId="{E32197CE-8EEE-0CA6-297E-FC3FFF5DBF66}"/>
          </ac:spMkLst>
        </pc:spChg>
        <pc:graphicFrameChg chg="add del mod modGraphic">
          <ac:chgData name="Colin Coyne" userId="cf8eb24f62b1d1f3" providerId="LiveId" clId="{9418B889-E6A9-40F1-8B86-945D4140127E}" dt="2022-08-07T18:42:28.101" v="9285" actId="478"/>
          <ac:graphicFrameMkLst>
            <pc:docMk/>
            <pc:sldMk cId="1560790632" sldId="297"/>
            <ac:graphicFrameMk id="6" creationId="{A854E17E-1850-F844-D0EF-67CE313DFBC5}"/>
          </ac:graphicFrameMkLst>
        </pc:graphicFrameChg>
        <pc:graphicFrameChg chg="add mod modGraphic">
          <ac:chgData name="Colin Coyne" userId="cf8eb24f62b1d1f3" providerId="LiveId" clId="{9418B889-E6A9-40F1-8B86-945D4140127E}" dt="2022-08-07T18:52:27.013" v="9400" actId="14100"/>
          <ac:graphicFrameMkLst>
            <pc:docMk/>
            <pc:sldMk cId="1560790632" sldId="297"/>
            <ac:graphicFrameMk id="7" creationId="{2DB627A5-7C11-F37A-330C-7F1BFBF98C2E}"/>
          </ac:graphicFrameMkLst>
        </pc:graphicFrameChg>
      </pc:sldChg>
      <pc:sldChg chg="addSp delSp modSp new mod ord delAnim modAnim">
        <pc:chgData name="Colin Coyne" userId="cf8eb24f62b1d1f3" providerId="LiveId" clId="{9418B889-E6A9-40F1-8B86-945D4140127E}" dt="2022-08-13T16:34:32.230" v="12120" actId="207"/>
        <pc:sldMkLst>
          <pc:docMk/>
          <pc:sldMk cId="3653621362" sldId="298"/>
        </pc:sldMkLst>
        <pc:spChg chg="del">
          <ac:chgData name="Colin Coyne" userId="cf8eb24f62b1d1f3" providerId="LiveId" clId="{9418B889-E6A9-40F1-8B86-945D4140127E}" dt="2022-08-08T15:33:47.745" v="10901" actId="478"/>
          <ac:spMkLst>
            <pc:docMk/>
            <pc:sldMk cId="3653621362" sldId="298"/>
            <ac:spMk id="2" creationId="{EA1DB7ED-F5C7-3A22-3458-AADA2190736C}"/>
          </ac:spMkLst>
        </pc:spChg>
        <pc:spChg chg="add mod">
          <ac:chgData name="Colin Coyne" userId="cf8eb24f62b1d1f3" providerId="LiveId" clId="{9418B889-E6A9-40F1-8B86-945D4140127E}" dt="2022-08-13T16:34:32.230" v="12120" actId="207"/>
          <ac:spMkLst>
            <pc:docMk/>
            <pc:sldMk cId="3653621362" sldId="298"/>
            <ac:spMk id="3" creationId="{519ED1FA-C320-6873-FBDB-6A0C4F2216E3}"/>
          </ac:spMkLst>
        </pc:spChg>
        <pc:spChg chg="del">
          <ac:chgData name="Colin Coyne" userId="cf8eb24f62b1d1f3" providerId="LiveId" clId="{9418B889-E6A9-40F1-8B86-945D4140127E}" dt="2022-08-08T15:33:47.745" v="10901" actId="478"/>
          <ac:spMkLst>
            <pc:docMk/>
            <pc:sldMk cId="3653621362" sldId="298"/>
            <ac:spMk id="3" creationId="{92A0A676-95C8-7F9E-643E-0D9173F4E336}"/>
          </ac:spMkLst>
        </pc:spChg>
        <pc:spChg chg="add del mod">
          <ac:chgData name="Colin Coyne" userId="cf8eb24f62b1d1f3" providerId="LiveId" clId="{9418B889-E6A9-40F1-8B86-945D4140127E}" dt="2022-08-13T15:32:31.947" v="11889" actId="478"/>
          <ac:spMkLst>
            <pc:docMk/>
            <pc:sldMk cId="3653621362" sldId="298"/>
            <ac:spMk id="4" creationId="{3D37A008-3324-9C59-296E-DEED570A2575}"/>
          </ac:spMkLst>
        </pc:spChg>
        <pc:spChg chg="add del mod">
          <ac:chgData name="Colin Coyne" userId="cf8eb24f62b1d1f3" providerId="LiveId" clId="{9418B889-E6A9-40F1-8B86-945D4140127E}" dt="2022-08-13T15:18:50.755" v="11770"/>
          <ac:spMkLst>
            <pc:docMk/>
            <pc:sldMk cId="3653621362" sldId="298"/>
            <ac:spMk id="6" creationId="{E88A82A3-11FF-4962-EFD7-F0E657CD5931}"/>
          </ac:spMkLst>
        </pc:spChg>
        <pc:spChg chg="add mod">
          <ac:chgData name="Colin Coyne" userId="cf8eb24f62b1d1f3" providerId="LiveId" clId="{9418B889-E6A9-40F1-8B86-945D4140127E}" dt="2022-08-13T15:31:07.606" v="11867" actId="1076"/>
          <ac:spMkLst>
            <pc:docMk/>
            <pc:sldMk cId="3653621362" sldId="298"/>
            <ac:spMk id="7" creationId="{E699FCBE-29E2-D948-A141-5AC194F6E3F5}"/>
          </ac:spMkLst>
        </pc:spChg>
        <pc:picChg chg="add del mod">
          <ac:chgData name="Colin Coyne" userId="cf8eb24f62b1d1f3" providerId="LiveId" clId="{9418B889-E6A9-40F1-8B86-945D4140127E}" dt="2022-08-13T15:32:37.539" v="11890" actId="478"/>
          <ac:picMkLst>
            <pc:docMk/>
            <pc:sldMk cId="3653621362" sldId="298"/>
            <ac:picMk id="5" creationId="{6BC4C218-AF7B-4ECE-C98A-E9415F7978D0}"/>
          </ac:picMkLst>
        </pc:picChg>
      </pc:sldChg>
      <pc:sldChg chg="addSp delSp modSp new mod">
        <pc:chgData name="Colin Coyne" userId="cf8eb24f62b1d1f3" providerId="LiveId" clId="{9418B889-E6A9-40F1-8B86-945D4140127E}" dt="2022-08-10T13:46:09.632" v="11630"/>
        <pc:sldMkLst>
          <pc:docMk/>
          <pc:sldMk cId="2604745985" sldId="299"/>
        </pc:sldMkLst>
        <pc:spChg chg="mod">
          <ac:chgData name="Colin Coyne" userId="cf8eb24f62b1d1f3" providerId="LiveId" clId="{9418B889-E6A9-40F1-8B86-945D4140127E}" dt="2022-08-10T13:24:56.954" v="11262" actId="14100"/>
          <ac:spMkLst>
            <pc:docMk/>
            <pc:sldMk cId="2604745985" sldId="299"/>
            <ac:spMk id="2" creationId="{D900DE67-6420-580C-A610-418F993073E2}"/>
          </ac:spMkLst>
        </pc:spChg>
        <pc:spChg chg="del mod">
          <ac:chgData name="Colin Coyne" userId="cf8eb24f62b1d1f3" providerId="LiveId" clId="{9418B889-E6A9-40F1-8B86-945D4140127E}" dt="2022-08-10T13:16:35.165" v="11106" actId="478"/>
          <ac:spMkLst>
            <pc:docMk/>
            <pc:sldMk cId="2604745985" sldId="299"/>
            <ac:spMk id="3" creationId="{FF5A5840-15F3-05CB-B7DC-81E2BE76CD15}"/>
          </ac:spMkLst>
        </pc:spChg>
        <pc:graphicFrameChg chg="add del mod modGraphic">
          <ac:chgData name="Colin Coyne" userId="cf8eb24f62b1d1f3" providerId="LiveId" clId="{9418B889-E6A9-40F1-8B86-945D4140127E}" dt="2022-08-10T13:42:35.088" v="11608" actId="478"/>
          <ac:graphicFrameMkLst>
            <pc:docMk/>
            <pc:sldMk cId="2604745985" sldId="299"/>
            <ac:graphicFrameMk id="4" creationId="{0ACAF06B-0242-8CD5-740E-A42F1BEF5EFB}"/>
          </ac:graphicFrameMkLst>
        </pc:graphicFrameChg>
        <pc:graphicFrameChg chg="add mod modGraphic">
          <ac:chgData name="Colin Coyne" userId="cf8eb24f62b1d1f3" providerId="LiveId" clId="{9418B889-E6A9-40F1-8B86-945D4140127E}" dt="2022-08-10T13:46:09.632" v="11630"/>
          <ac:graphicFrameMkLst>
            <pc:docMk/>
            <pc:sldMk cId="2604745985" sldId="299"/>
            <ac:graphicFrameMk id="5" creationId="{7BDA5842-A559-304A-012C-E91DE5674313}"/>
          </ac:graphicFrameMkLst>
        </pc:graphicFrameChg>
      </pc:sldChg>
    </pc:docChg>
  </pc:docChgLst>
  <pc:docChgLst>
    <pc:chgData name="Colin Coyne" userId="cf8eb24f62b1d1f3" providerId="LiveId" clId="{23B86081-05C4-4F39-B127-CA9712D6FADE}"/>
    <pc:docChg chg="undo custSel addSld delSld modSld sldOrd">
      <pc:chgData name="Colin Coyne" userId="cf8eb24f62b1d1f3" providerId="LiveId" clId="{23B86081-05C4-4F39-B127-CA9712D6FADE}" dt="2022-08-22T15:12:32.567" v="690" actId="207"/>
      <pc:docMkLst>
        <pc:docMk/>
      </pc:docMkLst>
      <pc:sldChg chg="modSp mod modAnim">
        <pc:chgData name="Colin Coyne" userId="cf8eb24f62b1d1f3" providerId="LiveId" clId="{23B86081-05C4-4F39-B127-CA9712D6FADE}" dt="2022-08-22T15:12:32.567" v="690" actId="207"/>
        <pc:sldMkLst>
          <pc:docMk/>
          <pc:sldMk cId="0" sldId="256"/>
        </pc:sldMkLst>
        <pc:spChg chg="mod">
          <ac:chgData name="Colin Coyne" userId="cf8eb24f62b1d1f3" providerId="LiveId" clId="{23B86081-05C4-4F39-B127-CA9712D6FADE}" dt="2022-08-22T15:12:32.567" v="690" actId="207"/>
          <ac:spMkLst>
            <pc:docMk/>
            <pc:sldMk cId="0" sldId="256"/>
            <ac:spMk id="3" creationId="{6408960C-DCDC-C91F-7E8C-3C01181B1118}"/>
          </ac:spMkLst>
        </pc:spChg>
        <pc:spChg chg="mod">
          <ac:chgData name="Colin Coyne" userId="cf8eb24f62b1d1f3" providerId="LiveId" clId="{23B86081-05C4-4F39-B127-CA9712D6FADE}" dt="2022-08-14T19:35:11.069" v="211" actId="207"/>
          <ac:spMkLst>
            <pc:docMk/>
            <pc:sldMk cId="0" sldId="256"/>
            <ac:spMk id="4" creationId="{03BCCB3D-3C6F-24F4-1494-2FF81FCE65FD}"/>
          </ac:spMkLst>
        </pc:spChg>
      </pc:sldChg>
      <pc:sldChg chg="modSp">
        <pc:chgData name="Colin Coyne" userId="cf8eb24f62b1d1f3" providerId="LiveId" clId="{23B86081-05C4-4F39-B127-CA9712D6FADE}" dt="2022-08-22T11:12:17.772" v="640" actId="313"/>
        <pc:sldMkLst>
          <pc:docMk/>
          <pc:sldMk cId="0" sldId="259"/>
        </pc:sldMkLst>
        <pc:graphicFrameChg chg="mod">
          <ac:chgData name="Colin Coyne" userId="cf8eb24f62b1d1f3" providerId="LiveId" clId="{23B86081-05C4-4F39-B127-CA9712D6FADE}" dt="2022-08-22T11:12:17.772" v="640" actId="313"/>
          <ac:graphicFrameMkLst>
            <pc:docMk/>
            <pc:sldMk cId="0" sldId="259"/>
            <ac:graphicFrameMk id="2" creationId="{2C3C048A-E9B7-ECD0-67A1-5995A1926C59}"/>
          </ac:graphicFrameMkLst>
        </pc:graphicFrameChg>
      </pc:sldChg>
      <pc:sldChg chg="modSp">
        <pc:chgData name="Colin Coyne" userId="cf8eb24f62b1d1f3" providerId="LiveId" clId="{23B86081-05C4-4F39-B127-CA9712D6FADE}" dt="2022-08-22T11:14:04.087" v="649" actId="2"/>
        <pc:sldMkLst>
          <pc:docMk/>
          <pc:sldMk cId="0" sldId="260"/>
        </pc:sldMkLst>
        <pc:spChg chg="mod">
          <ac:chgData name="Colin Coyne" userId="cf8eb24f62b1d1f3" providerId="LiveId" clId="{23B86081-05C4-4F39-B127-CA9712D6FADE}" dt="2022-08-22T11:14:04.087" v="649" actId="2"/>
          <ac:spMkLst>
            <pc:docMk/>
            <pc:sldMk cId="0" sldId="260"/>
            <ac:spMk id="11" creationId="{A5E76AD8-5D48-4DDA-8C5E-8C7EF6F59ED6}"/>
          </ac:spMkLst>
        </pc:spChg>
      </pc:sldChg>
      <pc:sldChg chg="modSp mod modAnim">
        <pc:chgData name="Colin Coyne" userId="cf8eb24f62b1d1f3" providerId="LiveId" clId="{23B86081-05C4-4F39-B127-CA9712D6FADE}" dt="2022-08-14T19:26:10.366" v="60" actId="14100"/>
        <pc:sldMkLst>
          <pc:docMk/>
          <pc:sldMk cId="3567306453" sldId="265"/>
        </pc:sldMkLst>
        <pc:spChg chg="mod">
          <ac:chgData name="Colin Coyne" userId="cf8eb24f62b1d1f3" providerId="LiveId" clId="{23B86081-05C4-4F39-B127-CA9712D6FADE}" dt="2022-08-14T19:26:10.366" v="60" actId="14100"/>
          <ac:spMkLst>
            <pc:docMk/>
            <pc:sldMk cId="3567306453" sldId="265"/>
            <ac:spMk id="5" creationId="{6C878DDF-EFB9-C0D3-7D3F-FC352E39DDD3}"/>
          </ac:spMkLst>
        </pc:spChg>
      </pc:sldChg>
      <pc:sldChg chg="modSp">
        <pc:chgData name="Colin Coyne" userId="cf8eb24f62b1d1f3" providerId="LiveId" clId="{23B86081-05C4-4F39-B127-CA9712D6FADE}" dt="2022-08-22T11:10:17.812" v="632" actId="2"/>
        <pc:sldMkLst>
          <pc:docMk/>
          <pc:sldMk cId="3946242188" sldId="273"/>
        </pc:sldMkLst>
        <pc:graphicFrameChg chg="mod">
          <ac:chgData name="Colin Coyne" userId="cf8eb24f62b1d1f3" providerId="LiveId" clId="{23B86081-05C4-4F39-B127-CA9712D6FADE}" dt="2022-08-22T11:10:17.812" v="632" actId="2"/>
          <ac:graphicFrameMkLst>
            <pc:docMk/>
            <pc:sldMk cId="3946242188" sldId="273"/>
            <ac:graphicFrameMk id="4" creationId="{41D97EF2-EB6C-0849-4BA8-C59D0606C955}"/>
          </ac:graphicFrameMkLst>
        </pc:graphicFrameChg>
      </pc:sldChg>
      <pc:sldChg chg="modSp">
        <pc:chgData name="Colin Coyne" userId="cf8eb24f62b1d1f3" providerId="LiveId" clId="{23B86081-05C4-4F39-B127-CA9712D6FADE}" dt="2022-08-22T11:10:28.113" v="633" actId="313"/>
        <pc:sldMkLst>
          <pc:docMk/>
          <pc:sldMk cId="2421440150" sldId="276"/>
        </pc:sldMkLst>
        <pc:graphicFrameChg chg="mod">
          <ac:chgData name="Colin Coyne" userId="cf8eb24f62b1d1f3" providerId="LiveId" clId="{23B86081-05C4-4F39-B127-CA9712D6FADE}" dt="2022-08-22T11:10:28.113" v="633" actId="313"/>
          <ac:graphicFrameMkLst>
            <pc:docMk/>
            <pc:sldMk cId="2421440150" sldId="276"/>
            <ac:graphicFrameMk id="5" creationId="{F927A9C0-DF27-8765-D4FB-C33CA8B5E042}"/>
          </ac:graphicFrameMkLst>
        </pc:graphicFrameChg>
      </pc:sldChg>
      <pc:sldChg chg="delSp del mod delAnim">
        <pc:chgData name="Colin Coyne" userId="cf8eb24f62b1d1f3" providerId="LiveId" clId="{23B86081-05C4-4F39-B127-CA9712D6FADE}" dt="2022-08-22T10:51:29.602" v="579" actId="47"/>
        <pc:sldMkLst>
          <pc:docMk/>
          <pc:sldMk cId="1114488530" sldId="278"/>
        </pc:sldMkLst>
        <pc:spChg chg="del">
          <ac:chgData name="Colin Coyne" userId="cf8eb24f62b1d1f3" providerId="LiveId" clId="{23B86081-05C4-4F39-B127-CA9712D6FADE}" dt="2022-08-22T10:47:43.829" v="563" actId="478"/>
          <ac:spMkLst>
            <pc:docMk/>
            <pc:sldMk cId="1114488530" sldId="278"/>
            <ac:spMk id="2" creationId="{E2868D69-8C08-8391-D3C9-1C6E35738D49}"/>
          </ac:spMkLst>
        </pc:spChg>
        <pc:spChg chg="del">
          <ac:chgData name="Colin Coyne" userId="cf8eb24f62b1d1f3" providerId="LiveId" clId="{23B86081-05C4-4F39-B127-CA9712D6FADE}" dt="2022-08-22T10:47:43.829" v="563" actId="478"/>
          <ac:spMkLst>
            <pc:docMk/>
            <pc:sldMk cId="1114488530" sldId="278"/>
            <ac:spMk id="3" creationId="{8CAA182A-4D59-7FC2-2378-15D0D4B1CFDD}"/>
          </ac:spMkLst>
        </pc:spChg>
      </pc:sldChg>
      <pc:sldChg chg="modSp mod">
        <pc:chgData name="Colin Coyne" userId="cf8eb24f62b1d1f3" providerId="LiveId" clId="{23B86081-05C4-4F39-B127-CA9712D6FADE}" dt="2022-08-22T11:13:04.757" v="648" actId="313"/>
        <pc:sldMkLst>
          <pc:docMk/>
          <pc:sldMk cId="1070885758" sldId="282"/>
        </pc:sldMkLst>
        <pc:graphicFrameChg chg="modGraphic">
          <ac:chgData name="Colin Coyne" userId="cf8eb24f62b1d1f3" providerId="LiveId" clId="{23B86081-05C4-4F39-B127-CA9712D6FADE}" dt="2022-08-22T11:13:04.757" v="648" actId="313"/>
          <ac:graphicFrameMkLst>
            <pc:docMk/>
            <pc:sldMk cId="1070885758" sldId="282"/>
            <ac:graphicFrameMk id="7" creationId="{CB725E29-403B-4950-F3B8-A1639AC71A9C}"/>
          </ac:graphicFrameMkLst>
        </pc:graphicFrameChg>
      </pc:sldChg>
      <pc:sldChg chg="modSp mod">
        <pc:chgData name="Colin Coyne" userId="cf8eb24f62b1d1f3" providerId="LiveId" clId="{23B86081-05C4-4F39-B127-CA9712D6FADE}" dt="2022-08-22T11:12:33.549" v="642" actId="2"/>
        <pc:sldMkLst>
          <pc:docMk/>
          <pc:sldMk cId="1012043284" sldId="283"/>
        </pc:sldMkLst>
        <pc:graphicFrameChg chg="modGraphic">
          <ac:chgData name="Colin Coyne" userId="cf8eb24f62b1d1f3" providerId="LiveId" clId="{23B86081-05C4-4F39-B127-CA9712D6FADE}" dt="2022-08-22T11:12:33.549" v="642" actId="2"/>
          <ac:graphicFrameMkLst>
            <pc:docMk/>
            <pc:sldMk cId="1012043284" sldId="283"/>
            <ac:graphicFrameMk id="7" creationId="{215D6621-272D-0110-80D8-B041537CE19C}"/>
          </ac:graphicFrameMkLst>
        </pc:graphicFrameChg>
      </pc:sldChg>
      <pc:sldChg chg="modSp mod">
        <pc:chgData name="Colin Coyne" userId="cf8eb24f62b1d1f3" providerId="LiveId" clId="{23B86081-05C4-4F39-B127-CA9712D6FADE}" dt="2022-08-22T11:12:45.789" v="644" actId="2"/>
        <pc:sldMkLst>
          <pc:docMk/>
          <pc:sldMk cId="1013934655" sldId="284"/>
        </pc:sldMkLst>
        <pc:graphicFrameChg chg="modGraphic">
          <ac:chgData name="Colin Coyne" userId="cf8eb24f62b1d1f3" providerId="LiveId" clId="{23B86081-05C4-4F39-B127-CA9712D6FADE}" dt="2022-08-22T11:12:45.789" v="644" actId="2"/>
          <ac:graphicFrameMkLst>
            <pc:docMk/>
            <pc:sldMk cId="1013934655" sldId="284"/>
            <ac:graphicFrameMk id="5" creationId="{4DE24BFB-4F41-82E8-3567-C3DEE760CC92}"/>
          </ac:graphicFrameMkLst>
        </pc:graphicFrameChg>
      </pc:sldChg>
      <pc:sldChg chg="modSp mod">
        <pc:chgData name="Colin Coyne" userId="cf8eb24f62b1d1f3" providerId="LiveId" clId="{23B86081-05C4-4F39-B127-CA9712D6FADE}" dt="2022-08-22T11:12:53.387" v="647" actId="2"/>
        <pc:sldMkLst>
          <pc:docMk/>
          <pc:sldMk cId="85234529" sldId="285"/>
        </pc:sldMkLst>
        <pc:graphicFrameChg chg="modGraphic">
          <ac:chgData name="Colin Coyne" userId="cf8eb24f62b1d1f3" providerId="LiveId" clId="{23B86081-05C4-4F39-B127-CA9712D6FADE}" dt="2022-08-22T11:12:53.387" v="647" actId="2"/>
          <ac:graphicFrameMkLst>
            <pc:docMk/>
            <pc:sldMk cId="85234529" sldId="285"/>
            <ac:graphicFrameMk id="7" creationId="{9F3C1F3C-D8CA-6DAA-4651-5983A9C66992}"/>
          </ac:graphicFrameMkLst>
        </pc:graphicFrameChg>
      </pc:sldChg>
      <pc:sldChg chg="modSp mod">
        <pc:chgData name="Colin Coyne" userId="cf8eb24f62b1d1f3" providerId="LiveId" clId="{23B86081-05C4-4F39-B127-CA9712D6FADE}" dt="2022-08-22T13:39:22.405" v="678" actId="20577"/>
        <pc:sldMkLst>
          <pc:docMk/>
          <pc:sldMk cId="3688376227" sldId="288"/>
        </pc:sldMkLst>
        <pc:spChg chg="mod">
          <ac:chgData name="Colin Coyne" userId="cf8eb24f62b1d1f3" providerId="LiveId" clId="{23B86081-05C4-4F39-B127-CA9712D6FADE}" dt="2022-08-22T13:39:22.405" v="678" actId="20577"/>
          <ac:spMkLst>
            <pc:docMk/>
            <pc:sldMk cId="3688376227" sldId="288"/>
            <ac:spMk id="3" creationId="{492D0BE2-BF8A-5A48-3521-108A9CD3D5C9}"/>
          </ac:spMkLst>
        </pc:spChg>
      </pc:sldChg>
      <pc:sldChg chg="modSp ord">
        <pc:chgData name="Colin Coyne" userId="cf8eb24f62b1d1f3" providerId="LiveId" clId="{23B86081-05C4-4F39-B127-CA9712D6FADE}" dt="2022-08-22T11:11:00.251" v="634" actId="313"/>
        <pc:sldMkLst>
          <pc:docMk/>
          <pc:sldMk cId="3012070078" sldId="289"/>
        </pc:sldMkLst>
        <pc:graphicFrameChg chg="mod">
          <ac:chgData name="Colin Coyne" userId="cf8eb24f62b1d1f3" providerId="LiveId" clId="{23B86081-05C4-4F39-B127-CA9712D6FADE}" dt="2022-08-22T11:11:00.251" v="634" actId="313"/>
          <ac:graphicFrameMkLst>
            <pc:docMk/>
            <pc:sldMk cId="3012070078" sldId="289"/>
            <ac:graphicFrameMk id="4" creationId="{1B79786D-F093-0638-470C-CA605241B04F}"/>
          </ac:graphicFrameMkLst>
        </pc:graphicFrameChg>
      </pc:sldChg>
      <pc:sldChg chg="modSp">
        <pc:chgData name="Colin Coyne" userId="cf8eb24f62b1d1f3" providerId="LiveId" clId="{23B86081-05C4-4F39-B127-CA9712D6FADE}" dt="2022-08-22T11:11:40.472" v="637" actId="2"/>
        <pc:sldMkLst>
          <pc:docMk/>
          <pc:sldMk cId="3541608180" sldId="291"/>
        </pc:sldMkLst>
        <pc:graphicFrameChg chg="mod">
          <ac:chgData name="Colin Coyne" userId="cf8eb24f62b1d1f3" providerId="LiveId" clId="{23B86081-05C4-4F39-B127-CA9712D6FADE}" dt="2022-08-22T11:11:40.472" v="637" actId="2"/>
          <ac:graphicFrameMkLst>
            <pc:docMk/>
            <pc:sldMk cId="3541608180" sldId="291"/>
            <ac:graphicFrameMk id="6" creationId="{B6DC14CD-FC62-0CC4-64BE-A01F48CAA225}"/>
          </ac:graphicFrameMkLst>
        </pc:graphicFrameChg>
      </pc:sldChg>
      <pc:sldChg chg="modSp mod">
        <pc:chgData name="Colin Coyne" userId="cf8eb24f62b1d1f3" providerId="LiveId" clId="{23B86081-05C4-4F39-B127-CA9712D6FADE}" dt="2022-08-22T11:11:51.899" v="638" actId="313"/>
        <pc:sldMkLst>
          <pc:docMk/>
          <pc:sldMk cId="2361081487" sldId="292"/>
        </pc:sldMkLst>
        <pc:graphicFrameChg chg="modGraphic">
          <ac:chgData name="Colin Coyne" userId="cf8eb24f62b1d1f3" providerId="LiveId" clId="{23B86081-05C4-4F39-B127-CA9712D6FADE}" dt="2022-08-22T11:11:51.899" v="638" actId="313"/>
          <ac:graphicFrameMkLst>
            <pc:docMk/>
            <pc:sldMk cId="2361081487" sldId="292"/>
            <ac:graphicFrameMk id="4" creationId="{631641A6-464C-A10C-C560-A772088B18F5}"/>
          </ac:graphicFrameMkLst>
        </pc:graphicFrameChg>
      </pc:sldChg>
      <pc:sldChg chg="delSp del mod ord delAnim">
        <pc:chgData name="Colin Coyne" userId="cf8eb24f62b1d1f3" providerId="LiveId" clId="{23B86081-05C4-4F39-B127-CA9712D6FADE}" dt="2022-08-22T10:54:54.804" v="598" actId="47"/>
        <pc:sldMkLst>
          <pc:docMk/>
          <pc:sldMk cId="1054811777" sldId="294"/>
        </pc:sldMkLst>
        <pc:spChg chg="del">
          <ac:chgData name="Colin Coyne" userId="cf8eb24f62b1d1f3" providerId="LiveId" clId="{23B86081-05C4-4F39-B127-CA9712D6FADE}" dt="2022-08-22T10:52:46.457" v="587" actId="478"/>
          <ac:spMkLst>
            <pc:docMk/>
            <pc:sldMk cId="1054811777" sldId="294"/>
            <ac:spMk id="7" creationId="{AFCF5626-C471-EDCB-BEF1-CD082D590E94}"/>
          </ac:spMkLst>
        </pc:spChg>
        <pc:spChg chg="del">
          <ac:chgData name="Colin Coyne" userId="cf8eb24f62b1d1f3" providerId="LiveId" clId="{23B86081-05C4-4F39-B127-CA9712D6FADE}" dt="2022-08-22T10:52:46.457" v="587" actId="478"/>
          <ac:spMkLst>
            <pc:docMk/>
            <pc:sldMk cId="1054811777" sldId="294"/>
            <ac:spMk id="8" creationId="{F5DAC2DF-40E0-C8ED-4F14-EAC9A5FC4624}"/>
          </ac:spMkLst>
        </pc:spChg>
      </pc:sldChg>
      <pc:sldChg chg="delSp modSp del mod delAnim">
        <pc:chgData name="Colin Coyne" userId="cf8eb24f62b1d1f3" providerId="LiveId" clId="{23B86081-05C4-4F39-B127-CA9712D6FADE}" dt="2022-08-22T10:47:22.022" v="562" actId="47"/>
        <pc:sldMkLst>
          <pc:docMk/>
          <pc:sldMk cId="1025576871" sldId="295"/>
        </pc:sldMkLst>
        <pc:spChg chg="mod">
          <ac:chgData name="Colin Coyne" userId="cf8eb24f62b1d1f3" providerId="LiveId" clId="{23B86081-05C4-4F39-B127-CA9712D6FADE}" dt="2022-08-22T10:31:31.217" v="518" actId="14100"/>
          <ac:spMkLst>
            <pc:docMk/>
            <pc:sldMk cId="1025576871" sldId="295"/>
            <ac:spMk id="4" creationId="{26BEA9BE-0F02-8FAA-C7ED-AD6F258B1B7E}"/>
          </ac:spMkLst>
        </pc:spChg>
        <pc:spChg chg="del">
          <ac:chgData name="Colin Coyne" userId="cf8eb24f62b1d1f3" providerId="LiveId" clId="{23B86081-05C4-4F39-B127-CA9712D6FADE}" dt="2022-08-22T10:31:06.583" v="516" actId="478"/>
          <ac:spMkLst>
            <pc:docMk/>
            <pc:sldMk cId="1025576871" sldId="295"/>
            <ac:spMk id="5" creationId="{AF68B1D6-2F36-C9B0-A335-8947B313571C}"/>
          </ac:spMkLst>
        </pc:spChg>
        <pc:spChg chg="del">
          <ac:chgData name="Colin Coyne" userId="cf8eb24f62b1d1f3" providerId="LiveId" clId="{23B86081-05C4-4F39-B127-CA9712D6FADE}" dt="2022-08-22T10:31:06.583" v="516" actId="478"/>
          <ac:spMkLst>
            <pc:docMk/>
            <pc:sldMk cId="1025576871" sldId="295"/>
            <ac:spMk id="6" creationId="{C1399F53-B794-2F83-CA4D-D72DD4957FF4}"/>
          </ac:spMkLst>
        </pc:spChg>
      </pc:sldChg>
      <pc:sldChg chg="delSp del mod ord delAnim">
        <pc:chgData name="Colin Coyne" userId="cf8eb24f62b1d1f3" providerId="LiveId" clId="{23B86081-05C4-4F39-B127-CA9712D6FADE}" dt="2022-08-22T11:00:46.316" v="627" actId="47"/>
        <pc:sldMkLst>
          <pc:docMk/>
          <pc:sldMk cId="1556959696" sldId="296"/>
        </pc:sldMkLst>
        <pc:spChg chg="del">
          <ac:chgData name="Colin Coyne" userId="cf8eb24f62b1d1f3" providerId="LiveId" clId="{23B86081-05C4-4F39-B127-CA9712D6FADE}" dt="2022-08-22T10:55:13.740" v="601" actId="478"/>
          <ac:spMkLst>
            <pc:docMk/>
            <pc:sldMk cId="1556959696" sldId="296"/>
            <ac:spMk id="5" creationId="{43B4405B-C40B-90B3-8FF5-50930962F6CC}"/>
          </ac:spMkLst>
        </pc:spChg>
        <pc:spChg chg="del">
          <ac:chgData name="Colin Coyne" userId="cf8eb24f62b1d1f3" providerId="LiveId" clId="{23B86081-05C4-4F39-B127-CA9712D6FADE}" dt="2022-08-22T10:55:13.740" v="601" actId="478"/>
          <ac:spMkLst>
            <pc:docMk/>
            <pc:sldMk cId="1556959696" sldId="296"/>
            <ac:spMk id="6" creationId="{11CE6CF6-6E16-78FC-8C3E-B7993CE752F7}"/>
          </ac:spMkLst>
        </pc:spChg>
      </pc:sldChg>
      <pc:sldChg chg="modSp mod">
        <pc:chgData name="Colin Coyne" userId="cf8eb24f62b1d1f3" providerId="LiveId" clId="{23B86081-05C4-4F39-B127-CA9712D6FADE}" dt="2022-08-22T11:09:11.323" v="631" actId="313"/>
        <pc:sldMkLst>
          <pc:docMk/>
          <pc:sldMk cId="2604745985" sldId="299"/>
        </pc:sldMkLst>
        <pc:spChg chg="mod">
          <ac:chgData name="Colin Coyne" userId="cf8eb24f62b1d1f3" providerId="LiveId" clId="{23B86081-05C4-4F39-B127-CA9712D6FADE}" dt="2022-08-22T11:09:11.323" v="631" actId="313"/>
          <ac:spMkLst>
            <pc:docMk/>
            <pc:sldMk cId="2604745985" sldId="299"/>
            <ac:spMk id="2" creationId="{D900DE67-6420-580C-A610-418F993073E2}"/>
          </ac:spMkLst>
        </pc:spChg>
      </pc:sldChg>
      <pc:sldChg chg="addSp delSp modSp new mod modAnim">
        <pc:chgData name="Colin Coyne" userId="cf8eb24f62b1d1f3" providerId="LiveId" clId="{23B86081-05C4-4F39-B127-CA9712D6FADE}" dt="2022-08-22T10:47:00.722" v="561"/>
        <pc:sldMkLst>
          <pc:docMk/>
          <pc:sldMk cId="4161609884" sldId="300"/>
        </pc:sldMkLst>
        <pc:spChg chg="del">
          <ac:chgData name="Colin Coyne" userId="cf8eb24f62b1d1f3" providerId="LiveId" clId="{23B86081-05C4-4F39-B127-CA9712D6FADE}" dt="2022-08-22T10:31:47.121" v="519" actId="478"/>
          <ac:spMkLst>
            <pc:docMk/>
            <pc:sldMk cId="4161609884" sldId="300"/>
            <ac:spMk id="2" creationId="{A5D4D32E-174B-2896-B9CA-603906383BBF}"/>
          </ac:spMkLst>
        </pc:spChg>
        <pc:spChg chg="del">
          <ac:chgData name="Colin Coyne" userId="cf8eb24f62b1d1f3" providerId="LiveId" clId="{23B86081-05C4-4F39-B127-CA9712D6FADE}" dt="2022-08-22T10:31:47.121" v="519" actId="478"/>
          <ac:spMkLst>
            <pc:docMk/>
            <pc:sldMk cId="4161609884" sldId="300"/>
            <ac:spMk id="3" creationId="{0249174B-19BF-FD8D-B2AC-2341671F9E1C}"/>
          </ac:spMkLst>
        </pc:spChg>
        <pc:spChg chg="add mod">
          <ac:chgData name="Colin Coyne" userId="cf8eb24f62b1d1f3" providerId="LiveId" clId="{23B86081-05C4-4F39-B127-CA9712D6FADE}" dt="2022-08-22T10:31:48.757" v="520"/>
          <ac:spMkLst>
            <pc:docMk/>
            <pc:sldMk cId="4161609884" sldId="300"/>
            <ac:spMk id="4" creationId="{244D8F14-2571-C32B-A241-DD8D7FC32FDA}"/>
          </ac:spMkLst>
        </pc:spChg>
        <pc:spChg chg="add del mod">
          <ac:chgData name="Colin Coyne" userId="cf8eb24f62b1d1f3" providerId="LiveId" clId="{23B86081-05C4-4F39-B127-CA9712D6FADE}" dt="2022-08-22T10:42:56.628" v="541" actId="767"/>
          <ac:spMkLst>
            <pc:docMk/>
            <pc:sldMk cId="4161609884" sldId="300"/>
            <ac:spMk id="7" creationId="{421F094D-0436-D2BD-B7A6-EF106CAC5F84}"/>
          </ac:spMkLst>
        </pc:spChg>
        <pc:spChg chg="add mod">
          <ac:chgData name="Colin Coyne" userId="cf8eb24f62b1d1f3" providerId="LiveId" clId="{23B86081-05C4-4F39-B127-CA9712D6FADE}" dt="2022-08-22T10:44:27.900" v="552" actId="207"/>
          <ac:spMkLst>
            <pc:docMk/>
            <pc:sldMk cId="4161609884" sldId="300"/>
            <ac:spMk id="8" creationId="{6DDA28B1-C32F-84CC-5638-5550F113DE90}"/>
          </ac:spMkLst>
        </pc:spChg>
        <pc:spChg chg="add mod">
          <ac:chgData name="Colin Coyne" userId="cf8eb24f62b1d1f3" providerId="LiveId" clId="{23B86081-05C4-4F39-B127-CA9712D6FADE}" dt="2022-08-22T10:46:10.459" v="558" actId="688"/>
          <ac:spMkLst>
            <pc:docMk/>
            <pc:sldMk cId="4161609884" sldId="300"/>
            <ac:spMk id="9" creationId="{28B2E2F4-2B6E-87F6-D3C3-CBD4C91D11E8}"/>
          </ac:spMkLst>
        </pc:spChg>
        <pc:spChg chg="add mod">
          <ac:chgData name="Colin Coyne" userId="cf8eb24f62b1d1f3" providerId="LiveId" clId="{23B86081-05C4-4F39-B127-CA9712D6FADE}" dt="2022-08-22T10:45:48.190" v="556"/>
          <ac:spMkLst>
            <pc:docMk/>
            <pc:sldMk cId="4161609884" sldId="300"/>
            <ac:spMk id="10" creationId="{FB3D4F87-2C9F-3008-C8CE-9C852D522503}"/>
          </ac:spMkLst>
        </pc:spChg>
        <pc:spChg chg="add mod">
          <ac:chgData name="Colin Coyne" userId="cf8eb24f62b1d1f3" providerId="LiveId" clId="{23B86081-05C4-4F39-B127-CA9712D6FADE}" dt="2022-08-22T10:46:16.836" v="559" actId="1076"/>
          <ac:spMkLst>
            <pc:docMk/>
            <pc:sldMk cId="4161609884" sldId="300"/>
            <ac:spMk id="11" creationId="{2FDA07A6-AF90-82FB-E3F8-0F00FA5A6549}"/>
          </ac:spMkLst>
        </pc:spChg>
        <pc:spChg chg="add mod">
          <ac:chgData name="Colin Coyne" userId="cf8eb24f62b1d1f3" providerId="LiveId" clId="{23B86081-05C4-4F39-B127-CA9712D6FADE}" dt="2022-08-22T10:46:31.342" v="560" actId="1076"/>
          <ac:spMkLst>
            <pc:docMk/>
            <pc:sldMk cId="4161609884" sldId="300"/>
            <ac:spMk id="12" creationId="{8AFAE58E-B457-7D39-6BC9-6367FA2906CE}"/>
          </ac:spMkLst>
        </pc:spChg>
        <pc:picChg chg="add mod">
          <ac:chgData name="Colin Coyne" userId="cf8eb24f62b1d1f3" providerId="LiveId" clId="{23B86081-05C4-4F39-B127-CA9712D6FADE}" dt="2022-08-22T10:40:59.143" v="530" actId="14100"/>
          <ac:picMkLst>
            <pc:docMk/>
            <pc:sldMk cId="4161609884" sldId="300"/>
            <ac:picMk id="6" creationId="{609862CF-5224-7FE8-ED87-414F99139435}"/>
          </ac:picMkLst>
        </pc:picChg>
      </pc:sldChg>
      <pc:sldChg chg="addSp delSp modSp new del mod">
        <pc:chgData name="Colin Coyne" userId="cf8eb24f62b1d1f3" providerId="LiveId" clId="{23B86081-05C4-4F39-B127-CA9712D6FADE}" dt="2022-08-22T11:01:13.061" v="630" actId="47"/>
        <pc:sldMkLst>
          <pc:docMk/>
          <pc:sldMk cId="4154959140" sldId="301"/>
        </pc:sldMkLst>
        <pc:spChg chg="del">
          <ac:chgData name="Colin Coyne" userId="cf8eb24f62b1d1f3" providerId="LiveId" clId="{23B86081-05C4-4F39-B127-CA9712D6FADE}" dt="2022-08-22T10:45:03.416" v="554" actId="478"/>
          <ac:spMkLst>
            <pc:docMk/>
            <pc:sldMk cId="4154959140" sldId="301"/>
            <ac:spMk id="2" creationId="{DFD6573C-082B-8B7D-40FA-C7B183DAD4AC}"/>
          </ac:spMkLst>
        </pc:spChg>
        <pc:spChg chg="del">
          <ac:chgData name="Colin Coyne" userId="cf8eb24f62b1d1f3" providerId="LiveId" clId="{23B86081-05C4-4F39-B127-CA9712D6FADE}" dt="2022-08-22T10:45:03.416" v="554" actId="478"/>
          <ac:spMkLst>
            <pc:docMk/>
            <pc:sldMk cId="4154959140" sldId="301"/>
            <ac:spMk id="3" creationId="{D2818F54-510B-BED6-F226-99EAA92C32FD}"/>
          </ac:spMkLst>
        </pc:spChg>
        <pc:spChg chg="add mod">
          <ac:chgData name="Colin Coyne" userId="cf8eb24f62b1d1f3" providerId="LiveId" clId="{23B86081-05C4-4F39-B127-CA9712D6FADE}" dt="2022-08-22T10:45:05.812" v="555"/>
          <ac:spMkLst>
            <pc:docMk/>
            <pc:sldMk cId="4154959140" sldId="301"/>
            <ac:spMk id="4" creationId="{BE29E2AD-EC46-2548-7C07-6E610CFFFC3B}"/>
          </ac:spMkLst>
        </pc:spChg>
      </pc:sldChg>
      <pc:sldChg chg="addSp delSp modSp new mod ord modAnim">
        <pc:chgData name="Colin Coyne" userId="cf8eb24f62b1d1f3" providerId="LiveId" clId="{23B86081-05C4-4F39-B127-CA9712D6FADE}" dt="2022-08-22T10:51:38.690" v="581"/>
        <pc:sldMkLst>
          <pc:docMk/>
          <pc:sldMk cId="593892671" sldId="302"/>
        </pc:sldMkLst>
        <pc:spChg chg="del">
          <ac:chgData name="Colin Coyne" userId="cf8eb24f62b1d1f3" providerId="LiveId" clId="{23B86081-05C4-4F39-B127-CA9712D6FADE}" dt="2022-08-22T10:48:04.457" v="565" actId="478"/>
          <ac:spMkLst>
            <pc:docMk/>
            <pc:sldMk cId="593892671" sldId="302"/>
            <ac:spMk id="2" creationId="{D2750948-6ED2-68F3-DCAE-7732296D1ED7}"/>
          </ac:spMkLst>
        </pc:spChg>
        <pc:spChg chg="del">
          <ac:chgData name="Colin Coyne" userId="cf8eb24f62b1d1f3" providerId="LiveId" clId="{23B86081-05C4-4F39-B127-CA9712D6FADE}" dt="2022-08-22T10:48:04.457" v="565" actId="478"/>
          <ac:spMkLst>
            <pc:docMk/>
            <pc:sldMk cId="593892671" sldId="302"/>
            <ac:spMk id="3" creationId="{36BE27FE-330D-C910-15EE-042A2CD6381A}"/>
          </ac:spMkLst>
        </pc:spChg>
        <pc:spChg chg="add mod">
          <ac:chgData name="Colin Coyne" userId="cf8eb24f62b1d1f3" providerId="LiveId" clId="{23B86081-05C4-4F39-B127-CA9712D6FADE}" dt="2022-08-22T10:48:21.624" v="566"/>
          <ac:spMkLst>
            <pc:docMk/>
            <pc:sldMk cId="593892671" sldId="302"/>
            <ac:spMk id="4" creationId="{90CCEC43-D155-E49B-2B6C-4D86805158A1}"/>
          </ac:spMkLst>
        </pc:spChg>
        <pc:spChg chg="add mod">
          <ac:chgData name="Colin Coyne" userId="cf8eb24f62b1d1f3" providerId="LiveId" clId="{23B86081-05C4-4F39-B127-CA9712D6FADE}" dt="2022-08-22T10:50:23.773" v="576" actId="1076"/>
          <ac:spMkLst>
            <pc:docMk/>
            <pc:sldMk cId="593892671" sldId="302"/>
            <ac:spMk id="7" creationId="{9386B52F-1B0A-8EDE-A78D-6CD725762952}"/>
          </ac:spMkLst>
        </pc:spChg>
        <pc:spChg chg="add mod">
          <ac:chgData name="Colin Coyne" userId="cf8eb24f62b1d1f3" providerId="LiveId" clId="{23B86081-05C4-4F39-B127-CA9712D6FADE}" dt="2022-08-22T10:50:54.122" v="577"/>
          <ac:spMkLst>
            <pc:docMk/>
            <pc:sldMk cId="593892671" sldId="302"/>
            <ac:spMk id="8" creationId="{0336138C-A89B-43DF-D6C7-8E8CD176001E}"/>
          </ac:spMkLst>
        </pc:spChg>
        <pc:spChg chg="add mod">
          <ac:chgData name="Colin Coyne" userId="cf8eb24f62b1d1f3" providerId="LiveId" clId="{23B86081-05C4-4F39-B127-CA9712D6FADE}" dt="2022-08-22T10:50:54.122" v="577"/>
          <ac:spMkLst>
            <pc:docMk/>
            <pc:sldMk cId="593892671" sldId="302"/>
            <ac:spMk id="9" creationId="{5C0DBBF8-1E9B-6DB7-407B-CBFE4219F2A3}"/>
          </ac:spMkLst>
        </pc:spChg>
        <pc:picChg chg="add mod">
          <ac:chgData name="Colin Coyne" userId="cf8eb24f62b1d1f3" providerId="LiveId" clId="{23B86081-05C4-4F39-B127-CA9712D6FADE}" dt="2022-08-22T10:49:47.264" v="574" actId="1076"/>
          <ac:picMkLst>
            <pc:docMk/>
            <pc:sldMk cId="593892671" sldId="302"/>
            <ac:picMk id="6" creationId="{75098015-8014-02E4-76BE-E9FC72BE1B65}"/>
          </ac:picMkLst>
        </pc:picChg>
      </pc:sldChg>
      <pc:sldChg chg="addSp delSp modSp new mod modAnim">
        <pc:chgData name="Colin Coyne" userId="cf8eb24f62b1d1f3" providerId="LiveId" clId="{23B86081-05C4-4F39-B127-CA9712D6FADE}" dt="2022-08-22T10:54:33.153" v="597"/>
        <pc:sldMkLst>
          <pc:docMk/>
          <pc:sldMk cId="1118186997" sldId="303"/>
        </pc:sldMkLst>
        <pc:spChg chg="del">
          <ac:chgData name="Colin Coyne" userId="cf8eb24f62b1d1f3" providerId="LiveId" clId="{23B86081-05C4-4F39-B127-CA9712D6FADE}" dt="2022-08-22T10:52:25.688" v="585" actId="478"/>
          <ac:spMkLst>
            <pc:docMk/>
            <pc:sldMk cId="1118186997" sldId="303"/>
            <ac:spMk id="2" creationId="{84F1FB0F-C2C2-8E59-0511-9D585CA06360}"/>
          </ac:spMkLst>
        </pc:spChg>
        <pc:spChg chg="del">
          <ac:chgData name="Colin Coyne" userId="cf8eb24f62b1d1f3" providerId="LiveId" clId="{23B86081-05C4-4F39-B127-CA9712D6FADE}" dt="2022-08-22T10:52:25.688" v="585" actId="478"/>
          <ac:spMkLst>
            <pc:docMk/>
            <pc:sldMk cId="1118186997" sldId="303"/>
            <ac:spMk id="3" creationId="{0DD4AD1C-845A-7FBD-A684-A5197895F2F3}"/>
          </ac:spMkLst>
        </pc:spChg>
        <pc:spChg chg="add mod">
          <ac:chgData name="Colin Coyne" userId="cf8eb24f62b1d1f3" providerId="LiveId" clId="{23B86081-05C4-4F39-B127-CA9712D6FADE}" dt="2022-08-22T10:53:52.732" v="595" actId="1076"/>
          <ac:spMkLst>
            <pc:docMk/>
            <pc:sldMk cId="1118186997" sldId="303"/>
            <ac:spMk id="4" creationId="{8251C4B4-6680-7ED4-BF0A-4584B9150F43}"/>
          </ac:spMkLst>
        </pc:spChg>
        <pc:spChg chg="add mod">
          <ac:chgData name="Colin Coyne" userId="cf8eb24f62b1d1f3" providerId="LiveId" clId="{23B86081-05C4-4F39-B127-CA9712D6FADE}" dt="2022-08-22T10:54:24.533" v="596"/>
          <ac:spMkLst>
            <pc:docMk/>
            <pc:sldMk cId="1118186997" sldId="303"/>
            <ac:spMk id="7" creationId="{438648F7-49BB-F401-4032-B843C0957009}"/>
          </ac:spMkLst>
        </pc:spChg>
        <pc:spChg chg="add mod">
          <ac:chgData name="Colin Coyne" userId="cf8eb24f62b1d1f3" providerId="LiveId" clId="{23B86081-05C4-4F39-B127-CA9712D6FADE}" dt="2022-08-22T10:54:24.533" v="596"/>
          <ac:spMkLst>
            <pc:docMk/>
            <pc:sldMk cId="1118186997" sldId="303"/>
            <ac:spMk id="8" creationId="{8AF1E387-D157-D9BF-DDFD-B7B306783DC9}"/>
          </ac:spMkLst>
        </pc:spChg>
        <pc:spChg chg="add mod">
          <ac:chgData name="Colin Coyne" userId="cf8eb24f62b1d1f3" providerId="LiveId" clId="{23B86081-05C4-4F39-B127-CA9712D6FADE}" dt="2022-08-22T10:54:24.533" v="596"/>
          <ac:spMkLst>
            <pc:docMk/>
            <pc:sldMk cId="1118186997" sldId="303"/>
            <ac:spMk id="9" creationId="{02F91E2A-870F-F39D-F6A5-557C2025F6BB}"/>
          </ac:spMkLst>
        </pc:spChg>
        <pc:spChg chg="add mod">
          <ac:chgData name="Colin Coyne" userId="cf8eb24f62b1d1f3" providerId="LiveId" clId="{23B86081-05C4-4F39-B127-CA9712D6FADE}" dt="2022-08-22T10:54:24.533" v="596"/>
          <ac:spMkLst>
            <pc:docMk/>
            <pc:sldMk cId="1118186997" sldId="303"/>
            <ac:spMk id="10" creationId="{660BB597-5912-23F7-191E-BCBA9789D06D}"/>
          </ac:spMkLst>
        </pc:spChg>
        <pc:picChg chg="add mod">
          <ac:chgData name="Colin Coyne" userId="cf8eb24f62b1d1f3" providerId="LiveId" clId="{23B86081-05C4-4F39-B127-CA9712D6FADE}" dt="2022-08-22T10:53:40.104" v="594" actId="14100"/>
          <ac:picMkLst>
            <pc:docMk/>
            <pc:sldMk cId="1118186997" sldId="303"/>
            <ac:picMk id="6" creationId="{36202B01-92CE-210A-48A3-0A44A522E546}"/>
          </ac:picMkLst>
        </pc:picChg>
      </pc:sldChg>
      <pc:sldChg chg="addSp delSp modSp new mod modAnim">
        <pc:chgData name="Colin Coyne" userId="cf8eb24f62b1d1f3" providerId="LiveId" clId="{23B86081-05C4-4F39-B127-CA9712D6FADE}" dt="2022-08-22T11:00:29.613" v="626" actId="1076"/>
        <pc:sldMkLst>
          <pc:docMk/>
          <pc:sldMk cId="3925424132" sldId="304"/>
        </pc:sldMkLst>
        <pc:spChg chg="del">
          <ac:chgData name="Colin Coyne" userId="cf8eb24f62b1d1f3" providerId="LiveId" clId="{23B86081-05C4-4F39-B127-CA9712D6FADE}" dt="2022-08-22T10:55:33.116" v="603" actId="478"/>
          <ac:spMkLst>
            <pc:docMk/>
            <pc:sldMk cId="3925424132" sldId="304"/>
            <ac:spMk id="2" creationId="{272E8C80-458E-9904-346E-F088068C0583}"/>
          </ac:spMkLst>
        </pc:spChg>
        <pc:spChg chg="del">
          <ac:chgData name="Colin Coyne" userId="cf8eb24f62b1d1f3" providerId="LiveId" clId="{23B86081-05C4-4F39-B127-CA9712D6FADE}" dt="2022-08-22T10:55:33.116" v="603" actId="478"/>
          <ac:spMkLst>
            <pc:docMk/>
            <pc:sldMk cId="3925424132" sldId="304"/>
            <ac:spMk id="3" creationId="{7A64563C-05CB-1098-AFB1-B2A503F752D8}"/>
          </ac:spMkLst>
        </pc:spChg>
        <pc:spChg chg="add mod">
          <ac:chgData name="Colin Coyne" userId="cf8eb24f62b1d1f3" providerId="LiveId" clId="{23B86081-05C4-4F39-B127-CA9712D6FADE}" dt="2022-08-22T10:56:47.123" v="611" actId="1076"/>
          <ac:spMkLst>
            <pc:docMk/>
            <pc:sldMk cId="3925424132" sldId="304"/>
            <ac:spMk id="4" creationId="{EE51C247-17B2-8A51-7A9B-BF6B59DA5EAD}"/>
          </ac:spMkLst>
        </pc:spChg>
        <pc:spChg chg="add mod">
          <ac:chgData name="Colin Coyne" userId="cf8eb24f62b1d1f3" providerId="LiveId" clId="{23B86081-05C4-4F39-B127-CA9712D6FADE}" dt="2022-08-22T10:57:42.225" v="616" actId="1076"/>
          <ac:spMkLst>
            <pc:docMk/>
            <pc:sldMk cId="3925424132" sldId="304"/>
            <ac:spMk id="7" creationId="{77EE3A89-1E99-AD8E-AA4F-B77637672C9A}"/>
          </ac:spMkLst>
        </pc:spChg>
        <pc:spChg chg="add mod">
          <ac:chgData name="Colin Coyne" userId="cf8eb24f62b1d1f3" providerId="LiveId" clId="{23B86081-05C4-4F39-B127-CA9712D6FADE}" dt="2022-08-22T10:59:02.970" v="618" actId="1076"/>
          <ac:spMkLst>
            <pc:docMk/>
            <pc:sldMk cId="3925424132" sldId="304"/>
            <ac:spMk id="8" creationId="{E66D33B3-F4C2-8DA2-E2FF-62CA009D3C79}"/>
          </ac:spMkLst>
        </pc:spChg>
        <pc:spChg chg="add mod">
          <ac:chgData name="Colin Coyne" userId="cf8eb24f62b1d1f3" providerId="LiveId" clId="{23B86081-05C4-4F39-B127-CA9712D6FADE}" dt="2022-08-22T10:59:59.976" v="624" actId="1076"/>
          <ac:spMkLst>
            <pc:docMk/>
            <pc:sldMk cId="3925424132" sldId="304"/>
            <ac:spMk id="9" creationId="{D9B09AA8-1F35-C69B-0D4E-F6A2D1052A33}"/>
          </ac:spMkLst>
        </pc:spChg>
        <pc:spChg chg="add mod">
          <ac:chgData name="Colin Coyne" userId="cf8eb24f62b1d1f3" providerId="LiveId" clId="{23B86081-05C4-4F39-B127-CA9712D6FADE}" dt="2022-08-22T11:00:29.613" v="626" actId="1076"/>
          <ac:spMkLst>
            <pc:docMk/>
            <pc:sldMk cId="3925424132" sldId="304"/>
            <ac:spMk id="10" creationId="{3273A0A7-69E9-8DB8-F26D-20AC14C325BF}"/>
          </ac:spMkLst>
        </pc:spChg>
        <pc:spChg chg="add mod">
          <ac:chgData name="Colin Coyne" userId="cf8eb24f62b1d1f3" providerId="LiveId" clId="{23B86081-05C4-4F39-B127-CA9712D6FADE}" dt="2022-08-22T11:00:19.179" v="625" actId="1076"/>
          <ac:spMkLst>
            <pc:docMk/>
            <pc:sldMk cId="3925424132" sldId="304"/>
            <ac:spMk id="11" creationId="{4D88DE6A-4B3A-2886-F152-99A33BC41BA2}"/>
          </ac:spMkLst>
        </pc:spChg>
        <pc:spChg chg="add del mod">
          <ac:chgData name="Colin Coyne" userId="cf8eb24f62b1d1f3" providerId="LiveId" clId="{23B86081-05C4-4F39-B127-CA9712D6FADE}" dt="2022-08-22T10:59:42.151" v="623" actId="478"/>
          <ac:spMkLst>
            <pc:docMk/>
            <pc:sldMk cId="3925424132" sldId="304"/>
            <ac:spMk id="12" creationId="{3153F0AD-EE5A-F879-ADB3-45E6DD21F7C2}"/>
          </ac:spMkLst>
        </pc:spChg>
        <pc:picChg chg="add mod">
          <ac:chgData name="Colin Coyne" userId="cf8eb24f62b1d1f3" providerId="LiveId" clId="{23B86081-05C4-4F39-B127-CA9712D6FADE}" dt="2022-08-22T10:59:18.440" v="620" actId="1076"/>
          <ac:picMkLst>
            <pc:docMk/>
            <pc:sldMk cId="3925424132" sldId="304"/>
            <ac:picMk id="6" creationId="{BE857D95-90A0-1A7A-4EC3-C19E3BB6A2C5}"/>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OneDrive\00_Data%20Analytics%20and%20Analysis\Course%208%20-%20Data%20Analytics%20Capstone%20Complete%20a%20Case%20Study\Bike%20Data\chartdata_trip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OneDrive\00_Data%20Analytics%20and%20Analysis\Course%208%20-%20Data%20Analytics%20Capstone%20Complete%20a%20Case%20Study\Bike%20Data\chartdata_trip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OneDrive\00_Data%20Analytics%20and%20Analysis\Course%208%20-%20Data%20Analytics%20Capstone%20Complete%20a%20Case%20Study\Bike%20Data\chartdata_tripdata.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OneDrive\00_Data%20Analytics%20and%20Analysis\Course%208%20-%20Data%20Analytics%20Capstone%20Complete%20a%20Case%20Study\Bike%20Data\chartdata_tripdata.csv"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cf8eb24f62b1d1f3/00_Data%20Analytics%20and%20Analysis/Course%208%20-%20Data%20Analytics%20Capstone%20Complete%20a%20Case%20Study/Bike%20Data/averages_yyyymm_df.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cf8eb24f62b1d1f3/00_Data%20Analytics%20and%20Analysis/Course%208%20-%20Data%20Analytics%20Capstone%20Complete%20a%20Case%20Study/Bike%20Data/averages_yyyymm_df.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embeddings/oleObject1.bin"/></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cf8eb24f62b1d1f3/00_Data%20Analytics%20and%20Analysis/Course%208%20-%20Data%20Analytics%20Capstone%20Complete%20a%20Case%20Study/Bike%20Data/averages_df.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https://d.docs.live.net/cf8eb24f62b1d1f3/00_Data%20Analytics%20and%20Analysis/Course%208%20-%20Data%20Analytics%20Capstone%20Complete%20a%20Case%20Study/Bike%20Data/averages_yyyymm_df.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spc="0" baseline="0">
                <a:solidFill>
                  <a:schemeClr val="tx1">
                    <a:lumMod val="65000"/>
                    <a:lumOff val="35000"/>
                  </a:schemeClr>
                </a:solidFill>
                <a:latin typeface="+mn-lt"/>
                <a:ea typeface="+mn-ea"/>
                <a:cs typeface="+mn-cs"/>
              </a:defRPr>
            </a:pPr>
            <a:r>
              <a:rPr lang="en-GB" dirty="0"/>
              <a:t>Trips by Membership Type per Month - Line Graph</a:t>
            </a:r>
          </a:p>
        </c:rich>
      </c:tx>
      <c:overlay val="0"/>
      <c:spPr>
        <a:noFill/>
        <a:ln>
          <a:noFill/>
        </a:ln>
        <a:effectLst/>
      </c:spPr>
      <c:txPr>
        <a:bodyPr rot="0" spcFirstLastPara="1" vertOverflow="ellipsis" vert="horz" wrap="square" anchor="ctr" anchorCtr="1"/>
        <a:lstStyle/>
        <a:p>
          <a:pPr>
            <a:defRPr sz="168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826595504073566"/>
          <c:y val="0.10378345307174874"/>
          <c:w val="0.87629949492561821"/>
          <c:h val="0.63774074746069509"/>
        </c:manualLayout>
      </c:layout>
      <c:lineChart>
        <c:grouping val="standard"/>
        <c:varyColors val="0"/>
        <c:ser>
          <c:idx val="0"/>
          <c:order val="0"/>
          <c:tx>
            <c:strRef>
              <c:f>chartdata_tripdata!$E$1</c:f>
              <c:strCache>
                <c:ptCount val="1"/>
                <c:pt idx="0">
                  <c:v>Casual</c:v>
                </c:pt>
              </c:strCache>
            </c:strRef>
          </c:tx>
          <c:spPr>
            <a:ln w="28575" cap="rnd">
              <a:solidFill>
                <a:schemeClr val="accent1"/>
              </a:solidFill>
              <a:round/>
            </a:ln>
            <a:effectLst/>
          </c:spPr>
          <c:marker>
            <c:symbol val="none"/>
          </c:marker>
          <c:cat>
            <c:strRef>
              <c:f>chartdata_tripdata!$A$3:$A$13</c:f>
              <c:strCache>
                <c:ptCount val="11"/>
                <c:pt idx="0">
                  <c:v>2021_07</c:v>
                </c:pt>
                <c:pt idx="1">
                  <c:v>2021_08</c:v>
                </c:pt>
                <c:pt idx="2">
                  <c:v>2021_09</c:v>
                </c:pt>
                <c:pt idx="3">
                  <c:v>2021_10</c:v>
                </c:pt>
                <c:pt idx="4">
                  <c:v>2021_11</c:v>
                </c:pt>
                <c:pt idx="5">
                  <c:v>2021_12</c:v>
                </c:pt>
                <c:pt idx="6">
                  <c:v>2022_01</c:v>
                </c:pt>
                <c:pt idx="7">
                  <c:v>2022_02</c:v>
                </c:pt>
                <c:pt idx="8">
                  <c:v>2022_03</c:v>
                </c:pt>
                <c:pt idx="9">
                  <c:v>2022_04</c:v>
                </c:pt>
                <c:pt idx="10">
                  <c:v>2022_05</c:v>
                </c:pt>
              </c:strCache>
              <c:extLst/>
            </c:strRef>
          </c:cat>
          <c:val>
            <c:numRef>
              <c:f>chartdata_tripdata!$E$3:$E$13</c:f>
              <c:numCache>
                <c:formatCode>#,##0</c:formatCode>
                <c:ptCount val="11"/>
                <c:pt idx="0">
                  <c:v>369415</c:v>
                </c:pt>
                <c:pt idx="1">
                  <c:v>341476</c:v>
                </c:pt>
                <c:pt idx="2">
                  <c:v>292931</c:v>
                </c:pt>
                <c:pt idx="3">
                  <c:v>189117</c:v>
                </c:pt>
                <c:pt idx="4">
                  <c:v>69978</c:v>
                </c:pt>
                <c:pt idx="5">
                  <c:v>45076</c:v>
                </c:pt>
                <c:pt idx="6">
                  <c:v>12605</c:v>
                </c:pt>
                <c:pt idx="7">
                  <c:v>15144</c:v>
                </c:pt>
                <c:pt idx="8">
                  <c:v>67156</c:v>
                </c:pt>
                <c:pt idx="9">
                  <c:v>91897</c:v>
                </c:pt>
                <c:pt idx="10">
                  <c:v>220246</c:v>
                </c:pt>
              </c:numCache>
              <c:extLst/>
            </c:numRef>
          </c:val>
          <c:smooth val="0"/>
          <c:extLst>
            <c:ext xmlns:c16="http://schemas.microsoft.com/office/drawing/2014/chart" uri="{C3380CC4-5D6E-409C-BE32-E72D297353CC}">
              <c16:uniqueId val="{00000000-4BDD-4881-BABD-86DF451CC229}"/>
            </c:ext>
          </c:extLst>
        </c:ser>
        <c:ser>
          <c:idx val="1"/>
          <c:order val="1"/>
          <c:tx>
            <c:strRef>
              <c:f>chartdata_tripdata!$F$1</c:f>
              <c:strCache>
                <c:ptCount val="1"/>
                <c:pt idx="0">
                  <c:v>Member</c:v>
                </c:pt>
              </c:strCache>
            </c:strRef>
          </c:tx>
          <c:spPr>
            <a:ln w="28575" cap="rnd">
              <a:solidFill>
                <a:schemeClr val="accent2"/>
              </a:solidFill>
              <a:round/>
            </a:ln>
            <a:effectLst/>
          </c:spPr>
          <c:marker>
            <c:symbol val="none"/>
          </c:marker>
          <c:cat>
            <c:strRef>
              <c:f>chartdata_tripdata!$A$3:$A$13</c:f>
              <c:strCache>
                <c:ptCount val="11"/>
                <c:pt idx="0">
                  <c:v>2021_07</c:v>
                </c:pt>
                <c:pt idx="1">
                  <c:v>2021_08</c:v>
                </c:pt>
                <c:pt idx="2">
                  <c:v>2021_09</c:v>
                </c:pt>
                <c:pt idx="3">
                  <c:v>2021_10</c:v>
                </c:pt>
                <c:pt idx="4">
                  <c:v>2021_11</c:v>
                </c:pt>
                <c:pt idx="5">
                  <c:v>2021_12</c:v>
                </c:pt>
                <c:pt idx="6">
                  <c:v>2022_01</c:v>
                </c:pt>
                <c:pt idx="7">
                  <c:v>2022_02</c:v>
                </c:pt>
                <c:pt idx="8">
                  <c:v>2022_03</c:v>
                </c:pt>
                <c:pt idx="9">
                  <c:v>2022_04</c:v>
                </c:pt>
                <c:pt idx="10">
                  <c:v>2022_05</c:v>
                </c:pt>
              </c:strCache>
              <c:extLst/>
            </c:strRef>
          </c:cat>
          <c:val>
            <c:numRef>
              <c:f>chartdata_tripdata!$F$3:$F$13</c:f>
              <c:numCache>
                <c:formatCode>#,##0</c:formatCode>
                <c:ptCount val="11"/>
                <c:pt idx="0">
                  <c:v>322906</c:v>
                </c:pt>
                <c:pt idx="1">
                  <c:v>332933</c:v>
                </c:pt>
                <c:pt idx="2">
                  <c:v>328219</c:v>
                </c:pt>
                <c:pt idx="3">
                  <c:v>288855</c:v>
                </c:pt>
                <c:pt idx="4">
                  <c:v>185926</c:v>
                </c:pt>
                <c:pt idx="5">
                  <c:v>131295</c:v>
                </c:pt>
                <c:pt idx="6">
                  <c:v>67523</c:v>
                </c:pt>
                <c:pt idx="7">
                  <c:v>74034</c:v>
                </c:pt>
                <c:pt idx="8">
                  <c:v>148827</c:v>
                </c:pt>
                <c:pt idx="9">
                  <c:v>180663</c:v>
                </c:pt>
                <c:pt idx="10">
                  <c:v>282299</c:v>
                </c:pt>
              </c:numCache>
              <c:extLst/>
            </c:numRef>
          </c:val>
          <c:smooth val="0"/>
          <c:extLst>
            <c:ext xmlns:c16="http://schemas.microsoft.com/office/drawing/2014/chart" uri="{C3380CC4-5D6E-409C-BE32-E72D297353CC}">
              <c16:uniqueId val="{00000001-4BDD-4881-BABD-86DF451CC229}"/>
            </c:ext>
          </c:extLst>
        </c:ser>
        <c:dLbls>
          <c:showLegendKey val="0"/>
          <c:showVal val="0"/>
          <c:showCatName val="0"/>
          <c:showSerName val="0"/>
          <c:showPercent val="0"/>
          <c:showBubbleSize val="0"/>
        </c:dLbls>
        <c:smooth val="0"/>
        <c:axId val="1780160624"/>
        <c:axId val="1780166448"/>
      </c:lineChart>
      <c:catAx>
        <c:axId val="1780160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780166448"/>
        <c:crosses val="autoZero"/>
        <c:auto val="1"/>
        <c:lblAlgn val="ctr"/>
        <c:lblOffset val="100"/>
        <c:noMultiLvlLbl val="0"/>
      </c:catAx>
      <c:valAx>
        <c:axId val="17801664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780160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spc="0" baseline="0">
                <a:solidFill>
                  <a:schemeClr val="tx1">
                    <a:lumMod val="65000"/>
                    <a:lumOff val="35000"/>
                  </a:schemeClr>
                </a:solidFill>
                <a:latin typeface="+mn-lt"/>
                <a:ea typeface="+mn-ea"/>
                <a:cs typeface="+mn-cs"/>
              </a:defRPr>
            </a:pPr>
            <a:r>
              <a:rPr lang="en-US" dirty="0"/>
              <a:t>Trips by Membership Type per Month - Stacked Barchart</a:t>
            </a:r>
          </a:p>
        </c:rich>
      </c:tx>
      <c:overlay val="0"/>
      <c:spPr>
        <a:noFill/>
        <a:ln>
          <a:noFill/>
        </a:ln>
        <a:effectLst/>
      </c:spPr>
      <c:txPr>
        <a:bodyPr rot="0" spcFirstLastPara="1" vertOverflow="ellipsis" vert="horz" wrap="square" anchor="ctr" anchorCtr="1"/>
        <a:lstStyle/>
        <a:p>
          <a:pPr>
            <a:defRPr sz="168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chartdata_tripdata!$E$1</c:f>
              <c:strCache>
                <c:ptCount val="1"/>
                <c:pt idx="0">
                  <c:v>Casual</c:v>
                </c:pt>
              </c:strCache>
            </c:strRef>
          </c:tx>
          <c:spPr>
            <a:solidFill>
              <a:schemeClr val="accent1"/>
            </a:solidFill>
            <a:ln>
              <a:noFill/>
            </a:ln>
            <a:effectLst/>
          </c:spPr>
          <c:invertIfNegative val="0"/>
          <c:cat>
            <c:strRef>
              <c:f>chartdata_tripdata!$A$2:$A$13</c:f>
              <c:strCache>
                <c:ptCount val="12"/>
                <c:pt idx="0">
                  <c:v>2021_06</c:v>
                </c:pt>
                <c:pt idx="1">
                  <c:v>2021_07</c:v>
                </c:pt>
                <c:pt idx="2">
                  <c:v>2021_08</c:v>
                </c:pt>
                <c:pt idx="3">
                  <c:v>2021_09</c:v>
                </c:pt>
                <c:pt idx="4">
                  <c:v>2021_10</c:v>
                </c:pt>
                <c:pt idx="5">
                  <c:v>2021_11</c:v>
                </c:pt>
                <c:pt idx="6">
                  <c:v>2021_12</c:v>
                </c:pt>
                <c:pt idx="7">
                  <c:v>2022_01</c:v>
                </c:pt>
                <c:pt idx="8">
                  <c:v>2022_02</c:v>
                </c:pt>
                <c:pt idx="9">
                  <c:v>2022_03</c:v>
                </c:pt>
                <c:pt idx="10">
                  <c:v>2022_04</c:v>
                </c:pt>
                <c:pt idx="11">
                  <c:v>2022_05</c:v>
                </c:pt>
              </c:strCache>
            </c:strRef>
          </c:cat>
          <c:val>
            <c:numRef>
              <c:f>chartdata_tripdata!$E$2:$E$13</c:f>
              <c:numCache>
                <c:formatCode>#,##0</c:formatCode>
                <c:ptCount val="12"/>
                <c:pt idx="0">
                  <c:v>304192</c:v>
                </c:pt>
                <c:pt idx="1">
                  <c:v>369415</c:v>
                </c:pt>
                <c:pt idx="2">
                  <c:v>341476</c:v>
                </c:pt>
                <c:pt idx="3">
                  <c:v>292931</c:v>
                </c:pt>
                <c:pt idx="4">
                  <c:v>189117</c:v>
                </c:pt>
                <c:pt idx="5">
                  <c:v>69978</c:v>
                </c:pt>
                <c:pt idx="6">
                  <c:v>45076</c:v>
                </c:pt>
                <c:pt idx="7">
                  <c:v>12605</c:v>
                </c:pt>
                <c:pt idx="8">
                  <c:v>15144</c:v>
                </c:pt>
                <c:pt idx="9">
                  <c:v>67156</c:v>
                </c:pt>
                <c:pt idx="10">
                  <c:v>91897</c:v>
                </c:pt>
                <c:pt idx="11">
                  <c:v>220246</c:v>
                </c:pt>
              </c:numCache>
            </c:numRef>
          </c:val>
          <c:extLst>
            <c:ext xmlns:c16="http://schemas.microsoft.com/office/drawing/2014/chart" uri="{C3380CC4-5D6E-409C-BE32-E72D297353CC}">
              <c16:uniqueId val="{00000000-7B63-42E9-9B21-A4279DB141F1}"/>
            </c:ext>
          </c:extLst>
        </c:ser>
        <c:ser>
          <c:idx val="1"/>
          <c:order val="1"/>
          <c:tx>
            <c:strRef>
              <c:f>chartdata_tripdata!$F$1</c:f>
              <c:strCache>
                <c:ptCount val="1"/>
                <c:pt idx="0">
                  <c:v>Member</c:v>
                </c:pt>
              </c:strCache>
            </c:strRef>
          </c:tx>
          <c:spPr>
            <a:solidFill>
              <a:schemeClr val="accent2"/>
            </a:solidFill>
            <a:ln>
              <a:noFill/>
            </a:ln>
            <a:effectLst/>
          </c:spPr>
          <c:invertIfNegative val="0"/>
          <c:cat>
            <c:strRef>
              <c:f>chartdata_tripdata!$A$2:$A$13</c:f>
              <c:strCache>
                <c:ptCount val="12"/>
                <c:pt idx="0">
                  <c:v>2021_06</c:v>
                </c:pt>
                <c:pt idx="1">
                  <c:v>2021_07</c:v>
                </c:pt>
                <c:pt idx="2">
                  <c:v>2021_08</c:v>
                </c:pt>
                <c:pt idx="3">
                  <c:v>2021_09</c:v>
                </c:pt>
                <c:pt idx="4">
                  <c:v>2021_10</c:v>
                </c:pt>
                <c:pt idx="5">
                  <c:v>2021_11</c:v>
                </c:pt>
                <c:pt idx="6">
                  <c:v>2021_12</c:v>
                </c:pt>
                <c:pt idx="7">
                  <c:v>2022_01</c:v>
                </c:pt>
                <c:pt idx="8">
                  <c:v>2022_02</c:v>
                </c:pt>
                <c:pt idx="9">
                  <c:v>2022_03</c:v>
                </c:pt>
                <c:pt idx="10">
                  <c:v>2022_04</c:v>
                </c:pt>
                <c:pt idx="11">
                  <c:v>2022_05</c:v>
                </c:pt>
              </c:strCache>
            </c:strRef>
          </c:cat>
          <c:val>
            <c:numRef>
              <c:f>chartdata_tripdata!$F$2:$F$13</c:f>
              <c:numCache>
                <c:formatCode>#,##0</c:formatCode>
                <c:ptCount val="12"/>
                <c:pt idx="0">
                  <c:v>304586</c:v>
                </c:pt>
                <c:pt idx="1">
                  <c:v>322906</c:v>
                </c:pt>
                <c:pt idx="2">
                  <c:v>332933</c:v>
                </c:pt>
                <c:pt idx="3">
                  <c:v>328219</c:v>
                </c:pt>
                <c:pt idx="4">
                  <c:v>288855</c:v>
                </c:pt>
                <c:pt idx="5">
                  <c:v>185926</c:v>
                </c:pt>
                <c:pt idx="6">
                  <c:v>131295</c:v>
                </c:pt>
                <c:pt idx="7">
                  <c:v>67523</c:v>
                </c:pt>
                <c:pt idx="8">
                  <c:v>74034</c:v>
                </c:pt>
                <c:pt idx="9">
                  <c:v>148827</c:v>
                </c:pt>
                <c:pt idx="10">
                  <c:v>180663</c:v>
                </c:pt>
                <c:pt idx="11">
                  <c:v>282299</c:v>
                </c:pt>
              </c:numCache>
            </c:numRef>
          </c:val>
          <c:extLst>
            <c:ext xmlns:c16="http://schemas.microsoft.com/office/drawing/2014/chart" uri="{C3380CC4-5D6E-409C-BE32-E72D297353CC}">
              <c16:uniqueId val="{00000001-7B63-42E9-9B21-A4279DB141F1}"/>
            </c:ext>
          </c:extLst>
        </c:ser>
        <c:dLbls>
          <c:showLegendKey val="0"/>
          <c:showVal val="0"/>
          <c:showCatName val="0"/>
          <c:showSerName val="0"/>
          <c:showPercent val="0"/>
          <c:showBubbleSize val="0"/>
        </c:dLbls>
        <c:gapWidth val="150"/>
        <c:overlap val="100"/>
        <c:axId val="1363710960"/>
        <c:axId val="1363700976"/>
      </c:barChart>
      <c:catAx>
        <c:axId val="1363710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363700976"/>
        <c:crosses val="autoZero"/>
        <c:auto val="1"/>
        <c:lblAlgn val="ctr"/>
        <c:lblOffset val="100"/>
        <c:noMultiLvlLbl val="0"/>
      </c:catAx>
      <c:valAx>
        <c:axId val="13637009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363710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b="1"/>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spc="0" baseline="0">
                <a:solidFill>
                  <a:schemeClr val="tx1">
                    <a:lumMod val="65000"/>
                    <a:lumOff val="35000"/>
                  </a:schemeClr>
                </a:solidFill>
                <a:latin typeface="+mn-lt"/>
                <a:ea typeface="+mn-ea"/>
                <a:cs typeface="+mn-cs"/>
              </a:defRPr>
            </a:pPr>
            <a:r>
              <a:rPr lang="en-US" dirty="0"/>
              <a:t>Trips by Bike Type per Month - Line Graph</a:t>
            </a:r>
            <a:endParaRPr lang="en-GB" dirty="0"/>
          </a:p>
        </c:rich>
      </c:tx>
      <c:layout>
        <c:manualLayout>
          <c:xMode val="edge"/>
          <c:yMode val="edge"/>
          <c:x val="0.24508771222757386"/>
          <c:y val="1.7086944080802895E-2"/>
        </c:manualLayout>
      </c:layout>
      <c:overlay val="0"/>
      <c:spPr>
        <a:noFill/>
        <a:ln>
          <a:noFill/>
        </a:ln>
        <a:effectLst/>
      </c:spPr>
      <c:txPr>
        <a:bodyPr rot="0" spcFirstLastPara="1" vertOverflow="ellipsis" vert="horz" wrap="square" anchor="ctr" anchorCtr="1"/>
        <a:lstStyle/>
        <a:p>
          <a:pPr>
            <a:defRPr sz="168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7416124834185686E-2"/>
          <c:y val="0.11103448940672934"/>
          <c:w val="0.88918207539599969"/>
          <c:h val="0.65506477665453067"/>
        </c:manualLayout>
      </c:layout>
      <c:lineChart>
        <c:grouping val="standard"/>
        <c:varyColors val="0"/>
        <c:ser>
          <c:idx val="0"/>
          <c:order val="0"/>
          <c:tx>
            <c:strRef>
              <c:f>chartdata_tripdata!$B$1</c:f>
              <c:strCache>
                <c:ptCount val="1"/>
                <c:pt idx="0">
                  <c:v>Classic</c:v>
                </c:pt>
              </c:strCache>
            </c:strRef>
          </c:tx>
          <c:spPr>
            <a:ln w="28575" cap="rnd">
              <a:solidFill>
                <a:schemeClr val="accent1"/>
              </a:solidFill>
              <a:round/>
            </a:ln>
            <a:effectLst/>
          </c:spPr>
          <c:marker>
            <c:symbol val="none"/>
          </c:marker>
          <c:cat>
            <c:strRef>
              <c:f>chartdata_tripdata!$A$2:$A$13</c:f>
              <c:strCache>
                <c:ptCount val="12"/>
                <c:pt idx="0">
                  <c:v>2021_06</c:v>
                </c:pt>
                <c:pt idx="1">
                  <c:v>2021_07</c:v>
                </c:pt>
                <c:pt idx="2">
                  <c:v>2021_08</c:v>
                </c:pt>
                <c:pt idx="3">
                  <c:v>2021_09</c:v>
                </c:pt>
                <c:pt idx="4">
                  <c:v>2021_10</c:v>
                </c:pt>
                <c:pt idx="5">
                  <c:v>2021_11</c:v>
                </c:pt>
                <c:pt idx="6">
                  <c:v>2021_12</c:v>
                </c:pt>
                <c:pt idx="7">
                  <c:v>2022_01</c:v>
                </c:pt>
                <c:pt idx="8">
                  <c:v>2022_02</c:v>
                </c:pt>
                <c:pt idx="9">
                  <c:v>2022_03</c:v>
                </c:pt>
                <c:pt idx="10">
                  <c:v>2022_04</c:v>
                </c:pt>
                <c:pt idx="11">
                  <c:v>2022_05</c:v>
                </c:pt>
              </c:strCache>
            </c:strRef>
          </c:cat>
          <c:val>
            <c:numRef>
              <c:f>chartdata_tripdata!$B$2:$B$13</c:f>
              <c:numCache>
                <c:formatCode>#,##0</c:formatCode>
                <c:ptCount val="12"/>
                <c:pt idx="0">
                  <c:v>433787</c:v>
                </c:pt>
                <c:pt idx="1">
                  <c:v>505544</c:v>
                </c:pt>
                <c:pt idx="2">
                  <c:v>501829</c:v>
                </c:pt>
                <c:pt idx="3">
                  <c:v>461077</c:v>
                </c:pt>
                <c:pt idx="4">
                  <c:v>315180</c:v>
                </c:pt>
                <c:pt idx="5">
                  <c:v>153630</c:v>
                </c:pt>
                <c:pt idx="6">
                  <c:v>100272</c:v>
                </c:pt>
                <c:pt idx="7">
                  <c:v>54697</c:v>
                </c:pt>
                <c:pt idx="8">
                  <c:v>59223</c:v>
                </c:pt>
                <c:pt idx="9">
                  <c:v>134292</c:v>
                </c:pt>
                <c:pt idx="10">
                  <c:v>166524</c:v>
                </c:pt>
                <c:pt idx="11">
                  <c:v>323601</c:v>
                </c:pt>
              </c:numCache>
            </c:numRef>
          </c:val>
          <c:smooth val="0"/>
          <c:extLst>
            <c:ext xmlns:c16="http://schemas.microsoft.com/office/drawing/2014/chart" uri="{C3380CC4-5D6E-409C-BE32-E72D297353CC}">
              <c16:uniqueId val="{00000000-4875-4E2D-B9F1-DFA4146DBC7B}"/>
            </c:ext>
          </c:extLst>
        </c:ser>
        <c:ser>
          <c:idx val="1"/>
          <c:order val="1"/>
          <c:tx>
            <c:strRef>
              <c:f>chartdata_tripdata!$C$1</c:f>
              <c:strCache>
                <c:ptCount val="1"/>
                <c:pt idx="0">
                  <c:v>Docked</c:v>
                </c:pt>
              </c:strCache>
            </c:strRef>
          </c:tx>
          <c:spPr>
            <a:ln w="28575" cap="rnd">
              <a:solidFill>
                <a:srgbClr val="FF0000"/>
              </a:solidFill>
              <a:round/>
            </a:ln>
            <a:effectLst/>
          </c:spPr>
          <c:marker>
            <c:symbol val="none"/>
          </c:marker>
          <c:cat>
            <c:strRef>
              <c:f>chartdata_tripdata!$A$2:$A$13</c:f>
              <c:strCache>
                <c:ptCount val="12"/>
                <c:pt idx="0">
                  <c:v>2021_06</c:v>
                </c:pt>
                <c:pt idx="1">
                  <c:v>2021_07</c:v>
                </c:pt>
                <c:pt idx="2">
                  <c:v>2021_08</c:v>
                </c:pt>
                <c:pt idx="3">
                  <c:v>2021_09</c:v>
                </c:pt>
                <c:pt idx="4">
                  <c:v>2021_10</c:v>
                </c:pt>
                <c:pt idx="5">
                  <c:v>2021_11</c:v>
                </c:pt>
                <c:pt idx="6">
                  <c:v>2021_12</c:v>
                </c:pt>
                <c:pt idx="7">
                  <c:v>2022_01</c:v>
                </c:pt>
                <c:pt idx="8">
                  <c:v>2022_02</c:v>
                </c:pt>
                <c:pt idx="9">
                  <c:v>2022_03</c:v>
                </c:pt>
                <c:pt idx="10">
                  <c:v>2022_04</c:v>
                </c:pt>
                <c:pt idx="11">
                  <c:v>2022_05</c:v>
                </c:pt>
              </c:strCache>
            </c:strRef>
          </c:cat>
          <c:val>
            <c:numRef>
              <c:f>chartdata_tripdata!$C$2:$C$13</c:f>
              <c:numCache>
                <c:formatCode>#,##0</c:formatCode>
                <c:ptCount val="12"/>
                <c:pt idx="0">
                  <c:v>51716</c:v>
                </c:pt>
                <c:pt idx="1">
                  <c:v>57698</c:v>
                </c:pt>
                <c:pt idx="2">
                  <c:v>45065</c:v>
                </c:pt>
                <c:pt idx="3">
                  <c:v>35337</c:v>
                </c:pt>
                <c:pt idx="4">
                  <c:v>22689</c:v>
                </c:pt>
                <c:pt idx="5">
                  <c:v>7565</c:v>
                </c:pt>
                <c:pt idx="6">
                  <c:v>4878</c:v>
                </c:pt>
                <c:pt idx="7">
                  <c:v>943</c:v>
                </c:pt>
                <c:pt idx="8">
                  <c:v>1344</c:v>
                </c:pt>
                <c:pt idx="9">
                  <c:v>8222</c:v>
                </c:pt>
                <c:pt idx="10">
                  <c:v>11980</c:v>
                </c:pt>
                <c:pt idx="11">
                  <c:v>26120</c:v>
                </c:pt>
              </c:numCache>
            </c:numRef>
          </c:val>
          <c:smooth val="0"/>
          <c:extLst>
            <c:ext xmlns:c16="http://schemas.microsoft.com/office/drawing/2014/chart" uri="{C3380CC4-5D6E-409C-BE32-E72D297353CC}">
              <c16:uniqueId val="{00000001-4875-4E2D-B9F1-DFA4146DBC7B}"/>
            </c:ext>
          </c:extLst>
        </c:ser>
        <c:ser>
          <c:idx val="2"/>
          <c:order val="2"/>
          <c:tx>
            <c:strRef>
              <c:f>chartdata_tripdata!$D$1</c:f>
              <c:strCache>
                <c:ptCount val="1"/>
                <c:pt idx="0">
                  <c:v>Electric</c:v>
                </c:pt>
              </c:strCache>
            </c:strRef>
          </c:tx>
          <c:spPr>
            <a:ln w="28575" cap="rnd">
              <a:solidFill>
                <a:srgbClr val="92D050"/>
              </a:solidFill>
              <a:round/>
            </a:ln>
            <a:effectLst/>
          </c:spPr>
          <c:marker>
            <c:symbol val="none"/>
          </c:marker>
          <c:cat>
            <c:strRef>
              <c:f>chartdata_tripdata!$A$2:$A$13</c:f>
              <c:strCache>
                <c:ptCount val="12"/>
                <c:pt idx="0">
                  <c:v>2021_06</c:v>
                </c:pt>
                <c:pt idx="1">
                  <c:v>2021_07</c:v>
                </c:pt>
                <c:pt idx="2">
                  <c:v>2021_08</c:v>
                </c:pt>
                <c:pt idx="3">
                  <c:v>2021_09</c:v>
                </c:pt>
                <c:pt idx="4">
                  <c:v>2021_10</c:v>
                </c:pt>
                <c:pt idx="5">
                  <c:v>2021_11</c:v>
                </c:pt>
                <c:pt idx="6">
                  <c:v>2021_12</c:v>
                </c:pt>
                <c:pt idx="7">
                  <c:v>2022_01</c:v>
                </c:pt>
                <c:pt idx="8">
                  <c:v>2022_02</c:v>
                </c:pt>
                <c:pt idx="9">
                  <c:v>2022_03</c:v>
                </c:pt>
                <c:pt idx="10">
                  <c:v>2022_04</c:v>
                </c:pt>
                <c:pt idx="11">
                  <c:v>2022_05</c:v>
                </c:pt>
              </c:strCache>
            </c:strRef>
          </c:cat>
          <c:val>
            <c:numRef>
              <c:f>chartdata_tripdata!$D$2:$D$13</c:f>
              <c:numCache>
                <c:formatCode>#,##0</c:formatCode>
                <c:ptCount val="12"/>
                <c:pt idx="0">
                  <c:v>123275</c:v>
                </c:pt>
                <c:pt idx="1">
                  <c:v>129079</c:v>
                </c:pt>
                <c:pt idx="2">
                  <c:v>127515</c:v>
                </c:pt>
                <c:pt idx="3">
                  <c:v>124736</c:v>
                </c:pt>
                <c:pt idx="4">
                  <c:v>140103</c:v>
                </c:pt>
                <c:pt idx="5">
                  <c:v>94709</c:v>
                </c:pt>
                <c:pt idx="6">
                  <c:v>71221</c:v>
                </c:pt>
                <c:pt idx="7">
                  <c:v>24488</c:v>
                </c:pt>
                <c:pt idx="8">
                  <c:v>28611</c:v>
                </c:pt>
                <c:pt idx="9">
                  <c:v>73469</c:v>
                </c:pt>
                <c:pt idx="10">
                  <c:v>94056</c:v>
                </c:pt>
                <c:pt idx="11">
                  <c:v>152824</c:v>
                </c:pt>
              </c:numCache>
            </c:numRef>
          </c:val>
          <c:smooth val="0"/>
          <c:extLst>
            <c:ext xmlns:c16="http://schemas.microsoft.com/office/drawing/2014/chart" uri="{C3380CC4-5D6E-409C-BE32-E72D297353CC}">
              <c16:uniqueId val="{00000002-4875-4E2D-B9F1-DFA4146DBC7B}"/>
            </c:ext>
          </c:extLst>
        </c:ser>
        <c:dLbls>
          <c:showLegendKey val="0"/>
          <c:showVal val="0"/>
          <c:showCatName val="0"/>
          <c:showSerName val="0"/>
          <c:showPercent val="0"/>
          <c:showBubbleSize val="0"/>
        </c:dLbls>
        <c:smooth val="0"/>
        <c:axId val="1771407824"/>
        <c:axId val="1771408240"/>
      </c:lineChart>
      <c:catAx>
        <c:axId val="1771407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771408240"/>
        <c:crosses val="autoZero"/>
        <c:auto val="1"/>
        <c:lblAlgn val="ctr"/>
        <c:lblOffset val="100"/>
        <c:noMultiLvlLbl val="0"/>
      </c:catAx>
      <c:valAx>
        <c:axId val="17714082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771407824"/>
        <c:crosses val="autoZero"/>
        <c:crossBetween val="between"/>
      </c:valAx>
      <c:spPr>
        <a:noFill/>
        <a:ln>
          <a:noFill/>
        </a:ln>
        <a:effectLst/>
      </c:spPr>
    </c:plotArea>
    <c:legend>
      <c:legendPos val="b"/>
      <c:layout>
        <c:manualLayout>
          <c:xMode val="edge"/>
          <c:yMode val="edge"/>
          <c:x val="0.30213833944971352"/>
          <c:y val="0.93585055166423325"/>
          <c:w val="0.3835737493866978"/>
          <c:h val="6.414953003830745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b="1"/>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b="1" dirty="0"/>
              <a:t>Trips by Bike Type per Month - Stacked Bar chart</a:t>
            </a:r>
          </a:p>
        </c:rich>
      </c:tx>
      <c:layout>
        <c:manualLayout>
          <c:xMode val="edge"/>
          <c:yMode val="edge"/>
          <c:x val="0.27167151445155679"/>
          <c:y val="2.2944535079277566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648844862556628"/>
          <c:y val="0.1226011402268815"/>
          <c:w val="0.87657078052934267"/>
          <c:h val="0.63295145869821912"/>
        </c:manualLayout>
      </c:layout>
      <c:barChart>
        <c:barDir val="col"/>
        <c:grouping val="stacked"/>
        <c:varyColors val="0"/>
        <c:ser>
          <c:idx val="0"/>
          <c:order val="0"/>
          <c:tx>
            <c:strRef>
              <c:f>chartdata_tripdata!$B$1</c:f>
              <c:strCache>
                <c:ptCount val="1"/>
                <c:pt idx="0">
                  <c:v>Classic</c:v>
                </c:pt>
              </c:strCache>
            </c:strRef>
          </c:tx>
          <c:spPr>
            <a:solidFill>
              <a:schemeClr val="accent1"/>
            </a:solidFill>
            <a:ln>
              <a:noFill/>
            </a:ln>
            <a:effectLst/>
          </c:spPr>
          <c:invertIfNegative val="0"/>
          <c:cat>
            <c:strRef>
              <c:f>chartdata_tripdata!$A$2:$A$13</c:f>
              <c:strCache>
                <c:ptCount val="12"/>
                <c:pt idx="0">
                  <c:v>2021_06</c:v>
                </c:pt>
                <c:pt idx="1">
                  <c:v>2021_07</c:v>
                </c:pt>
                <c:pt idx="2">
                  <c:v>2021_08</c:v>
                </c:pt>
                <c:pt idx="3">
                  <c:v>2021_09</c:v>
                </c:pt>
                <c:pt idx="4">
                  <c:v>2021_10</c:v>
                </c:pt>
                <c:pt idx="5">
                  <c:v>2021_11</c:v>
                </c:pt>
                <c:pt idx="6">
                  <c:v>2021_12</c:v>
                </c:pt>
                <c:pt idx="7">
                  <c:v>2022_01</c:v>
                </c:pt>
                <c:pt idx="8">
                  <c:v>2022_02</c:v>
                </c:pt>
                <c:pt idx="9">
                  <c:v>2022_03</c:v>
                </c:pt>
                <c:pt idx="10">
                  <c:v>2022_04</c:v>
                </c:pt>
                <c:pt idx="11">
                  <c:v>2022_05</c:v>
                </c:pt>
              </c:strCache>
            </c:strRef>
          </c:cat>
          <c:val>
            <c:numRef>
              <c:f>chartdata_tripdata!$B$2:$B$13</c:f>
              <c:numCache>
                <c:formatCode>#,##0</c:formatCode>
                <c:ptCount val="12"/>
                <c:pt idx="0">
                  <c:v>433787</c:v>
                </c:pt>
                <c:pt idx="1">
                  <c:v>505544</c:v>
                </c:pt>
                <c:pt idx="2">
                  <c:v>501829</c:v>
                </c:pt>
                <c:pt idx="3">
                  <c:v>461077</c:v>
                </c:pt>
                <c:pt idx="4">
                  <c:v>315180</c:v>
                </c:pt>
                <c:pt idx="5">
                  <c:v>153630</c:v>
                </c:pt>
                <c:pt idx="6">
                  <c:v>100272</c:v>
                </c:pt>
                <c:pt idx="7">
                  <c:v>54697</c:v>
                </c:pt>
                <c:pt idx="8">
                  <c:v>59223</c:v>
                </c:pt>
                <c:pt idx="9">
                  <c:v>134292</c:v>
                </c:pt>
                <c:pt idx="10">
                  <c:v>166524</c:v>
                </c:pt>
                <c:pt idx="11">
                  <c:v>323601</c:v>
                </c:pt>
              </c:numCache>
            </c:numRef>
          </c:val>
          <c:extLst>
            <c:ext xmlns:c16="http://schemas.microsoft.com/office/drawing/2014/chart" uri="{C3380CC4-5D6E-409C-BE32-E72D297353CC}">
              <c16:uniqueId val="{00000000-23F3-40B1-B730-8A93AA166A36}"/>
            </c:ext>
          </c:extLst>
        </c:ser>
        <c:ser>
          <c:idx val="1"/>
          <c:order val="1"/>
          <c:tx>
            <c:strRef>
              <c:f>chartdata_tripdata!$C$1</c:f>
              <c:strCache>
                <c:ptCount val="1"/>
                <c:pt idx="0">
                  <c:v>Docked</c:v>
                </c:pt>
              </c:strCache>
            </c:strRef>
          </c:tx>
          <c:spPr>
            <a:solidFill>
              <a:srgbClr val="FF0000"/>
            </a:solidFill>
            <a:ln>
              <a:noFill/>
            </a:ln>
            <a:effectLst/>
          </c:spPr>
          <c:invertIfNegative val="0"/>
          <c:cat>
            <c:strRef>
              <c:f>chartdata_tripdata!$A$2:$A$13</c:f>
              <c:strCache>
                <c:ptCount val="12"/>
                <c:pt idx="0">
                  <c:v>2021_06</c:v>
                </c:pt>
                <c:pt idx="1">
                  <c:v>2021_07</c:v>
                </c:pt>
                <c:pt idx="2">
                  <c:v>2021_08</c:v>
                </c:pt>
                <c:pt idx="3">
                  <c:v>2021_09</c:v>
                </c:pt>
                <c:pt idx="4">
                  <c:v>2021_10</c:v>
                </c:pt>
                <c:pt idx="5">
                  <c:v>2021_11</c:v>
                </c:pt>
                <c:pt idx="6">
                  <c:v>2021_12</c:v>
                </c:pt>
                <c:pt idx="7">
                  <c:v>2022_01</c:v>
                </c:pt>
                <c:pt idx="8">
                  <c:v>2022_02</c:v>
                </c:pt>
                <c:pt idx="9">
                  <c:v>2022_03</c:v>
                </c:pt>
                <c:pt idx="10">
                  <c:v>2022_04</c:v>
                </c:pt>
                <c:pt idx="11">
                  <c:v>2022_05</c:v>
                </c:pt>
              </c:strCache>
            </c:strRef>
          </c:cat>
          <c:val>
            <c:numRef>
              <c:f>chartdata_tripdata!$C$2:$C$13</c:f>
              <c:numCache>
                <c:formatCode>#,##0</c:formatCode>
                <c:ptCount val="12"/>
                <c:pt idx="0">
                  <c:v>51716</c:v>
                </c:pt>
                <c:pt idx="1">
                  <c:v>57698</c:v>
                </c:pt>
                <c:pt idx="2">
                  <c:v>45065</c:v>
                </c:pt>
                <c:pt idx="3">
                  <c:v>35337</c:v>
                </c:pt>
                <c:pt idx="4">
                  <c:v>22689</c:v>
                </c:pt>
                <c:pt idx="5">
                  <c:v>7565</c:v>
                </c:pt>
                <c:pt idx="6">
                  <c:v>4878</c:v>
                </c:pt>
                <c:pt idx="7">
                  <c:v>943</c:v>
                </c:pt>
                <c:pt idx="8">
                  <c:v>1344</c:v>
                </c:pt>
                <c:pt idx="9">
                  <c:v>8222</c:v>
                </c:pt>
                <c:pt idx="10">
                  <c:v>11980</c:v>
                </c:pt>
                <c:pt idx="11">
                  <c:v>26120</c:v>
                </c:pt>
              </c:numCache>
            </c:numRef>
          </c:val>
          <c:extLst>
            <c:ext xmlns:c16="http://schemas.microsoft.com/office/drawing/2014/chart" uri="{C3380CC4-5D6E-409C-BE32-E72D297353CC}">
              <c16:uniqueId val="{00000001-23F3-40B1-B730-8A93AA166A36}"/>
            </c:ext>
          </c:extLst>
        </c:ser>
        <c:ser>
          <c:idx val="2"/>
          <c:order val="2"/>
          <c:tx>
            <c:strRef>
              <c:f>chartdata_tripdata!$D$1</c:f>
              <c:strCache>
                <c:ptCount val="1"/>
                <c:pt idx="0">
                  <c:v>Electric</c:v>
                </c:pt>
              </c:strCache>
            </c:strRef>
          </c:tx>
          <c:spPr>
            <a:solidFill>
              <a:srgbClr val="92D050"/>
            </a:solidFill>
            <a:ln>
              <a:noFill/>
            </a:ln>
            <a:effectLst/>
          </c:spPr>
          <c:invertIfNegative val="0"/>
          <c:cat>
            <c:strRef>
              <c:f>chartdata_tripdata!$A$2:$A$13</c:f>
              <c:strCache>
                <c:ptCount val="12"/>
                <c:pt idx="0">
                  <c:v>2021_06</c:v>
                </c:pt>
                <c:pt idx="1">
                  <c:v>2021_07</c:v>
                </c:pt>
                <c:pt idx="2">
                  <c:v>2021_08</c:v>
                </c:pt>
                <c:pt idx="3">
                  <c:v>2021_09</c:v>
                </c:pt>
                <c:pt idx="4">
                  <c:v>2021_10</c:v>
                </c:pt>
                <c:pt idx="5">
                  <c:v>2021_11</c:v>
                </c:pt>
                <c:pt idx="6">
                  <c:v>2021_12</c:v>
                </c:pt>
                <c:pt idx="7">
                  <c:v>2022_01</c:v>
                </c:pt>
                <c:pt idx="8">
                  <c:v>2022_02</c:v>
                </c:pt>
                <c:pt idx="9">
                  <c:v>2022_03</c:v>
                </c:pt>
                <c:pt idx="10">
                  <c:v>2022_04</c:v>
                </c:pt>
                <c:pt idx="11">
                  <c:v>2022_05</c:v>
                </c:pt>
              </c:strCache>
            </c:strRef>
          </c:cat>
          <c:val>
            <c:numRef>
              <c:f>chartdata_tripdata!$D$2:$D$13</c:f>
              <c:numCache>
                <c:formatCode>#,##0</c:formatCode>
                <c:ptCount val="12"/>
                <c:pt idx="0">
                  <c:v>123275</c:v>
                </c:pt>
                <c:pt idx="1">
                  <c:v>129079</c:v>
                </c:pt>
                <c:pt idx="2">
                  <c:v>127515</c:v>
                </c:pt>
                <c:pt idx="3">
                  <c:v>124736</c:v>
                </c:pt>
                <c:pt idx="4">
                  <c:v>140103</c:v>
                </c:pt>
                <c:pt idx="5">
                  <c:v>94709</c:v>
                </c:pt>
                <c:pt idx="6">
                  <c:v>71221</c:v>
                </c:pt>
                <c:pt idx="7">
                  <c:v>24488</c:v>
                </c:pt>
                <c:pt idx="8">
                  <c:v>28611</c:v>
                </c:pt>
                <c:pt idx="9">
                  <c:v>73469</c:v>
                </c:pt>
                <c:pt idx="10">
                  <c:v>94056</c:v>
                </c:pt>
                <c:pt idx="11">
                  <c:v>152824</c:v>
                </c:pt>
              </c:numCache>
            </c:numRef>
          </c:val>
          <c:extLst>
            <c:ext xmlns:c16="http://schemas.microsoft.com/office/drawing/2014/chart" uri="{C3380CC4-5D6E-409C-BE32-E72D297353CC}">
              <c16:uniqueId val="{00000002-23F3-40B1-B730-8A93AA166A36}"/>
            </c:ext>
          </c:extLst>
        </c:ser>
        <c:dLbls>
          <c:showLegendKey val="0"/>
          <c:showVal val="0"/>
          <c:showCatName val="0"/>
          <c:showSerName val="0"/>
          <c:showPercent val="0"/>
          <c:showBubbleSize val="0"/>
        </c:dLbls>
        <c:gapWidth val="219"/>
        <c:overlap val="100"/>
        <c:axId val="1732115600"/>
        <c:axId val="1732110608"/>
      </c:barChart>
      <c:catAx>
        <c:axId val="1732115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732110608"/>
        <c:crosses val="autoZero"/>
        <c:auto val="1"/>
        <c:lblAlgn val="ctr"/>
        <c:lblOffset val="100"/>
        <c:noMultiLvlLbl val="0"/>
      </c:catAx>
      <c:valAx>
        <c:axId val="17321106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732115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[averages_yyyymm_df.xlsx]Suggestion1!PivotTable1</c:name>
    <c:fmtId val="-1"/>
  </c:pivotSource>
  <c:chart>
    <c:title>
      <c:tx>
        <c:rich>
          <a:bodyPr rot="0" spcFirstLastPara="1" vertOverflow="ellipsis" vert="horz" wrap="square" anchor="ctr" anchorCtr="1"/>
          <a:lstStyle/>
          <a:p>
            <a:pPr>
              <a:defRPr sz="1680" b="1" i="0" u="none" strike="noStrike" kern="1200" spc="0" baseline="0">
                <a:solidFill>
                  <a:schemeClr val="tx1">
                    <a:lumMod val="65000"/>
                    <a:lumOff val="35000"/>
                  </a:schemeClr>
                </a:solidFill>
                <a:latin typeface="+mn-lt"/>
                <a:ea typeface="+mn-ea"/>
                <a:cs typeface="+mn-cs"/>
              </a:defRPr>
            </a:pPr>
            <a:r>
              <a:rPr lang="en-US" dirty="0"/>
              <a:t>Percentage of ‘Maximum Trip Duration' by 'Year_Month'</a:t>
            </a:r>
          </a:p>
        </c:rich>
      </c:tx>
      <c:overlay val="0"/>
      <c:spPr>
        <a:noFill/>
        <a:ln>
          <a:noFill/>
        </a:ln>
        <a:effectLst/>
      </c:spPr>
      <c:txPr>
        <a:bodyPr rot="0" spcFirstLastPara="1" vertOverflow="ellipsis" vert="horz" wrap="square" anchor="ctr" anchorCtr="1"/>
        <a:lstStyle/>
        <a:p>
          <a:pPr>
            <a:defRPr sz="168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Suggestion1!$D$4</c:f>
              <c:strCache>
                <c:ptCount val="1"/>
                <c:pt idx="0">
                  <c:v>Total</c:v>
                </c:pt>
              </c:strCache>
            </c:strRef>
          </c:tx>
          <c:spPr>
            <a:solidFill>
              <a:schemeClr val="accent1"/>
            </a:solidFill>
            <a:ln>
              <a:noFill/>
            </a:ln>
            <a:effectLst/>
          </c:spPr>
          <c:invertIfNegative val="0"/>
          <c:cat>
            <c:strRef>
              <c:f>Suggestion1!$C$5:$C$17</c:f>
              <c:strCache>
                <c:ptCount val="12"/>
                <c:pt idx="0">
                  <c:v>2021_06</c:v>
                </c:pt>
                <c:pt idx="1">
                  <c:v>2021_07</c:v>
                </c:pt>
                <c:pt idx="2">
                  <c:v>2021_08</c:v>
                </c:pt>
                <c:pt idx="3">
                  <c:v>2021_10</c:v>
                </c:pt>
                <c:pt idx="4">
                  <c:v>2022_03</c:v>
                </c:pt>
                <c:pt idx="5">
                  <c:v>2021_09</c:v>
                </c:pt>
                <c:pt idx="6">
                  <c:v>2021_12</c:v>
                </c:pt>
                <c:pt idx="7">
                  <c:v>2022_01</c:v>
                </c:pt>
                <c:pt idx="8">
                  <c:v>2021_11</c:v>
                </c:pt>
                <c:pt idx="9">
                  <c:v>2022_05</c:v>
                </c:pt>
                <c:pt idx="10">
                  <c:v>2022_02</c:v>
                </c:pt>
                <c:pt idx="11">
                  <c:v>2022_04</c:v>
                </c:pt>
              </c:strCache>
            </c:strRef>
          </c:cat>
          <c:val>
            <c:numRef>
              <c:f>Suggestion1!$D$5:$D$17</c:f>
              <c:numCache>
                <c:formatCode>0.00%</c:formatCode>
                <c:ptCount val="12"/>
                <c:pt idx="0">
                  <c:v>0.14580842268629909</c:v>
                </c:pt>
                <c:pt idx="1">
                  <c:v>0.1286414282158527</c:v>
                </c:pt>
                <c:pt idx="2">
                  <c:v>0.1111938076808574</c:v>
                </c:pt>
                <c:pt idx="3">
                  <c:v>0.1086291294735455</c:v>
                </c:pt>
                <c:pt idx="4">
                  <c:v>9.2804259659637192E-2</c:v>
                </c:pt>
                <c:pt idx="5">
                  <c:v>8.9385502125437416E-2</c:v>
                </c:pt>
                <c:pt idx="6">
                  <c:v>8.23112850721575E-2</c:v>
                </c:pt>
                <c:pt idx="7">
                  <c:v>7.9844215930775647E-2</c:v>
                </c:pt>
                <c:pt idx="8">
                  <c:v>6.3750921185559709E-2</c:v>
                </c:pt>
                <c:pt idx="9">
                  <c:v>3.5356443906510035E-2</c:v>
                </c:pt>
                <c:pt idx="10">
                  <c:v>3.4790311324115787E-2</c:v>
                </c:pt>
                <c:pt idx="11">
                  <c:v>2.7484272739252021E-2</c:v>
                </c:pt>
              </c:numCache>
            </c:numRef>
          </c:val>
          <c:extLst>
            <c:ext xmlns:c16="http://schemas.microsoft.com/office/drawing/2014/chart" uri="{C3380CC4-5D6E-409C-BE32-E72D297353CC}">
              <c16:uniqueId val="{00000000-5549-4357-90C1-B8CB159FC8CD}"/>
            </c:ext>
          </c:extLst>
        </c:ser>
        <c:dLbls>
          <c:showLegendKey val="0"/>
          <c:showVal val="0"/>
          <c:showCatName val="0"/>
          <c:showSerName val="0"/>
          <c:showPercent val="0"/>
          <c:showBubbleSize val="0"/>
        </c:dLbls>
        <c:gapWidth val="33"/>
        <c:overlap val="-30"/>
        <c:axId val="1095441503"/>
        <c:axId val="1095440671"/>
      </c:barChart>
      <c:catAx>
        <c:axId val="1095441503"/>
        <c:scaling>
          <c:orientation val="maxMin"/>
        </c:scaling>
        <c:delete val="0"/>
        <c:axPos val="l"/>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GB" dirty="0"/>
                  <a:t>Year_Month</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095440671"/>
        <c:crosses val="autoZero"/>
        <c:auto val="1"/>
        <c:lblAlgn val="ctr"/>
        <c:lblOffset val="100"/>
        <c:noMultiLvlLbl val="0"/>
      </c:catAx>
      <c:valAx>
        <c:axId val="109544067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GB" dirty="0"/>
                  <a:t>Max_Duration</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095441503"/>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baseline="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[averages_yyyymm_df.xlsx]Sheet1!PivotTable3</c:name>
    <c:fmtId val="-1"/>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1"/>
        <c:dLbl>
          <c:idx val="0"/>
          <c:layout>
            <c:manualLayout>
              <c:x val="-6.1660565003687495E-2"/>
              <c:y val="-1.5612351734721685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2"/>
        <c:dLbl>
          <c:idx val="0"/>
          <c:layout>
            <c:manualLayout>
              <c:x val="-1.805962701100949E-2"/>
              <c:y val="-2.767465542217059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3"/>
        <c:dLbl>
          <c:idx val="0"/>
          <c:layout>
            <c:manualLayout>
              <c:x val="-4.9826665665670088E-3"/>
              <c:y val="-3.7576409506188777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4"/>
        <c:dLbl>
          <c:idx val="0"/>
          <c:layout>
            <c:manualLayout>
              <c:x val="1.4169165477983227E-2"/>
              <c:y val="8.8788491602484112E-3"/>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5"/>
        <c:dLbl>
          <c:idx val="0"/>
          <c:layout>
            <c:manualLayout>
              <c:x val="2.1484890103823952E-2"/>
              <c:y val="6.6161811740745521E-3"/>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6"/>
        <c:spPr>
          <a:solidFill>
            <a:schemeClr val="accent5"/>
          </a:solidFill>
          <a:ln w="19050">
            <a:solidFill>
              <a:schemeClr val="lt1"/>
            </a:solidFill>
          </a:ln>
          <a:effectLst/>
        </c:spPr>
        <c:dLbl>
          <c:idx val="0"/>
          <c:layout>
            <c:manualLayout>
              <c:x val="-7.2359334219509713E-2"/>
              <c:y val="2.7064813619608989E-2"/>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fld id="{8ECD2357-EFDF-4CA0-B621-B53384025025}" type="VALUE">
                  <a:rPr lang="en-US"/>
                  <a:pPr>
                    <a:defRPr sz="1400" b="1" i="0" u="none" strike="noStrike" kern="1200" baseline="0">
                      <a:solidFill>
                        <a:schemeClr val="tx1">
                          <a:lumMod val="75000"/>
                          <a:lumOff val="25000"/>
                        </a:schemeClr>
                      </a:solidFill>
                      <a:latin typeface="+mn-lt"/>
                      <a:ea typeface="+mn-ea"/>
                      <a:cs typeface="+mn-cs"/>
                    </a:defRPr>
                  </a:pPr>
                  <a:t>[VALUE]</a:t>
                </a:fld>
                <a:endParaRPr lang="en-US" sz="1200" baseline="0"/>
              </a:p>
              <a:p>
                <a:pPr>
                  <a:defRPr sz="1400" b="1" i="0" u="none" strike="noStrike" kern="1200" baseline="0">
                    <a:solidFill>
                      <a:schemeClr val="tx1">
                        <a:lumMod val="75000"/>
                        <a:lumOff val="25000"/>
                      </a:schemeClr>
                    </a:solidFill>
                    <a:latin typeface="+mn-lt"/>
                    <a:ea typeface="+mn-ea"/>
                    <a:cs typeface="+mn-cs"/>
                  </a:defRPr>
                </a:pPr>
                <a:fld id="{E53D4E95-0500-4F2E-A934-9E8885B5D0E3}" type="PERCENTAGE">
                  <a:rPr lang="en-US" baseline="0"/>
                  <a:pPr>
                    <a:defRPr sz="1400" b="1" i="0" u="none" strike="noStrike" kern="1200" baseline="0">
                      <a:solidFill>
                        <a:schemeClr val="tx1">
                          <a:lumMod val="75000"/>
                          <a:lumOff val="25000"/>
                        </a:schemeClr>
                      </a:solidFill>
                      <a:latin typeface="+mn-lt"/>
                      <a:ea typeface="+mn-ea"/>
                      <a:cs typeface="+mn-cs"/>
                    </a:defRPr>
                  </a:pPr>
                  <a:t>[PERCENTAGE]</a:t>
                </a:fld>
                <a:endParaRPr lang="en-GB"/>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7"/>
        <c:spPr>
          <a:solidFill>
            <a:schemeClr val="accent4"/>
          </a:solidFill>
          <a:ln w="19050">
            <a:solidFill>
              <a:schemeClr val="lt1"/>
            </a:solidFill>
          </a:ln>
          <a:effectLst/>
        </c:spPr>
        <c:dLbl>
          <c:idx val="0"/>
          <c:layout>
            <c:manualLayout>
              <c:x val="-2.8135187532293184E-2"/>
              <c:y val="4.0100970985184232E-2"/>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fld id="{DCA81630-D90E-4D92-96B8-6726D3E66118}" type="VALUE">
                  <a:rPr lang="en-US"/>
                  <a:pPr>
                    <a:defRPr sz="1400" b="1" i="0" u="none" strike="noStrike" kern="1200" baseline="0">
                      <a:solidFill>
                        <a:schemeClr val="tx1">
                          <a:lumMod val="75000"/>
                          <a:lumOff val="25000"/>
                        </a:schemeClr>
                      </a:solidFill>
                      <a:latin typeface="+mn-lt"/>
                      <a:ea typeface="+mn-ea"/>
                      <a:cs typeface="+mn-cs"/>
                    </a:defRPr>
                  </a:pPr>
                  <a:t>[VALUE]</a:t>
                </a:fld>
                <a:r>
                  <a:rPr lang="en-US" baseline="0"/>
                  <a:t> </a:t>
                </a:r>
                <a:fld id="{D052173C-81B5-4852-B5DE-DC78DE45A221}" type="PERCENTAGE">
                  <a:rPr lang="en-US" baseline="0"/>
                  <a:pPr>
                    <a:defRPr sz="1400" b="1"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8"/>
        <c:spPr>
          <a:solidFill>
            <a:schemeClr val="accent1"/>
          </a:solidFill>
          <a:ln w="19050">
            <a:solidFill>
              <a:schemeClr val="lt1"/>
            </a:solidFill>
          </a:ln>
          <a:effectLst/>
        </c:spPr>
        <c:dLbl>
          <c:idx val="0"/>
          <c:layout>
            <c:manualLayout>
              <c:x val="2.2764075410371797E-2"/>
              <c:y val="4.9659366349698092E-3"/>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fld id="{A9CE51A4-2CA0-45C8-8B08-AEE8AD25A739}" type="VALUE">
                  <a:rPr lang="en-US"/>
                  <a:pPr>
                    <a:defRPr sz="1400" b="1" i="0" u="none" strike="noStrike" kern="1200" baseline="0">
                      <a:solidFill>
                        <a:schemeClr val="tx1">
                          <a:lumMod val="75000"/>
                          <a:lumOff val="25000"/>
                        </a:schemeClr>
                      </a:solidFill>
                      <a:latin typeface="+mn-lt"/>
                      <a:ea typeface="+mn-ea"/>
                      <a:cs typeface="+mn-cs"/>
                    </a:defRPr>
                  </a:pPr>
                  <a:t>[VALUE]</a:t>
                </a:fld>
                <a:r>
                  <a:rPr lang="en-US" baseline="0"/>
                  <a:t> </a:t>
                </a:r>
                <a:fld id="{F3CB8F3F-A034-4D99-B283-3B0D8C2BD8DC}" type="PERCENTAGE">
                  <a:rPr lang="en-US" baseline="0"/>
                  <a:pPr>
                    <a:defRPr sz="1400" b="1"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9"/>
        <c:spPr>
          <a:solidFill>
            <a:schemeClr val="accent2"/>
          </a:solidFill>
          <a:ln w="19050">
            <a:solidFill>
              <a:schemeClr val="lt1"/>
            </a:solidFill>
          </a:ln>
          <a:effectLst/>
        </c:spPr>
        <c:dLbl>
          <c:idx val="0"/>
          <c:layout>
            <c:manualLayout>
              <c:x val="3.6038526591915691E-2"/>
              <c:y val="4.4515296243707106E-2"/>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fld id="{AB27BE2D-6737-4C29-A47B-EB5EE92CB636}" type="VALUE">
                  <a:rPr lang="en-US"/>
                  <a:pPr>
                    <a:defRPr sz="1400" b="1" i="0" u="none" strike="noStrike" kern="1200" baseline="0">
                      <a:solidFill>
                        <a:schemeClr val="tx1">
                          <a:lumMod val="75000"/>
                          <a:lumOff val="25000"/>
                        </a:schemeClr>
                      </a:solidFill>
                      <a:latin typeface="+mn-lt"/>
                      <a:ea typeface="+mn-ea"/>
                      <a:cs typeface="+mn-cs"/>
                    </a:defRPr>
                  </a:pPr>
                  <a:t>[VALUE]</a:t>
                </a:fld>
                <a:endParaRPr lang="en-US" baseline="0"/>
              </a:p>
              <a:p>
                <a:pPr>
                  <a:defRPr sz="1400" b="1" i="0" u="none" strike="noStrike" kern="1200" baseline="0">
                    <a:solidFill>
                      <a:schemeClr val="tx1">
                        <a:lumMod val="75000"/>
                        <a:lumOff val="25000"/>
                      </a:schemeClr>
                    </a:solidFill>
                    <a:latin typeface="+mn-lt"/>
                    <a:ea typeface="+mn-ea"/>
                    <a:cs typeface="+mn-cs"/>
                  </a:defRPr>
                </a:pPr>
                <a:r>
                  <a:rPr lang="en-US" baseline="0"/>
                  <a:t> </a:t>
                </a:r>
                <a:fld id="{C5ECA702-7BFE-4D16-8FB8-40DD16A9D9DF}" type="PERCENTAGE">
                  <a:rPr lang="en-US" baseline="0"/>
                  <a:pPr>
                    <a:defRPr sz="1400" b="1"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0"/>
        <c:spPr>
          <a:solidFill>
            <a:schemeClr val="accent3"/>
          </a:solidFill>
          <a:ln w="19050">
            <a:solidFill>
              <a:schemeClr val="lt1"/>
            </a:solidFill>
          </a:ln>
          <a:effectLst/>
        </c:spPr>
        <c:dLbl>
          <c:idx val="0"/>
          <c:layout>
            <c:manualLayout>
              <c:x val="8.5611704594132695E-3"/>
              <c:y val="4.3440471580396711E-2"/>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fld id="{0E0CA58F-7353-4B51-BF69-9F571C2F26A2}" type="VALUE">
                  <a:rPr lang="en-US"/>
                  <a:pPr>
                    <a:defRPr sz="1400" b="1" i="0" u="none" strike="noStrike" kern="1200" baseline="0">
                      <a:solidFill>
                        <a:schemeClr val="tx1">
                          <a:lumMod val="75000"/>
                          <a:lumOff val="25000"/>
                        </a:schemeClr>
                      </a:solidFill>
                      <a:latin typeface="+mn-lt"/>
                      <a:ea typeface="+mn-ea"/>
                      <a:cs typeface="+mn-cs"/>
                    </a:defRPr>
                  </a:pPr>
                  <a:t>[VALUE]</a:t>
                </a:fld>
                <a:endParaRPr lang="en-US" baseline="0"/>
              </a:p>
              <a:p>
                <a:pPr>
                  <a:defRPr sz="1400" b="1" i="0" u="none" strike="noStrike" kern="1200" baseline="0">
                    <a:solidFill>
                      <a:schemeClr val="tx1">
                        <a:lumMod val="75000"/>
                        <a:lumOff val="25000"/>
                      </a:schemeClr>
                    </a:solidFill>
                    <a:latin typeface="+mn-lt"/>
                    <a:ea typeface="+mn-ea"/>
                    <a:cs typeface="+mn-cs"/>
                  </a:defRPr>
                </a:pPr>
                <a:fld id="{590E56D6-2A9A-4096-A522-27C672F5C7B0}" type="PERCENTAGE">
                  <a:rPr lang="en-US" baseline="0"/>
                  <a:pPr>
                    <a:defRPr sz="1400" b="1" i="0" u="none" strike="noStrike" kern="1200" baseline="0">
                      <a:solidFill>
                        <a:schemeClr val="tx1">
                          <a:lumMod val="75000"/>
                          <a:lumOff val="25000"/>
                        </a:schemeClr>
                      </a:solidFill>
                      <a:latin typeface="+mn-lt"/>
                      <a:ea typeface="+mn-ea"/>
                      <a:cs typeface="+mn-cs"/>
                    </a:defRPr>
                  </a:pPr>
                  <a:t>[PERCENTAGE]</a:t>
                </a:fld>
                <a:endParaRPr lang="en-GB"/>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layout>
            <c:manualLayout>
              <c:x val="2.2764075410371797E-2"/>
              <c:y val="4.9659366349698092E-3"/>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fld id="{A9CE51A4-2CA0-45C8-8B08-AEE8AD25A739}" type="VALUE">
                  <a:rPr lang="en-US"/>
                  <a:pPr>
                    <a:defRPr sz="1400" b="1" i="0" u="none" strike="noStrike" kern="1200" baseline="0">
                      <a:solidFill>
                        <a:schemeClr val="tx1">
                          <a:lumMod val="75000"/>
                          <a:lumOff val="25000"/>
                        </a:schemeClr>
                      </a:solidFill>
                      <a:latin typeface="+mn-lt"/>
                      <a:ea typeface="+mn-ea"/>
                      <a:cs typeface="+mn-cs"/>
                    </a:defRPr>
                  </a:pPr>
                  <a:t>[VALUE]</a:t>
                </a:fld>
                <a:r>
                  <a:rPr lang="en-US" baseline="0"/>
                  <a:t> </a:t>
                </a:r>
                <a:fld id="{F3CB8F3F-A034-4D99-B283-3B0D8C2BD8DC}" type="PERCENTAGE">
                  <a:rPr lang="en-US" baseline="0"/>
                  <a:pPr>
                    <a:defRPr sz="1400" b="1"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3"/>
        <c:spPr>
          <a:solidFill>
            <a:schemeClr val="accent1"/>
          </a:solidFill>
          <a:ln w="19050">
            <a:solidFill>
              <a:schemeClr val="lt1"/>
            </a:solidFill>
          </a:ln>
          <a:effectLst/>
        </c:spPr>
        <c:dLbl>
          <c:idx val="0"/>
          <c:layout>
            <c:manualLayout>
              <c:x val="3.6038526591915691E-2"/>
              <c:y val="4.4515296243707106E-2"/>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fld id="{AB27BE2D-6737-4C29-A47B-EB5EE92CB636}" type="VALUE">
                  <a:rPr lang="en-US"/>
                  <a:pPr>
                    <a:defRPr sz="1400" b="1" i="0" u="none" strike="noStrike" kern="1200" baseline="0">
                      <a:solidFill>
                        <a:schemeClr val="tx1">
                          <a:lumMod val="75000"/>
                          <a:lumOff val="25000"/>
                        </a:schemeClr>
                      </a:solidFill>
                      <a:latin typeface="+mn-lt"/>
                      <a:ea typeface="+mn-ea"/>
                      <a:cs typeface="+mn-cs"/>
                    </a:defRPr>
                  </a:pPr>
                  <a:t>[VALUE]</a:t>
                </a:fld>
                <a:endParaRPr lang="en-US" baseline="0"/>
              </a:p>
              <a:p>
                <a:pPr>
                  <a:defRPr sz="1400" b="1" i="0" u="none" strike="noStrike" kern="1200" baseline="0">
                    <a:solidFill>
                      <a:schemeClr val="tx1">
                        <a:lumMod val="75000"/>
                        <a:lumOff val="25000"/>
                      </a:schemeClr>
                    </a:solidFill>
                    <a:latin typeface="+mn-lt"/>
                    <a:ea typeface="+mn-ea"/>
                    <a:cs typeface="+mn-cs"/>
                  </a:defRPr>
                </a:pPr>
                <a:r>
                  <a:rPr lang="en-US" baseline="0"/>
                  <a:t> </a:t>
                </a:r>
                <a:fld id="{C5ECA702-7BFE-4D16-8FB8-40DD16A9D9DF}" type="PERCENTAGE">
                  <a:rPr lang="en-US" baseline="0"/>
                  <a:pPr>
                    <a:defRPr sz="1400" b="1"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4"/>
        <c:spPr>
          <a:solidFill>
            <a:schemeClr val="accent1"/>
          </a:solidFill>
          <a:ln w="19050">
            <a:solidFill>
              <a:schemeClr val="lt1"/>
            </a:solidFill>
          </a:ln>
          <a:effectLst/>
        </c:spPr>
        <c:dLbl>
          <c:idx val="0"/>
          <c:layout>
            <c:manualLayout>
              <c:x val="8.5611704594132695E-3"/>
              <c:y val="4.3440471580396711E-2"/>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fld id="{0E0CA58F-7353-4B51-BF69-9F571C2F26A2}" type="VALUE">
                  <a:rPr lang="en-US"/>
                  <a:pPr>
                    <a:defRPr sz="1400" b="1" i="0" u="none" strike="noStrike" kern="1200" baseline="0">
                      <a:solidFill>
                        <a:schemeClr val="tx1">
                          <a:lumMod val="75000"/>
                          <a:lumOff val="25000"/>
                        </a:schemeClr>
                      </a:solidFill>
                      <a:latin typeface="+mn-lt"/>
                      <a:ea typeface="+mn-ea"/>
                      <a:cs typeface="+mn-cs"/>
                    </a:defRPr>
                  </a:pPr>
                  <a:t>[VALUE]</a:t>
                </a:fld>
                <a:endParaRPr lang="en-US" baseline="0"/>
              </a:p>
              <a:p>
                <a:pPr>
                  <a:defRPr sz="1400" b="1" i="0" u="none" strike="noStrike" kern="1200" baseline="0">
                    <a:solidFill>
                      <a:schemeClr val="tx1">
                        <a:lumMod val="75000"/>
                        <a:lumOff val="25000"/>
                      </a:schemeClr>
                    </a:solidFill>
                    <a:latin typeface="+mn-lt"/>
                    <a:ea typeface="+mn-ea"/>
                    <a:cs typeface="+mn-cs"/>
                  </a:defRPr>
                </a:pPr>
                <a:fld id="{590E56D6-2A9A-4096-A522-27C672F5C7B0}" type="PERCENTAGE">
                  <a:rPr lang="en-US" baseline="0"/>
                  <a:pPr>
                    <a:defRPr sz="1400" b="1" i="0" u="none" strike="noStrike" kern="1200" baseline="0">
                      <a:solidFill>
                        <a:schemeClr val="tx1">
                          <a:lumMod val="75000"/>
                          <a:lumOff val="25000"/>
                        </a:schemeClr>
                      </a:solidFill>
                      <a:latin typeface="+mn-lt"/>
                      <a:ea typeface="+mn-ea"/>
                      <a:cs typeface="+mn-cs"/>
                    </a:defRPr>
                  </a:pPr>
                  <a:t>[PERCENTAGE]</a:t>
                </a:fld>
                <a:endParaRPr lang="en-GB"/>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5"/>
        <c:spPr>
          <a:solidFill>
            <a:schemeClr val="accent1"/>
          </a:solidFill>
          <a:ln w="19050">
            <a:solidFill>
              <a:schemeClr val="lt1"/>
            </a:solidFill>
          </a:ln>
          <a:effectLst/>
        </c:spPr>
        <c:dLbl>
          <c:idx val="0"/>
          <c:layout>
            <c:manualLayout>
              <c:x val="-2.8135187532293184E-2"/>
              <c:y val="4.0100970985184232E-2"/>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fld id="{DCA81630-D90E-4D92-96B8-6726D3E66118}" type="VALUE">
                  <a:rPr lang="en-US"/>
                  <a:pPr>
                    <a:defRPr sz="1400" b="1" i="0" u="none" strike="noStrike" kern="1200" baseline="0">
                      <a:solidFill>
                        <a:schemeClr val="tx1">
                          <a:lumMod val="75000"/>
                          <a:lumOff val="25000"/>
                        </a:schemeClr>
                      </a:solidFill>
                      <a:latin typeface="+mn-lt"/>
                      <a:ea typeface="+mn-ea"/>
                      <a:cs typeface="+mn-cs"/>
                    </a:defRPr>
                  </a:pPr>
                  <a:t>[VALUE]</a:t>
                </a:fld>
                <a:r>
                  <a:rPr lang="en-US" baseline="0"/>
                  <a:t> </a:t>
                </a:r>
                <a:fld id="{D052173C-81B5-4852-B5DE-DC78DE45A221}" type="PERCENTAGE">
                  <a:rPr lang="en-US" baseline="0"/>
                  <a:pPr>
                    <a:defRPr sz="1400" b="1"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6"/>
        <c:spPr>
          <a:solidFill>
            <a:schemeClr val="accent1"/>
          </a:solidFill>
          <a:ln w="19050">
            <a:solidFill>
              <a:schemeClr val="lt1"/>
            </a:solidFill>
          </a:ln>
          <a:effectLst/>
        </c:spPr>
        <c:dLbl>
          <c:idx val="0"/>
          <c:layout>
            <c:manualLayout>
              <c:x val="-7.2359334219509713E-2"/>
              <c:y val="2.7064813619608989E-2"/>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fld id="{8ECD2357-EFDF-4CA0-B621-B53384025025}" type="VALUE">
                  <a:rPr lang="en-US"/>
                  <a:pPr>
                    <a:defRPr sz="1400" b="1" i="0" u="none" strike="noStrike" kern="1200" baseline="0">
                      <a:solidFill>
                        <a:schemeClr val="tx1">
                          <a:lumMod val="75000"/>
                          <a:lumOff val="25000"/>
                        </a:schemeClr>
                      </a:solidFill>
                      <a:latin typeface="+mn-lt"/>
                      <a:ea typeface="+mn-ea"/>
                      <a:cs typeface="+mn-cs"/>
                    </a:defRPr>
                  </a:pPr>
                  <a:t>[VALUE]</a:t>
                </a:fld>
                <a:endParaRPr lang="en-US" sz="1200" baseline="0"/>
              </a:p>
              <a:p>
                <a:pPr>
                  <a:defRPr sz="1400" b="1" i="0" u="none" strike="noStrike" kern="1200" baseline="0">
                    <a:solidFill>
                      <a:schemeClr val="tx1">
                        <a:lumMod val="75000"/>
                        <a:lumOff val="25000"/>
                      </a:schemeClr>
                    </a:solidFill>
                    <a:latin typeface="+mn-lt"/>
                    <a:ea typeface="+mn-ea"/>
                    <a:cs typeface="+mn-cs"/>
                  </a:defRPr>
                </a:pPr>
                <a:fld id="{E53D4E95-0500-4F2E-A934-9E8885B5D0E3}" type="PERCENTAGE">
                  <a:rPr lang="en-US" baseline="0"/>
                  <a:pPr>
                    <a:defRPr sz="1400" b="1" i="0" u="none" strike="noStrike" kern="1200" baseline="0">
                      <a:solidFill>
                        <a:schemeClr val="tx1">
                          <a:lumMod val="75000"/>
                          <a:lumOff val="25000"/>
                        </a:schemeClr>
                      </a:solidFill>
                      <a:latin typeface="+mn-lt"/>
                      <a:ea typeface="+mn-ea"/>
                      <a:cs typeface="+mn-cs"/>
                    </a:defRPr>
                  </a:pPr>
                  <a:t>[PERCENTAGE]</a:t>
                </a:fld>
                <a:endParaRPr lang="en-GB"/>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dLbl>
          <c:idx val="0"/>
          <c:layout>
            <c:manualLayout>
              <c:x val="2.2764075410371797E-2"/>
              <c:y val="4.9659366349698092E-3"/>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fld id="{A9CE51A4-2CA0-45C8-8B08-AEE8AD25A739}" type="VALUE">
                  <a:rPr lang="en-US"/>
                  <a:pPr>
                    <a:defRPr sz="1400" b="1" i="0" u="none" strike="noStrike" kern="1200" baseline="0">
                      <a:solidFill>
                        <a:schemeClr val="tx1">
                          <a:lumMod val="75000"/>
                          <a:lumOff val="25000"/>
                        </a:schemeClr>
                      </a:solidFill>
                      <a:latin typeface="+mn-lt"/>
                      <a:ea typeface="+mn-ea"/>
                      <a:cs typeface="+mn-cs"/>
                    </a:defRPr>
                  </a:pPr>
                  <a:t>[VALUE]</a:t>
                </a:fld>
                <a:r>
                  <a:rPr lang="en-US" baseline="0"/>
                  <a:t> </a:t>
                </a:r>
                <a:fld id="{F3CB8F3F-A034-4D99-B283-3B0D8C2BD8DC}" type="PERCENTAGE">
                  <a:rPr lang="en-US" baseline="0"/>
                  <a:pPr>
                    <a:defRPr sz="1400" b="1"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9"/>
        <c:spPr>
          <a:solidFill>
            <a:schemeClr val="accent1"/>
          </a:solidFill>
          <a:ln w="19050">
            <a:solidFill>
              <a:schemeClr val="lt1"/>
            </a:solidFill>
          </a:ln>
          <a:effectLst/>
        </c:spPr>
        <c:dLbl>
          <c:idx val="0"/>
          <c:layout>
            <c:manualLayout>
              <c:x val="3.6038526591915691E-2"/>
              <c:y val="4.4515296243707106E-2"/>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fld id="{AB27BE2D-6737-4C29-A47B-EB5EE92CB636}" type="VALUE">
                  <a:rPr lang="en-US"/>
                  <a:pPr>
                    <a:defRPr sz="1400" b="1" i="0" u="none" strike="noStrike" kern="1200" baseline="0">
                      <a:solidFill>
                        <a:schemeClr val="tx1">
                          <a:lumMod val="75000"/>
                          <a:lumOff val="25000"/>
                        </a:schemeClr>
                      </a:solidFill>
                      <a:latin typeface="+mn-lt"/>
                      <a:ea typeface="+mn-ea"/>
                      <a:cs typeface="+mn-cs"/>
                    </a:defRPr>
                  </a:pPr>
                  <a:t>[VALUE]</a:t>
                </a:fld>
                <a:endParaRPr lang="en-US" baseline="0"/>
              </a:p>
              <a:p>
                <a:pPr>
                  <a:defRPr sz="1400" b="1" i="0" u="none" strike="noStrike" kern="1200" baseline="0">
                    <a:solidFill>
                      <a:schemeClr val="tx1">
                        <a:lumMod val="75000"/>
                        <a:lumOff val="25000"/>
                      </a:schemeClr>
                    </a:solidFill>
                    <a:latin typeface="+mn-lt"/>
                    <a:ea typeface="+mn-ea"/>
                    <a:cs typeface="+mn-cs"/>
                  </a:defRPr>
                </a:pPr>
                <a:r>
                  <a:rPr lang="en-US" baseline="0"/>
                  <a:t> </a:t>
                </a:r>
                <a:fld id="{C5ECA702-7BFE-4D16-8FB8-40DD16A9D9DF}" type="PERCENTAGE">
                  <a:rPr lang="en-US" baseline="0"/>
                  <a:pPr>
                    <a:defRPr sz="1400" b="1"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0"/>
        <c:spPr>
          <a:solidFill>
            <a:schemeClr val="accent1"/>
          </a:solidFill>
          <a:ln w="19050">
            <a:solidFill>
              <a:schemeClr val="lt1"/>
            </a:solidFill>
          </a:ln>
          <a:effectLst/>
        </c:spPr>
        <c:dLbl>
          <c:idx val="0"/>
          <c:layout>
            <c:manualLayout>
              <c:x val="8.5611704594132695E-3"/>
              <c:y val="4.3440471580396711E-2"/>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fld id="{0E0CA58F-7353-4B51-BF69-9F571C2F26A2}" type="VALUE">
                  <a:rPr lang="en-US"/>
                  <a:pPr>
                    <a:defRPr sz="1400" b="1" i="0" u="none" strike="noStrike" kern="1200" baseline="0">
                      <a:solidFill>
                        <a:schemeClr val="tx1">
                          <a:lumMod val="75000"/>
                          <a:lumOff val="25000"/>
                        </a:schemeClr>
                      </a:solidFill>
                      <a:latin typeface="+mn-lt"/>
                      <a:ea typeface="+mn-ea"/>
                      <a:cs typeface="+mn-cs"/>
                    </a:defRPr>
                  </a:pPr>
                  <a:t>[VALUE]</a:t>
                </a:fld>
                <a:endParaRPr lang="en-US" baseline="0"/>
              </a:p>
              <a:p>
                <a:pPr>
                  <a:defRPr sz="1400" b="1" i="0" u="none" strike="noStrike" kern="1200" baseline="0">
                    <a:solidFill>
                      <a:schemeClr val="tx1">
                        <a:lumMod val="75000"/>
                        <a:lumOff val="25000"/>
                      </a:schemeClr>
                    </a:solidFill>
                    <a:latin typeface="+mn-lt"/>
                    <a:ea typeface="+mn-ea"/>
                    <a:cs typeface="+mn-cs"/>
                  </a:defRPr>
                </a:pPr>
                <a:fld id="{590E56D6-2A9A-4096-A522-27C672F5C7B0}" type="PERCENTAGE">
                  <a:rPr lang="en-US" baseline="0"/>
                  <a:pPr>
                    <a:defRPr sz="1400" b="1" i="0" u="none" strike="noStrike" kern="1200" baseline="0">
                      <a:solidFill>
                        <a:schemeClr val="tx1">
                          <a:lumMod val="75000"/>
                          <a:lumOff val="25000"/>
                        </a:schemeClr>
                      </a:solidFill>
                      <a:latin typeface="+mn-lt"/>
                      <a:ea typeface="+mn-ea"/>
                      <a:cs typeface="+mn-cs"/>
                    </a:defRPr>
                  </a:pPr>
                  <a:t>[PERCENTAGE]</a:t>
                </a:fld>
                <a:endParaRPr lang="en-GB"/>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1"/>
        <c:spPr>
          <a:solidFill>
            <a:schemeClr val="accent1"/>
          </a:solidFill>
          <a:ln w="19050">
            <a:solidFill>
              <a:schemeClr val="lt1"/>
            </a:solidFill>
          </a:ln>
          <a:effectLst/>
        </c:spPr>
        <c:dLbl>
          <c:idx val="0"/>
          <c:layout>
            <c:manualLayout>
              <c:x val="-2.8135187532293184E-2"/>
              <c:y val="4.0100970985184232E-2"/>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fld id="{DCA81630-D90E-4D92-96B8-6726D3E66118}" type="VALUE">
                  <a:rPr lang="en-US"/>
                  <a:pPr>
                    <a:defRPr sz="1400" b="1" i="0" u="none" strike="noStrike" kern="1200" baseline="0">
                      <a:solidFill>
                        <a:schemeClr val="tx1">
                          <a:lumMod val="75000"/>
                          <a:lumOff val="25000"/>
                        </a:schemeClr>
                      </a:solidFill>
                      <a:latin typeface="+mn-lt"/>
                      <a:ea typeface="+mn-ea"/>
                      <a:cs typeface="+mn-cs"/>
                    </a:defRPr>
                  </a:pPr>
                  <a:t>[VALUE]</a:t>
                </a:fld>
                <a:r>
                  <a:rPr lang="en-US" baseline="0"/>
                  <a:t> </a:t>
                </a:r>
                <a:fld id="{D052173C-81B5-4852-B5DE-DC78DE45A221}" type="PERCENTAGE">
                  <a:rPr lang="en-US" baseline="0"/>
                  <a:pPr>
                    <a:defRPr sz="1400" b="1" i="0" u="none" strike="noStrike" kern="1200" baseline="0">
                      <a:solidFill>
                        <a:schemeClr val="tx1">
                          <a:lumMod val="75000"/>
                          <a:lumOff val="25000"/>
                        </a:schemeClr>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2"/>
        <c:spPr>
          <a:solidFill>
            <a:schemeClr val="accent1"/>
          </a:solidFill>
          <a:ln w="19050">
            <a:solidFill>
              <a:schemeClr val="lt1"/>
            </a:solidFill>
          </a:ln>
          <a:effectLst/>
        </c:spPr>
        <c:dLbl>
          <c:idx val="0"/>
          <c:layout>
            <c:manualLayout>
              <c:x val="-7.2359334219509713E-2"/>
              <c:y val="2.7064813619608989E-2"/>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fld id="{8ECD2357-EFDF-4CA0-B621-B53384025025}" type="VALUE">
                  <a:rPr lang="en-US"/>
                  <a:pPr>
                    <a:defRPr sz="1400" b="1" i="0" u="none" strike="noStrike" kern="1200" baseline="0">
                      <a:solidFill>
                        <a:schemeClr val="tx1">
                          <a:lumMod val="75000"/>
                          <a:lumOff val="25000"/>
                        </a:schemeClr>
                      </a:solidFill>
                      <a:latin typeface="+mn-lt"/>
                      <a:ea typeface="+mn-ea"/>
                      <a:cs typeface="+mn-cs"/>
                    </a:defRPr>
                  </a:pPr>
                  <a:t>[VALUE]</a:t>
                </a:fld>
                <a:endParaRPr lang="en-US" sz="1200" baseline="0"/>
              </a:p>
              <a:p>
                <a:pPr>
                  <a:defRPr sz="1400" b="1" i="0" u="none" strike="noStrike" kern="1200" baseline="0">
                    <a:solidFill>
                      <a:schemeClr val="tx1">
                        <a:lumMod val="75000"/>
                        <a:lumOff val="25000"/>
                      </a:schemeClr>
                    </a:solidFill>
                    <a:latin typeface="+mn-lt"/>
                    <a:ea typeface="+mn-ea"/>
                    <a:cs typeface="+mn-cs"/>
                  </a:defRPr>
                </a:pPr>
                <a:fld id="{E53D4E95-0500-4F2E-A934-9E8885B5D0E3}" type="PERCENTAGE">
                  <a:rPr lang="en-US" baseline="0"/>
                  <a:pPr>
                    <a:defRPr sz="1400" b="1" i="0" u="none" strike="noStrike" kern="1200" baseline="0">
                      <a:solidFill>
                        <a:schemeClr val="tx1">
                          <a:lumMod val="75000"/>
                          <a:lumOff val="25000"/>
                        </a:schemeClr>
                      </a:solidFill>
                      <a:latin typeface="+mn-lt"/>
                      <a:ea typeface="+mn-ea"/>
                      <a:cs typeface="+mn-cs"/>
                    </a:defRPr>
                  </a:pPr>
                  <a:t>[PERCENTAGE]</a:t>
                </a:fld>
                <a:endParaRPr lang="en-GB"/>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s>
    <c:plotArea>
      <c:layout/>
      <c:pieChart>
        <c:varyColors val="1"/>
        <c:ser>
          <c:idx val="0"/>
          <c:order val="0"/>
          <c:tx>
            <c:strRef>
              <c:f>Sheet1!$B$3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CAC-4A5E-B0C0-B5C75399AFA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CAC-4A5E-B0C0-B5C75399AFA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CAC-4A5E-B0C0-B5C75399AFA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CAC-4A5E-B0C0-B5C75399AFA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CAC-4A5E-B0C0-B5C75399AFA3}"/>
              </c:ext>
            </c:extLst>
          </c:dPt>
          <c:dLbls>
            <c:dLbl>
              <c:idx val="0"/>
              <c:layout>
                <c:manualLayout>
                  <c:x val="2.2764075410371797E-2"/>
                  <c:y val="4.9659366349698092E-3"/>
                </c:manualLayout>
              </c:layout>
              <c:tx>
                <c:rich>
                  <a:bodyPr/>
                  <a:lstStyle/>
                  <a:p>
                    <a:fld id="{A9CE51A4-2CA0-45C8-8B08-AEE8AD25A739}" type="VALUE">
                      <a:rPr lang="en-US"/>
                      <a:pPr/>
                      <a:t>[VALUE]</a:t>
                    </a:fld>
                    <a:r>
                      <a:rPr lang="en-US" baseline="0" dirty="0"/>
                      <a:t> </a:t>
                    </a:r>
                  </a:p>
                  <a:p>
                    <a:fld id="{F3CB8F3F-A034-4D99-B283-3B0D8C2BD8DC}" type="PERCENTAGE">
                      <a:rPr lang="en-US" baseline="0" smtClean="0"/>
                      <a:pPr/>
                      <a:t>[PERCENTAGE]</a:t>
                    </a:fld>
                    <a:endParaRPr lang="en-GB"/>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CAC-4A5E-B0C0-B5C75399AFA3}"/>
                </c:ext>
              </c:extLst>
            </c:dLbl>
            <c:dLbl>
              <c:idx val="1"/>
              <c:layout>
                <c:manualLayout>
                  <c:x val="3.6038526591915691E-2"/>
                  <c:y val="4.4515296243707106E-2"/>
                </c:manualLayout>
              </c:layout>
              <c:tx>
                <c:rich>
                  <a:bodyPr/>
                  <a:lstStyle/>
                  <a:p>
                    <a:fld id="{AB27BE2D-6737-4C29-A47B-EB5EE92CB636}" type="VALUE">
                      <a:rPr lang="en-US"/>
                      <a:pPr/>
                      <a:t>[VALUE]</a:t>
                    </a:fld>
                    <a:endParaRPr lang="en-US" baseline="0" dirty="0"/>
                  </a:p>
                  <a:p>
                    <a:r>
                      <a:rPr lang="en-US" baseline="0" dirty="0"/>
                      <a:t> </a:t>
                    </a:r>
                    <a:fld id="{C5ECA702-7BFE-4D16-8FB8-40DD16A9D9DF}" type="PERCENTAGE">
                      <a:rPr lang="en-US" baseline="0"/>
                      <a:pPr/>
                      <a:t>[PERCENTAGE]</a:t>
                    </a:fld>
                    <a:endParaRPr lang="en-US" baseline="0" dirty="0"/>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3CAC-4A5E-B0C0-B5C75399AFA3}"/>
                </c:ext>
              </c:extLst>
            </c:dLbl>
            <c:dLbl>
              <c:idx val="2"/>
              <c:layout>
                <c:manualLayout>
                  <c:x val="8.5611704594132695E-3"/>
                  <c:y val="4.3440471580396711E-2"/>
                </c:manualLayout>
              </c:layout>
              <c:tx>
                <c:rich>
                  <a:bodyPr/>
                  <a:lstStyle/>
                  <a:p>
                    <a:fld id="{0E0CA58F-7353-4B51-BF69-9F571C2F26A2}" type="VALUE">
                      <a:rPr lang="en-US"/>
                      <a:pPr/>
                      <a:t>[VALUE]</a:t>
                    </a:fld>
                    <a:endParaRPr lang="en-US" baseline="0" dirty="0"/>
                  </a:p>
                  <a:p>
                    <a:fld id="{590E56D6-2A9A-4096-A522-27C672F5C7B0}" type="PERCENTAGE">
                      <a:rPr lang="en-US" baseline="0"/>
                      <a:pPr/>
                      <a:t>[PERCENTAGE]</a:t>
                    </a:fld>
                    <a:endParaRPr lang="en-GB"/>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3CAC-4A5E-B0C0-B5C75399AFA3}"/>
                </c:ext>
              </c:extLst>
            </c:dLbl>
            <c:dLbl>
              <c:idx val="3"/>
              <c:layout>
                <c:manualLayout>
                  <c:x val="-3.7347440816369953E-2"/>
                  <c:y val="-5.9917607319819363E-2"/>
                </c:manualLayout>
              </c:layout>
              <c:tx>
                <c:rich>
                  <a:bodyPr/>
                  <a:lstStyle/>
                  <a:p>
                    <a:fld id="{DCA81630-D90E-4D92-96B8-6726D3E66118}" type="VALUE">
                      <a:rPr lang="en-US"/>
                      <a:pPr/>
                      <a:t>[VALUE]</a:t>
                    </a:fld>
                    <a:r>
                      <a:rPr lang="en-US" baseline="0" dirty="0"/>
                      <a:t> </a:t>
                    </a:r>
                  </a:p>
                  <a:p>
                    <a:fld id="{D052173C-81B5-4852-B5DE-DC78DE45A221}" type="PERCENTAGE">
                      <a:rPr lang="en-US" baseline="0" smtClean="0"/>
                      <a:pPr/>
                      <a:t>[PERCENTAGE]</a:t>
                    </a:fld>
                    <a:endParaRPr lang="en-GB"/>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3CAC-4A5E-B0C0-B5C75399AFA3}"/>
                </c:ext>
              </c:extLst>
            </c:dLbl>
            <c:dLbl>
              <c:idx val="4"/>
              <c:layout>
                <c:manualLayout>
                  <c:x val="-9.8460819406872513E-2"/>
                  <c:y val="5.2875919143799001E-2"/>
                </c:manualLayout>
              </c:layout>
              <c:tx>
                <c:rich>
                  <a:bodyPr/>
                  <a:lstStyle/>
                  <a:p>
                    <a:fld id="{8ECD2357-EFDF-4CA0-B621-B53384025025}" type="VALUE">
                      <a:rPr lang="en-US"/>
                      <a:pPr/>
                      <a:t>[VALUE]</a:t>
                    </a:fld>
                    <a:endParaRPr lang="en-US" sz="1200" baseline="0" dirty="0"/>
                  </a:p>
                  <a:p>
                    <a:fld id="{E53D4E95-0500-4F2E-A934-9E8885B5D0E3}" type="PERCENTAGE">
                      <a:rPr lang="en-US" baseline="0"/>
                      <a:pPr/>
                      <a:t>[PERCENTAGE]</a:t>
                    </a:fld>
                    <a:endParaRPr lang="en-GB"/>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3CAC-4A5E-B0C0-B5C75399AFA3}"/>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222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Sheet1!$A$4:$A$9</c:f>
              <c:strCache>
                <c:ptCount val="5"/>
                <c:pt idx="0">
                  <c:v>casual-classic_bike</c:v>
                </c:pt>
                <c:pt idx="1">
                  <c:v>casual-docked_bike</c:v>
                </c:pt>
                <c:pt idx="2">
                  <c:v>casual-electric_bike</c:v>
                </c:pt>
                <c:pt idx="3">
                  <c:v>member-classic_bike</c:v>
                </c:pt>
                <c:pt idx="4">
                  <c:v>member-electric_bike</c:v>
                </c:pt>
              </c:strCache>
            </c:strRef>
          </c:cat>
          <c:val>
            <c:numRef>
              <c:f>Sheet1!$B$4:$B$9</c:f>
              <c:numCache>
                <c:formatCode>#,##0</c:formatCode>
                <c:ptCount val="5"/>
                <c:pt idx="0">
                  <c:v>1223780</c:v>
                </c:pt>
                <c:pt idx="1">
                  <c:v>272444</c:v>
                </c:pt>
                <c:pt idx="2">
                  <c:v>510127</c:v>
                </c:pt>
                <c:pt idx="3">
                  <c:v>1958194</c:v>
                </c:pt>
                <c:pt idx="4">
                  <c:v>662420</c:v>
                </c:pt>
              </c:numCache>
            </c:numRef>
          </c:val>
          <c:extLst>
            <c:ext xmlns:c16="http://schemas.microsoft.com/office/drawing/2014/chart" uri="{C3380CC4-5D6E-409C-BE32-E72D297353CC}">
              <c16:uniqueId val="{0000000A-3CAC-4A5E-B0C0-B5C75399AFA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025874289550037"/>
          <c:y val="9.525671471266918E-2"/>
          <c:w val="0.27946529117960089"/>
          <c:h val="0.82509796558965931"/>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[averages_yyyymm_df.xlsx]Suggestion3!PivotTable3</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'Ride_Type': docked_bike accounts for the majority of 'Mean_Duration'.</a:t>
            </a:r>
          </a:p>
        </c:rich>
      </c:tx>
      <c:layout>
        <c:manualLayout>
          <c:xMode val="edge"/>
          <c:yMode val="edge"/>
          <c:x val="0.15315949070196014"/>
          <c:y val="1.0582010582010581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pivotFmt>
      <c:pivotFmt>
        <c:idx val="2"/>
      </c:pivotFmt>
      <c:pivotFmt>
        <c:idx val="3"/>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4"/>
      </c:pivotFmt>
      <c:pivotFmt>
        <c:idx val="5"/>
      </c:pivotFmt>
      <c:pivotFmt>
        <c:idx val="6"/>
      </c:pivotFmt>
      <c:pivotFmt>
        <c:idx val="7"/>
        <c:spPr>
          <a:solidFill>
            <a:schemeClr val="accent1"/>
          </a:solidFill>
          <a:ln>
            <a:noFill/>
          </a:ln>
          <a:effectLst>
            <a:outerShdw blurRad="254000" sx="102000" sy="102000" algn="ctr" rotWithShape="0">
              <a:prstClr val="black">
                <a:alpha val="20000"/>
              </a:prstClr>
            </a:outerShdw>
          </a:effectLst>
        </c:spPr>
        <c:marker>
          <c:spPr>
            <a:solidFill>
              <a:schemeClr val="accent1">
                <a:alpha val="85000"/>
              </a:schemeClr>
            </a:solidFill>
            <a:ln>
              <a:noFill/>
            </a:ln>
            <a:effectLst/>
          </c:spPr>
        </c:marker>
        <c:dLbl>
          <c:idx val="0"/>
          <c:showLegendKey val="0"/>
          <c:showVal val="1"/>
          <c:showCatName val="0"/>
          <c:showSerName val="0"/>
          <c:showPercent val="1"/>
          <c:showBubbleSize val="0"/>
          <c:extLst>
            <c:ext xmlns:c15="http://schemas.microsoft.com/office/drawing/2012/chart" uri="{CE6537A1-D6FC-4f65-9D91-7224C49458BB}"/>
          </c:extLst>
        </c:dLbl>
      </c:pivotFmt>
      <c:pivotFmt>
        <c:idx val="8"/>
        <c:dLbl>
          <c:idx val="0"/>
          <c:layout>
            <c:manualLayout>
              <c:x val="0.12037037037037036"/>
              <c:y val="-9.5238095238095233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c:spPr>
        <c:dLbl>
          <c:idx val="0"/>
          <c:layout>
            <c:manualLayout>
              <c:x val="0.14121360361869659"/>
              <c:y val="-0.27513227513227512"/>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D7C24773-FE02-409D-9B5E-E4CA030277B0}" type="PERCENTAGE">
                  <a:rPr lang="en-US" sz="1600" baseline="0"/>
                  <a:pPr>
                    <a:defRPr sz="1000" b="1" i="0" u="none" strike="noStrike" kern="1200" baseline="0">
                      <a:solidFill>
                        <a:schemeClr val="lt1"/>
                      </a:solidFill>
                      <a:latin typeface="+mn-lt"/>
                      <a:ea typeface="+mn-ea"/>
                      <a:cs typeface="+mn-cs"/>
                    </a:defRPr>
                  </a:pPr>
                  <a:t>[PERCENTAGE]</a:t>
                </a:fld>
                <a:endParaRPr lang="en-GB"/>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0"/>
        <c:dLbl>
          <c:idx val="0"/>
          <c:layout>
            <c:manualLayout>
              <c:x val="0.20740740740740735"/>
              <c:y val="6.3492063492063364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1"/>
        <c:spPr>
          <a:solidFill>
            <a:schemeClr val="accent2"/>
          </a:solidFill>
          <a:ln>
            <a:noFill/>
          </a:ln>
          <a:effectLst>
            <a:outerShdw blurRad="254000" sx="102000" sy="102000" algn="ctr" rotWithShape="0">
              <a:prstClr val="black">
                <a:alpha val="20000"/>
              </a:prstClr>
            </a:outerShdw>
          </a:effectLst>
        </c:spPr>
        <c:dLbl>
          <c:idx val="0"/>
          <c:layout>
            <c:manualLayout>
              <c:x val="-0.12222222222222222"/>
              <c:y val="0.1728395061728395"/>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7532F62F-1575-49AB-B927-E2A964A0AF88}" type="PERCENTAGE">
                  <a:rPr lang="en-US" sz="1600" baseline="0"/>
                  <a:pPr>
                    <a:defRPr sz="1000" b="1" i="0" u="none" strike="noStrike" kern="1200" baseline="0">
                      <a:solidFill>
                        <a:schemeClr val="lt1"/>
                      </a:solidFill>
                      <a:latin typeface="+mn-lt"/>
                      <a:ea typeface="+mn-ea"/>
                      <a:cs typeface="+mn-cs"/>
                    </a:defRPr>
                  </a:pPr>
                  <a:t>[PERCENTAGE]</a:t>
                </a:fld>
                <a:endParaRPr lang="en-GB"/>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2"/>
        <c:spPr>
          <a:solidFill>
            <a:schemeClr val="accent3"/>
          </a:solidFill>
          <a:ln>
            <a:noFill/>
          </a:ln>
          <a:effectLst>
            <a:outerShdw blurRad="254000" sx="102000" sy="102000" algn="ctr" rotWithShape="0">
              <a:prstClr val="black">
                <a:alpha val="20000"/>
              </a:prstClr>
            </a:outerShdw>
          </a:effectLst>
        </c:spPr>
        <c:dLbl>
          <c:idx val="0"/>
          <c:layout>
            <c:manualLayout>
              <c:x val="-0.21296296296296297"/>
              <c:y val="0.13051146384479717"/>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8304D20E-7855-4094-9CA9-53BB83D6F346}" type="PERCENTAGE">
                  <a:rPr lang="en-US" sz="1600" baseline="0"/>
                  <a:pPr>
                    <a:defRPr sz="1000" b="1" i="0" u="none" strike="noStrike" kern="1200" baseline="0">
                      <a:solidFill>
                        <a:schemeClr val="lt1"/>
                      </a:solidFill>
                      <a:latin typeface="+mn-lt"/>
                      <a:ea typeface="+mn-ea"/>
                      <a:cs typeface="+mn-cs"/>
                    </a:defRPr>
                  </a:pPr>
                  <a:t>[PERCENTAGE]</a:t>
                </a:fld>
                <a:endParaRPr lang="en-GB"/>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3"/>
        <c:dLbl>
          <c:idx val="0"/>
          <c:layout>
            <c:manualLayout>
              <c:x val="-0.17222222222222222"/>
              <c:y val="1.4109347442680841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4"/>
        <c:spPr>
          <a:solidFill>
            <a:schemeClr val="accent4"/>
          </a:solidFill>
          <a:ln>
            <a:noFill/>
          </a:ln>
          <a:effectLst>
            <a:outerShdw blurRad="254000" sx="102000" sy="102000" algn="ctr" rotWithShape="0">
              <a:prstClr val="black">
                <a:alpha val="20000"/>
              </a:prstClr>
            </a:outerShdw>
          </a:effectLst>
        </c:spPr>
        <c:dLbl>
          <c:idx val="0"/>
          <c:layout>
            <c:manualLayout>
              <c:x val="-0.20185185185185187"/>
              <c:y val="-0.10229276895943562"/>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3E398039-86B6-4E01-BC12-C2C6480ED4E3}" type="PERCENTAGE">
                  <a:rPr lang="en-US" sz="1600" baseline="0"/>
                  <a:pPr>
                    <a:defRPr sz="1000" b="1" i="0" u="none" strike="noStrike" kern="1200" baseline="0">
                      <a:solidFill>
                        <a:schemeClr val="lt1"/>
                      </a:solidFill>
                      <a:latin typeface="+mn-lt"/>
                      <a:ea typeface="+mn-ea"/>
                      <a:cs typeface="+mn-cs"/>
                    </a:defRPr>
                  </a:pPr>
                  <a:t>[PERCENTAGE]</a:t>
                </a:fld>
                <a:endParaRPr lang="en-GB"/>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5"/>
        <c:dLbl>
          <c:idx val="0"/>
          <c:layout>
            <c:manualLayout>
              <c:x val="-0.20555555555555555"/>
              <c:y val="-9.8765432098765427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6"/>
        <c:dLbl>
          <c:idx val="0"/>
          <c:layout>
            <c:manualLayout>
              <c:x val="9.9999999999999936E-2"/>
              <c:y val="-9.1710758377425039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7"/>
        <c:spPr>
          <a:solidFill>
            <a:schemeClr val="accent5"/>
          </a:solidFill>
          <a:ln>
            <a:noFill/>
          </a:ln>
          <a:effectLst>
            <a:outerShdw blurRad="254000" sx="102000" sy="102000" algn="ctr" rotWithShape="0">
              <a:prstClr val="black">
                <a:alpha val="20000"/>
              </a:prstClr>
            </a:outerShdw>
          </a:effectLst>
        </c:spPr>
        <c:dLbl>
          <c:idx val="0"/>
          <c:layout>
            <c:manualLayout>
              <c:x val="-7.100083766124983E-2"/>
              <c:y val="-0.13756613756613756"/>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r>
                  <a:rPr lang="en-US" sz="1600" baseline="0"/>
                  <a:t> </a:t>
                </a:r>
                <a:fld id="{9DAE6D6D-5E91-4FDC-8D6A-19590F67F513}" type="PERCENTAGE">
                  <a:rPr lang="en-US" sz="1600" baseline="0"/>
                  <a:pPr>
                    <a:defRPr sz="1000" b="1" i="0" u="none" strike="noStrike" kern="1200" baseline="0">
                      <a:solidFill>
                        <a:schemeClr val="lt1"/>
                      </a:solidFill>
                      <a:latin typeface="+mn-lt"/>
                      <a:ea typeface="+mn-ea"/>
                      <a:cs typeface="+mn-cs"/>
                    </a:defRPr>
                  </a:pPr>
                  <a:t>[PERCENTAGE]</a:t>
                </a:fld>
                <a:endParaRPr lang="en-US" sz="1600" baseline="0"/>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8"/>
        <c:spPr>
          <a:solidFill>
            <a:schemeClr val="accent1"/>
          </a:solidFill>
          <a:ln>
            <a:noFill/>
          </a:ln>
          <a:effectLst>
            <a:outerShdw blurRad="254000" sx="102000" sy="102000" algn="ctr" rotWithShape="0">
              <a:prstClr val="black">
                <a:alpha val="20000"/>
              </a:prstClr>
            </a:outerShdw>
          </a:effectLst>
        </c:spPr>
        <c:marker>
          <c:symbol val="none"/>
        </c:marker>
        <c:dLbl>
          <c:idx val="0"/>
          <c:showLegendKey val="0"/>
          <c:showVal val="1"/>
          <c:showCatName val="0"/>
          <c:showSerName val="0"/>
          <c:showPercent val="1"/>
          <c:showBubbleSize val="0"/>
          <c:extLst>
            <c:ext xmlns:c15="http://schemas.microsoft.com/office/drawing/2012/chart" uri="{CE6537A1-D6FC-4f65-9D91-7224C49458BB}"/>
          </c:extLst>
        </c:dLbl>
      </c:pivotFmt>
      <c:pivotFmt>
        <c:idx val="19"/>
        <c:spPr>
          <a:solidFill>
            <a:schemeClr val="accent1"/>
          </a:solidFill>
          <a:ln>
            <a:noFill/>
          </a:ln>
          <a:effectLst>
            <a:outerShdw blurRad="254000" sx="102000" sy="102000" algn="ctr" rotWithShape="0">
              <a:prstClr val="black">
                <a:alpha val="20000"/>
              </a:prstClr>
            </a:outerShdw>
          </a:effectLst>
        </c:spPr>
        <c:marker>
          <c:symbol val="none"/>
        </c:marker>
        <c:dLbl>
          <c:idx val="0"/>
          <c:showLegendKey val="0"/>
          <c:showVal val="1"/>
          <c:showCatName val="0"/>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outerShdw blurRad="254000" sx="102000" sy="102000" algn="ctr" rotWithShape="0">
              <a:prstClr val="black">
                <a:alpha val="20000"/>
              </a:prstClr>
            </a:outerShdw>
          </a:effectLst>
        </c:spPr>
        <c:marker>
          <c:symbol val="none"/>
        </c:marker>
        <c:dLbl>
          <c:idx val="0"/>
          <c:showLegendKey val="0"/>
          <c:showVal val="1"/>
          <c:showCatName val="0"/>
          <c:showSerName val="0"/>
          <c:showPercent val="1"/>
          <c:showBubbleSize val="0"/>
          <c:extLst>
            <c:ext xmlns:c15="http://schemas.microsoft.com/office/drawing/2012/chart" uri="{CE6537A1-D6FC-4f65-9D91-7224C49458BB}"/>
          </c:extLst>
        </c:dLbl>
      </c:pivotFmt>
      <c:pivotFmt>
        <c:idx val="2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2"/>
        <c:spPr>
          <a:solidFill>
            <a:schemeClr val="accent1"/>
          </a:solidFill>
          <a:ln>
            <a:noFill/>
          </a:ln>
          <a:effectLst>
            <a:outerShdw blurRad="254000" sx="102000" sy="102000" algn="ctr" rotWithShape="0">
              <a:prstClr val="black">
                <a:alpha val="20000"/>
              </a:prstClr>
            </a:outerShdw>
          </a:effectLst>
        </c:spPr>
        <c:dLbl>
          <c:idx val="0"/>
          <c:layout>
            <c:manualLayout>
              <c:x val="0.14121360361869659"/>
              <c:y val="-0.27513227513227512"/>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D7C24773-FE02-409D-9B5E-E4CA030277B0}" type="PERCENTAGE">
                  <a:rPr lang="en-US" sz="1600" baseline="0"/>
                  <a:pPr>
                    <a:defRPr sz="1000" b="1" i="0" u="none" strike="noStrike" kern="1200" baseline="0">
                      <a:solidFill>
                        <a:schemeClr val="lt1"/>
                      </a:solidFill>
                      <a:latin typeface="+mn-lt"/>
                      <a:ea typeface="+mn-ea"/>
                      <a:cs typeface="+mn-cs"/>
                    </a:defRPr>
                  </a:pPr>
                  <a:t>[PERCENTAGE]</a:t>
                </a:fld>
                <a:endParaRPr lang="en-GB"/>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3"/>
        <c:spPr>
          <a:solidFill>
            <a:schemeClr val="accent1"/>
          </a:solidFill>
          <a:ln>
            <a:noFill/>
          </a:ln>
          <a:effectLst>
            <a:outerShdw blurRad="254000" sx="102000" sy="102000" algn="ctr" rotWithShape="0">
              <a:prstClr val="black">
                <a:alpha val="20000"/>
              </a:prstClr>
            </a:outerShdw>
          </a:effectLst>
        </c:spPr>
        <c:dLbl>
          <c:idx val="0"/>
          <c:layout>
            <c:manualLayout>
              <c:x val="-0.12222222222222222"/>
              <c:y val="0.1728395061728395"/>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7532F62F-1575-49AB-B927-E2A964A0AF88}" type="PERCENTAGE">
                  <a:rPr lang="en-US" sz="1600" baseline="0"/>
                  <a:pPr>
                    <a:defRPr sz="1000" b="1" i="0" u="none" strike="noStrike" kern="1200" baseline="0">
                      <a:solidFill>
                        <a:schemeClr val="lt1"/>
                      </a:solidFill>
                      <a:latin typeface="+mn-lt"/>
                      <a:ea typeface="+mn-ea"/>
                      <a:cs typeface="+mn-cs"/>
                    </a:defRPr>
                  </a:pPr>
                  <a:t>[PERCENTAGE]</a:t>
                </a:fld>
                <a:endParaRPr lang="en-GB"/>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4"/>
        <c:spPr>
          <a:solidFill>
            <a:schemeClr val="accent1"/>
          </a:solidFill>
          <a:ln>
            <a:noFill/>
          </a:ln>
          <a:effectLst>
            <a:outerShdw blurRad="254000" sx="102000" sy="102000" algn="ctr" rotWithShape="0">
              <a:prstClr val="black">
                <a:alpha val="20000"/>
              </a:prstClr>
            </a:outerShdw>
          </a:effectLst>
        </c:spPr>
        <c:dLbl>
          <c:idx val="0"/>
          <c:layout>
            <c:manualLayout>
              <c:x val="-0.21296296296296297"/>
              <c:y val="0.13051146384479717"/>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8304D20E-7855-4094-9CA9-53BB83D6F346}" type="PERCENTAGE">
                  <a:rPr lang="en-US" sz="1600" baseline="0"/>
                  <a:pPr>
                    <a:defRPr sz="1000" b="1" i="0" u="none" strike="noStrike" kern="1200" baseline="0">
                      <a:solidFill>
                        <a:schemeClr val="lt1"/>
                      </a:solidFill>
                      <a:latin typeface="+mn-lt"/>
                      <a:ea typeface="+mn-ea"/>
                      <a:cs typeface="+mn-cs"/>
                    </a:defRPr>
                  </a:pPr>
                  <a:t>[PERCENTAGE]</a:t>
                </a:fld>
                <a:endParaRPr lang="en-GB"/>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5"/>
        <c:spPr>
          <a:solidFill>
            <a:schemeClr val="accent1"/>
          </a:solidFill>
          <a:ln>
            <a:noFill/>
          </a:ln>
          <a:effectLst>
            <a:outerShdw blurRad="254000" sx="102000" sy="102000" algn="ctr" rotWithShape="0">
              <a:prstClr val="black">
                <a:alpha val="20000"/>
              </a:prstClr>
            </a:outerShdw>
          </a:effectLst>
        </c:spPr>
        <c:dLbl>
          <c:idx val="0"/>
          <c:layout>
            <c:manualLayout>
              <c:x val="-0.20185185185185187"/>
              <c:y val="-0.10229276895943562"/>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3E398039-86B6-4E01-BC12-C2C6480ED4E3}" type="PERCENTAGE">
                  <a:rPr lang="en-US" sz="1600" baseline="0"/>
                  <a:pPr>
                    <a:defRPr sz="1000" b="1" i="0" u="none" strike="noStrike" kern="1200" baseline="0">
                      <a:solidFill>
                        <a:schemeClr val="lt1"/>
                      </a:solidFill>
                      <a:latin typeface="+mn-lt"/>
                      <a:ea typeface="+mn-ea"/>
                      <a:cs typeface="+mn-cs"/>
                    </a:defRPr>
                  </a:pPr>
                  <a:t>[PERCENTAGE]</a:t>
                </a:fld>
                <a:endParaRPr lang="en-GB"/>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6"/>
        <c:spPr>
          <a:solidFill>
            <a:schemeClr val="accent1"/>
          </a:solidFill>
          <a:ln>
            <a:noFill/>
          </a:ln>
          <a:effectLst>
            <a:outerShdw blurRad="254000" sx="102000" sy="102000" algn="ctr" rotWithShape="0">
              <a:prstClr val="black">
                <a:alpha val="20000"/>
              </a:prstClr>
            </a:outerShdw>
          </a:effectLst>
        </c:spPr>
        <c:dLbl>
          <c:idx val="0"/>
          <c:layout>
            <c:manualLayout>
              <c:x val="-7.100083766124983E-2"/>
              <c:y val="-0.13756613756613756"/>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r>
                  <a:rPr lang="en-US" sz="1600" baseline="0"/>
                  <a:t> </a:t>
                </a:r>
                <a:fld id="{9DAE6D6D-5E91-4FDC-8D6A-19590F67F513}" type="PERCENTAGE">
                  <a:rPr lang="en-US" sz="1600" baseline="0"/>
                  <a:pPr>
                    <a:defRPr sz="1000" b="1" i="0" u="none" strike="noStrike" kern="1200" baseline="0">
                      <a:solidFill>
                        <a:schemeClr val="lt1"/>
                      </a:solidFill>
                      <a:latin typeface="+mn-lt"/>
                      <a:ea typeface="+mn-ea"/>
                      <a:cs typeface="+mn-cs"/>
                    </a:defRPr>
                  </a:pPr>
                  <a:t>[PERCENTAGE]</a:t>
                </a:fld>
                <a:endParaRPr lang="en-US" sz="1600" baseline="0"/>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28"/>
        <c:spPr>
          <a:solidFill>
            <a:schemeClr val="accent1"/>
          </a:solidFill>
          <a:ln>
            <a:noFill/>
          </a:ln>
          <a:effectLst>
            <a:outerShdw blurRad="254000" sx="102000" sy="102000" algn="ctr" rotWithShape="0">
              <a:prstClr val="black">
                <a:alpha val="20000"/>
              </a:prstClr>
            </a:outerShdw>
          </a:effectLst>
        </c:spPr>
        <c:dLbl>
          <c:idx val="0"/>
          <c:layout>
            <c:manualLayout>
              <c:x val="0.14121360361869659"/>
              <c:y val="-0.27513227513227512"/>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D7C24773-FE02-409D-9B5E-E4CA030277B0}" type="PERCENTAGE">
                  <a:rPr lang="en-US" sz="1600" baseline="0"/>
                  <a:pPr>
                    <a:defRPr sz="1000" b="1" i="0" u="none" strike="noStrike" kern="1200" baseline="0">
                      <a:solidFill>
                        <a:schemeClr val="lt1"/>
                      </a:solidFill>
                      <a:latin typeface="+mn-lt"/>
                      <a:ea typeface="+mn-ea"/>
                      <a:cs typeface="+mn-cs"/>
                    </a:defRPr>
                  </a:pPr>
                  <a:t>[PERCENTAGE]</a:t>
                </a:fld>
                <a:endParaRPr lang="en-GB"/>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9"/>
        <c:spPr>
          <a:solidFill>
            <a:schemeClr val="accent1"/>
          </a:solidFill>
          <a:ln>
            <a:noFill/>
          </a:ln>
          <a:effectLst>
            <a:outerShdw blurRad="254000" sx="102000" sy="102000" algn="ctr" rotWithShape="0">
              <a:prstClr val="black">
                <a:alpha val="20000"/>
              </a:prstClr>
            </a:outerShdw>
          </a:effectLst>
        </c:spPr>
        <c:dLbl>
          <c:idx val="0"/>
          <c:layout>
            <c:manualLayout>
              <c:x val="-0.12222222222222222"/>
              <c:y val="0.1728395061728395"/>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7532F62F-1575-49AB-B927-E2A964A0AF88}" type="PERCENTAGE">
                  <a:rPr lang="en-US" sz="1600" baseline="0"/>
                  <a:pPr>
                    <a:defRPr sz="1000" b="1" i="0" u="none" strike="noStrike" kern="1200" baseline="0">
                      <a:solidFill>
                        <a:schemeClr val="lt1"/>
                      </a:solidFill>
                      <a:latin typeface="+mn-lt"/>
                      <a:ea typeface="+mn-ea"/>
                      <a:cs typeface="+mn-cs"/>
                    </a:defRPr>
                  </a:pPr>
                  <a:t>[PERCENTAGE]</a:t>
                </a:fld>
                <a:endParaRPr lang="en-GB"/>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30"/>
        <c:spPr>
          <a:solidFill>
            <a:schemeClr val="accent1"/>
          </a:solidFill>
          <a:ln>
            <a:noFill/>
          </a:ln>
          <a:effectLst>
            <a:outerShdw blurRad="254000" sx="102000" sy="102000" algn="ctr" rotWithShape="0">
              <a:prstClr val="black">
                <a:alpha val="20000"/>
              </a:prstClr>
            </a:outerShdw>
          </a:effectLst>
        </c:spPr>
        <c:dLbl>
          <c:idx val="0"/>
          <c:layout>
            <c:manualLayout>
              <c:x val="-0.21296296296296297"/>
              <c:y val="0.13051146384479717"/>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8304D20E-7855-4094-9CA9-53BB83D6F346}" type="PERCENTAGE">
                  <a:rPr lang="en-US" sz="1600" baseline="0"/>
                  <a:pPr>
                    <a:defRPr sz="1000" b="1" i="0" u="none" strike="noStrike" kern="1200" baseline="0">
                      <a:solidFill>
                        <a:schemeClr val="lt1"/>
                      </a:solidFill>
                      <a:latin typeface="+mn-lt"/>
                      <a:ea typeface="+mn-ea"/>
                      <a:cs typeface="+mn-cs"/>
                    </a:defRPr>
                  </a:pPr>
                  <a:t>[PERCENTAGE]</a:t>
                </a:fld>
                <a:endParaRPr lang="en-GB"/>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31"/>
        <c:spPr>
          <a:solidFill>
            <a:schemeClr val="accent1"/>
          </a:solidFill>
          <a:ln>
            <a:noFill/>
          </a:ln>
          <a:effectLst>
            <a:outerShdw blurRad="254000" sx="102000" sy="102000" algn="ctr" rotWithShape="0">
              <a:prstClr val="black">
                <a:alpha val="20000"/>
              </a:prstClr>
            </a:outerShdw>
          </a:effectLst>
        </c:spPr>
        <c:dLbl>
          <c:idx val="0"/>
          <c:layout>
            <c:manualLayout>
              <c:x val="-0.20185185185185187"/>
              <c:y val="-0.10229276895943562"/>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3E398039-86B6-4E01-BC12-C2C6480ED4E3}" type="PERCENTAGE">
                  <a:rPr lang="en-US" sz="1600" baseline="0"/>
                  <a:pPr>
                    <a:defRPr sz="1000" b="1" i="0" u="none" strike="noStrike" kern="1200" baseline="0">
                      <a:solidFill>
                        <a:schemeClr val="lt1"/>
                      </a:solidFill>
                      <a:latin typeface="+mn-lt"/>
                      <a:ea typeface="+mn-ea"/>
                      <a:cs typeface="+mn-cs"/>
                    </a:defRPr>
                  </a:pPr>
                  <a:t>[PERCENTAGE]</a:t>
                </a:fld>
                <a:endParaRPr lang="en-GB"/>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32"/>
        <c:spPr>
          <a:solidFill>
            <a:schemeClr val="accent1"/>
          </a:solidFill>
          <a:ln>
            <a:noFill/>
          </a:ln>
          <a:effectLst>
            <a:outerShdw blurRad="254000" sx="102000" sy="102000" algn="ctr" rotWithShape="0">
              <a:prstClr val="black">
                <a:alpha val="20000"/>
              </a:prstClr>
            </a:outerShdw>
          </a:effectLst>
        </c:spPr>
        <c:dLbl>
          <c:idx val="0"/>
          <c:layout>
            <c:manualLayout>
              <c:x val="-7.100083766124983E-2"/>
              <c:y val="-0.13756613756613756"/>
            </c:manualLayout>
          </c:layout>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r>
                  <a:rPr lang="en-US" sz="1600" baseline="0"/>
                  <a:t> </a:t>
                </a:r>
                <a:fld id="{9DAE6D6D-5E91-4FDC-8D6A-19590F67F513}" type="PERCENTAGE">
                  <a:rPr lang="en-US" sz="1600" baseline="0"/>
                  <a:pPr>
                    <a:defRPr sz="1000" b="1" i="0" u="none" strike="noStrike" kern="1200" baseline="0">
                      <a:solidFill>
                        <a:schemeClr val="lt1"/>
                      </a:solidFill>
                      <a:latin typeface="+mn-lt"/>
                      <a:ea typeface="+mn-ea"/>
                      <a:cs typeface="+mn-cs"/>
                    </a:defRPr>
                  </a:pPr>
                  <a:t>[PERCENTAGE]</a:t>
                </a:fld>
                <a:endParaRPr lang="en-US" sz="1600" baseline="0"/>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s>
    <c:plotArea>
      <c:layout>
        <c:manualLayout>
          <c:layoutTarget val="inner"/>
          <c:xMode val="edge"/>
          <c:yMode val="edge"/>
          <c:x val="0.27280532752554865"/>
          <c:y val="0.2693452207362968"/>
          <c:w val="0.44191543327459232"/>
          <c:h val="0.60247024677470873"/>
        </c:manualLayout>
      </c:layout>
      <c:doughnutChart>
        <c:varyColors val="1"/>
        <c:ser>
          <c:idx val="0"/>
          <c:order val="0"/>
          <c:tx>
            <c:strRef>
              <c:f>Suggestion3!$D$4</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31C-4609-9EAB-60539ADEED1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31C-4609-9EAB-60539ADEED1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31C-4609-9EAB-60539ADEED1D}"/>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31C-4609-9EAB-60539ADEED1D}"/>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C31C-4609-9EAB-60539ADEED1D}"/>
              </c:ext>
            </c:extLst>
          </c:dPt>
          <c:dLbls>
            <c:dLbl>
              <c:idx val="0"/>
              <c:layout>
                <c:manualLayout>
                  <c:x val="8.1028361038203559E-2"/>
                  <c:y val="0.16861911196676782"/>
                </c:manualLayout>
              </c:layout>
              <c:tx>
                <c:rich>
                  <a:bodyPr/>
                  <a:lstStyle/>
                  <a:p>
                    <a:fld id="{D7C24773-FE02-409D-9B5E-E4CA030277B0}" type="PERCENTAGE">
                      <a:rPr lang="en-US" sz="1600" baseline="0"/>
                      <a:pPr/>
                      <a:t>[PERCENTAGE]</a:t>
                    </a:fld>
                    <a:endParaRPr lang="en-GB"/>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C31C-4609-9EAB-60539ADEED1D}"/>
                </c:ext>
              </c:extLst>
            </c:dLbl>
            <c:dLbl>
              <c:idx val="1"/>
              <c:layout>
                <c:manualLayout>
                  <c:x val="-0.12222222222222222"/>
                  <c:y val="0.1728395061728395"/>
                </c:manualLayout>
              </c:layout>
              <c:tx>
                <c:rich>
                  <a:bodyPr/>
                  <a:lstStyle/>
                  <a:p>
                    <a:fld id="{7532F62F-1575-49AB-B927-E2A964A0AF88}" type="PERCENTAGE">
                      <a:rPr lang="en-US" sz="1600" baseline="0"/>
                      <a:pPr/>
                      <a:t>[PERCENTAGE]</a:t>
                    </a:fld>
                    <a:endParaRPr lang="en-GB"/>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31C-4609-9EAB-60539ADEED1D}"/>
                </c:ext>
              </c:extLst>
            </c:dLbl>
            <c:dLbl>
              <c:idx val="2"/>
              <c:layout>
                <c:manualLayout>
                  <c:x val="-0.21296296296296297"/>
                  <c:y val="0.13051146384479717"/>
                </c:manualLayout>
              </c:layout>
              <c:tx>
                <c:rich>
                  <a:bodyPr/>
                  <a:lstStyle/>
                  <a:p>
                    <a:fld id="{8304D20E-7855-4094-9CA9-53BB83D6F346}" type="PERCENTAGE">
                      <a:rPr lang="en-US" sz="1600" baseline="0"/>
                      <a:pPr/>
                      <a:t>[PERCENTAGE]</a:t>
                    </a:fld>
                    <a:endParaRPr lang="en-GB"/>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C31C-4609-9EAB-60539ADEED1D}"/>
                </c:ext>
              </c:extLst>
            </c:dLbl>
            <c:dLbl>
              <c:idx val="3"/>
              <c:layout>
                <c:manualLayout>
                  <c:x val="-0.20185185185185187"/>
                  <c:y val="-0.10229276895943562"/>
                </c:manualLayout>
              </c:layout>
              <c:tx>
                <c:rich>
                  <a:bodyPr/>
                  <a:lstStyle/>
                  <a:p>
                    <a:fld id="{3E398039-86B6-4E01-BC12-C2C6480ED4E3}" type="PERCENTAGE">
                      <a:rPr lang="en-US" sz="1600" baseline="0"/>
                      <a:pPr/>
                      <a:t>[PERCENTAGE]</a:t>
                    </a:fld>
                    <a:endParaRPr lang="en-GB"/>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C31C-4609-9EAB-60539ADEED1D}"/>
                </c:ext>
              </c:extLst>
            </c:dLbl>
            <c:dLbl>
              <c:idx val="4"/>
              <c:layout>
                <c:manualLayout>
                  <c:x val="-7.100083766124983E-2"/>
                  <c:y val="-0.13756613756613756"/>
                </c:manualLayout>
              </c:layout>
              <c:tx>
                <c:rich>
                  <a:bodyPr/>
                  <a:lstStyle/>
                  <a:p>
                    <a:r>
                      <a:rPr lang="en-US" sz="1600" baseline="0" dirty="0"/>
                      <a:t> </a:t>
                    </a:r>
                    <a:fld id="{9DAE6D6D-5E91-4FDC-8D6A-19590F67F513}" type="PERCENTAGE">
                      <a:rPr lang="en-US" sz="1600" baseline="0"/>
                      <a:pPr/>
                      <a:t>[PERCENTAGE]</a:t>
                    </a:fld>
                    <a:endParaRPr lang="en-US" sz="1600" baseline="0" dirty="0"/>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C31C-4609-9EAB-60539ADEED1D}"/>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showLeaderLines val="1"/>
            <c:leaderLines>
              <c:spPr>
                <a:ln w="19050">
                  <a:solidFill>
                    <a:schemeClr val="dk1">
                      <a:lumMod val="50000"/>
                      <a:lumOff val="50000"/>
                    </a:schemeClr>
                  </a:solidFill>
                </a:ln>
                <a:effectLst/>
              </c:spPr>
            </c:leaderLines>
            <c:extLst>
              <c:ext xmlns:c15="http://schemas.microsoft.com/office/drawing/2012/chart" uri="{CE6537A1-D6FC-4f65-9D91-7224C49458BB}"/>
            </c:extLst>
          </c:dLbls>
          <c:cat>
            <c:multiLvlStrRef>
              <c:f>Suggestion3!$C$5:$C$13</c:f>
              <c:multiLvlStrCache>
                <c:ptCount val="5"/>
                <c:lvl>
                  <c:pt idx="0">
                    <c:v>casual</c:v>
                  </c:pt>
                  <c:pt idx="1">
                    <c:v>casual</c:v>
                  </c:pt>
                  <c:pt idx="2">
                    <c:v>member</c:v>
                  </c:pt>
                  <c:pt idx="3">
                    <c:v>casual</c:v>
                  </c:pt>
                  <c:pt idx="4">
                    <c:v>member</c:v>
                  </c:pt>
                </c:lvl>
                <c:lvl>
                  <c:pt idx="0">
                    <c:v>docked_bike</c:v>
                  </c:pt>
                  <c:pt idx="1">
                    <c:v>classic_bike</c:v>
                  </c:pt>
                  <c:pt idx="3">
                    <c:v>electric_bike</c:v>
                  </c:pt>
                </c:lvl>
              </c:multiLvlStrCache>
            </c:multiLvlStrRef>
          </c:cat>
          <c:val>
            <c:numRef>
              <c:f>Suggestion3!$D$5:$D$13</c:f>
              <c:numCache>
                <c:formatCode>0.00%</c:formatCode>
                <c:ptCount val="5"/>
                <c:pt idx="0">
                  <c:v>0.5341905318527177</c:v>
                </c:pt>
                <c:pt idx="1">
                  <c:v>0.17241379310344829</c:v>
                </c:pt>
                <c:pt idx="2">
                  <c:v>8.942139099941554E-2</c:v>
                </c:pt>
                <c:pt idx="3">
                  <c:v>0.12390414962010521</c:v>
                </c:pt>
                <c:pt idx="4">
                  <c:v>8.0070134424313266E-2</c:v>
                </c:pt>
              </c:numCache>
            </c:numRef>
          </c:val>
          <c:extLst>
            <c:ext xmlns:c16="http://schemas.microsoft.com/office/drawing/2014/chart" uri="{C3380CC4-5D6E-409C-BE32-E72D297353CC}">
              <c16:uniqueId val="{0000000A-C31C-4609-9EAB-60539ADEED1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74168695926898032"/>
          <c:y val="0.16859631354471605"/>
          <c:w val="0.24740522018081074"/>
          <c:h val="0.7464399148825868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t>Max_Durationn</a:t>
            </a:r>
            <a:r>
              <a:rPr lang="en-US" dirty="0"/>
              <a:t>' by 'Key'</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Mean_Duration</c:v>
          </c:tx>
          <c:spPr>
            <a:solidFill>
              <a:schemeClr val="accent1"/>
            </a:solidFill>
            <a:ln>
              <a:noFill/>
            </a:ln>
            <a:effectLst/>
          </c:spPr>
          <c:invertIfNegative val="0"/>
          <c:cat>
            <c:strRef>
              <c:f>[averages_df.xlsx]averages_df!$A$2:$A$6</c:f>
              <c:strCache>
                <c:ptCount val="5"/>
                <c:pt idx="0">
                  <c:v>casual_classic_bike</c:v>
                </c:pt>
                <c:pt idx="1">
                  <c:v>casual_docked_bike</c:v>
                </c:pt>
                <c:pt idx="2">
                  <c:v>casual_electric_bike</c:v>
                </c:pt>
                <c:pt idx="3">
                  <c:v>member_classic_bike</c:v>
                </c:pt>
                <c:pt idx="4">
                  <c:v>member_electric_bike</c:v>
                </c:pt>
              </c:strCache>
            </c:strRef>
          </c:cat>
          <c:val>
            <c:numRef>
              <c:f>[averages_df.xlsx]averages_df!$F$2:$F$6</c:f>
              <c:numCache>
                <c:formatCode>General</c:formatCode>
                <c:ptCount val="5"/>
                <c:pt idx="0">
                  <c:v>26</c:v>
                </c:pt>
                <c:pt idx="1">
                  <c:v>72</c:v>
                </c:pt>
                <c:pt idx="2">
                  <c:v>19</c:v>
                </c:pt>
                <c:pt idx="3">
                  <c:v>13</c:v>
                </c:pt>
                <c:pt idx="4">
                  <c:v>11</c:v>
                </c:pt>
              </c:numCache>
            </c:numRef>
          </c:val>
          <c:extLst>
            <c:ext xmlns:c16="http://schemas.microsoft.com/office/drawing/2014/chart" uri="{C3380CC4-5D6E-409C-BE32-E72D297353CC}">
              <c16:uniqueId val="{00000000-3EE9-47AD-B49F-ACBD7C21D08E}"/>
            </c:ext>
          </c:extLst>
        </c:ser>
        <c:dLbls>
          <c:showLegendKey val="0"/>
          <c:showVal val="0"/>
          <c:showCatName val="0"/>
          <c:showSerName val="0"/>
          <c:showPercent val="0"/>
          <c:showBubbleSize val="0"/>
        </c:dLbls>
        <c:gapWidth val="33"/>
        <c:overlap val="-30"/>
        <c:axId val="735921680"/>
        <c:axId val="735921264"/>
      </c:barChart>
      <c:catAx>
        <c:axId val="735921680"/>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GB" dirty="0"/>
                  <a:t>Key</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35921264"/>
        <c:crosses val="autoZero"/>
        <c:auto val="1"/>
        <c:lblAlgn val="ctr"/>
        <c:lblOffset val="100"/>
        <c:noMultiLvlLbl val="0"/>
      </c:catAx>
      <c:valAx>
        <c:axId val="735921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GB" dirty="0"/>
                  <a:t>Max_Duration</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35921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[averages_yyyymm_df.xlsx]averages_yyyymm_df!$G$2:$G$61</cx:f>
        <cx:lvl ptCount="60" formatCode="General">
          <cx:pt idx="0">28</cx:pt>
          <cx:pt idx="1">100</cx:pt>
          <cx:pt idx="2">22</cx:pt>
          <cx:pt idx="3">15</cx:pt>
          <cx:pt idx="4">13</cx:pt>
          <cx:pt idx="5">26</cx:pt>
          <cx:pt idx="6">80</cx:pt>
          <cx:pt idx="7">22</cx:pt>
          <cx:pt idx="8">14</cx:pt>
          <cx:pt idx="9">13</cx:pt>
          <cx:pt idx="10">25</cx:pt>
          <cx:pt idx="11">59</cx:pt>
          <cx:pt idx="12">21</cx:pt>
          <cx:pt idx="13">14</cx:pt>
          <cx:pt idx="14">13</cx:pt>
          <cx:pt idx="15">25</cx:pt>
          <cx:pt idx="16">63</cx:pt>
          <cx:pt idx="17">20</cx:pt>
          <cx:pt idx="18">13</cx:pt>
          <cx:pt idx="19">13</cx:pt>
          <cx:pt idx="20">24</cx:pt>
          <cx:pt idx="21">62</cx:pt>
          <cx:pt idx="22">17</cx:pt>
          <cx:pt idx="23">13</cx:pt>
          <cx:pt idx="24">11</cx:pt>
          <cx:pt idx="25">21</cx:pt>
          <cx:pt idx="26">60</cx:pt>
          <cx:pt idx="27">15</cx:pt>
          <cx:pt idx="28">12</cx:pt>
          <cx:pt idx="29">10</cx:pt>
          <cx:pt idx="30">22</cx:pt>
          <cx:pt idx="31">84</cx:pt>
          <cx:pt idx="32">14</cx:pt>
          <cx:pt idx="33">11</cx:pt>
          <cx:pt idx="34">10</cx:pt>
          <cx:pt idx="35">21</cx:pt>
          <cx:pt idx="36">158</cx:pt>
          <cx:pt idx="37">12</cx:pt>
          <cx:pt idx="38">11</cx:pt>
          <cx:pt idx="39">10</cx:pt>
          <cx:pt idx="40">23</cx:pt>
          <cx:pt idx="41">84</cx:pt>
          <cx:pt idx="42">13</cx:pt>
          <cx:pt idx="43">11</cx:pt>
          <cx:pt idx="44">10</cx:pt>
          <cx:pt idx="45">27</cx:pt>
          <cx:pt idx="46">63</cx:pt>
          <cx:pt idx="47">18</cx:pt>
          <cx:pt idx="48">13</cx:pt>
          <cx:pt idx="49">11</cx:pt>
          <cx:pt idx="50">26</cx:pt>
          <cx:pt idx="51">49</cx:pt>
          <cx:pt idx="52">18</cx:pt>
          <cx:pt idx="53">12</cx:pt>
          <cx:pt idx="54">11</cx:pt>
          <cx:pt idx="55">27</cx:pt>
          <cx:pt idx="56">52</cx:pt>
          <cx:pt idx="57">20</cx:pt>
          <cx:pt idx="58">14</cx:pt>
          <cx:pt idx="59">12</cx:pt>
        </cx:lvl>
      </cx:numDim>
    </cx:data>
  </cx:chartData>
  <cx:chart>
    <cx:title pos="t" align="ctr" overlay="0">
      <cx:tx>
        <cx:txData>
          <cx:v>Frequency of 'Mean Duration'</cx:v>
        </cx:txData>
      </cx:tx>
      <cx:txPr>
        <a:bodyPr spcFirstLastPara="1" vertOverflow="ellipsis" horzOverflow="overflow" wrap="square" lIns="0" tIns="0" rIns="0" bIns="0" anchor="ctr" anchorCtr="1"/>
        <a:lstStyle/>
        <a:p>
          <a:pPr algn="ctr" rtl="0">
            <a:defRPr sz="1600" b="1" baseline="0"/>
          </a:pPr>
          <a:r>
            <a:rPr lang="en-US" sz="1600" b="1" i="0" u="none" strike="noStrike" baseline="0" dirty="0">
              <a:solidFill>
                <a:sysClr val="windowText" lastClr="000000">
                  <a:lumMod val="65000"/>
                  <a:lumOff val="35000"/>
                </a:sysClr>
              </a:solidFill>
              <a:latin typeface="Calibri" panose="020F0502020204030204"/>
            </a:rPr>
            <a:t>Frequency of 'Mean Duration'</a:t>
          </a:r>
        </a:p>
      </cx:txPr>
    </cx:title>
    <cx:plotArea>
      <cx:plotAreaRegion>
        <cx:series layoutId="clusteredColumn" uniqueId="{1A17E586-33D8-44A4-A165-3AA79D6FE008}">
          <cx:spPr>
            <a:solidFill>
              <a:schemeClr val="accent1"/>
            </a:solidFill>
          </cx:spPr>
          <cx:dataId val="0"/>
          <cx:layoutPr>
            <cx:binning intervalClosed="r" overflow="63.000100000000003">
              <cx:binSize val="7"/>
            </cx:binning>
          </cx:layoutPr>
        </cx:series>
      </cx:plotAreaRegion>
      <cx:axis id="0">
        <cx:catScaling gapWidth="0.330000013"/>
        <cx:title>
          <cx:tx>
            <cx:txData>
              <cx:v>Mean Duration Range (Minutes)</cx:v>
            </cx:txData>
          </cx:tx>
          <cx:txPr>
            <a:bodyPr spcFirstLastPara="1" vertOverflow="ellipsis" horzOverflow="overflow" wrap="square" lIns="0" tIns="0" rIns="0" bIns="0" anchor="ctr" anchorCtr="1"/>
            <a:lstStyle/>
            <a:p>
              <a:pPr algn="ctr" rtl="0">
                <a:defRPr sz="1400" b="1" baseline="0"/>
              </a:pPr>
              <a:r>
                <a:rPr lang="en-US" sz="1400" b="1" i="0" u="none" strike="noStrike" baseline="0" dirty="0">
                  <a:solidFill>
                    <a:sysClr val="windowText" lastClr="000000">
                      <a:lumMod val="65000"/>
                      <a:lumOff val="35000"/>
                    </a:sysClr>
                  </a:solidFill>
                  <a:latin typeface="Calibri" panose="020F0502020204030204"/>
                </a:rPr>
                <a:t>Mean Duration Range (Minutes)</a:t>
              </a:r>
            </a:p>
          </cx:txPr>
        </cx:title>
        <cx:tickLabels/>
        <cx:txPr>
          <a:bodyPr spcFirstLastPara="1" vertOverflow="ellipsis" horzOverflow="overflow" wrap="square" lIns="0" tIns="0" rIns="0" bIns="0" anchor="ctr" anchorCtr="1"/>
          <a:lstStyle/>
          <a:p>
            <a:pPr algn="ctr" rtl="0">
              <a:defRPr sz="1400" b="1" baseline="0"/>
            </a:pPr>
            <a:endParaRPr lang="en-US" sz="1400" b="1" i="0" u="none" strike="noStrike" baseline="0">
              <a:solidFill>
                <a:sysClr val="windowText" lastClr="000000">
                  <a:lumMod val="65000"/>
                  <a:lumOff val="35000"/>
                </a:sysClr>
              </a:solidFill>
              <a:latin typeface="Calibri" panose="020F0502020204030204"/>
            </a:endParaRPr>
          </a:p>
        </cx:txPr>
      </cx:axis>
      <cx:axis id="1">
        <cx:valScaling/>
        <cx:title>
          <cx:tx>
            <cx:txData>
              <cx:v>Frequency</cx:v>
            </cx:txData>
          </cx:tx>
          <cx:txPr>
            <a:bodyPr spcFirstLastPara="1" vertOverflow="ellipsis" horzOverflow="overflow" wrap="square" lIns="0" tIns="0" rIns="0" bIns="0" anchor="ctr" anchorCtr="1"/>
            <a:lstStyle/>
            <a:p>
              <a:pPr algn="ctr" rtl="0">
                <a:defRPr sz="1400" b="1" baseline="0"/>
              </a:pPr>
              <a:r>
                <a:rPr lang="en-US" sz="1400" b="1" i="0" u="none" strike="noStrike" baseline="0" dirty="0">
                  <a:solidFill>
                    <a:sysClr val="windowText" lastClr="000000">
                      <a:lumMod val="65000"/>
                      <a:lumOff val="35000"/>
                    </a:sysClr>
                  </a:solidFill>
                  <a:latin typeface="Calibri" panose="020F0502020204030204"/>
                </a:rPr>
                <a:t>Frequency</a:t>
              </a:r>
            </a:p>
          </cx:txPr>
        </cx:title>
        <cx:majorGridlines/>
        <cx:tickLabels/>
        <cx:txPr>
          <a:bodyPr spcFirstLastPara="1" vertOverflow="ellipsis" horzOverflow="overflow" wrap="square" lIns="0" tIns="0" rIns="0" bIns="0" anchor="ctr" anchorCtr="1"/>
          <a:lstStyle/>
          <a:p>
            <a:pPr algn="ctr" rtl="0">
              <a:defRPr sz="1400" b="1" baseline="0"/>
            </a:pPr>
            <a:endParaRPr lang="en-US" sz="1400" b="1" i="0" u="none" strike="noStrike" baseline="0">
              <a:solidFill>
                <a:sysClr val="windowText" lastClr="000000">
                  <a:lumMod val="65000"/>
                  <a:lumOff val="35000"/>
                </a:sysClr>
              </a:solidFill>
              <a:latin typeface="Calibri" panose="020F0502020204030204"/>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0_0.xml><?xml version="1.0" encoding="utf-8"?>
<p188:cmLst xmlns:a="http://schemas.openxmlformats.org/drawingml/2006/main" xmlns:r="http://schemas.openxmlformats.org/officeDocument/2006/relationships" xmlns:p188="http://schemas.microsoft.com/office/powerpoint/2018/8/main">
  <p188:cm id="{965C5798-FC94-410F-A9C4-1764BB0F1EC3}" authorId="{76304D16-B57A-8E7A-1B4A-474ADD0877E9}" created="2022-05-02T16:36:30.888">
    <pc:sldMkLst xmlns:pc="http://schemas.microsoft.com/office/powerpoint/2013/main/command">
      <pc:docMk/>
      <pc:sldMk cId="0" sldId="256"/>
    </pc:sldMkLst>
    <p188:replyLst>
      <p188:reply id="{682E20F1-F6C7-4C14-8F1E-2FAACFCFEF07}" authorId="{76304D16-B57A-8E7A-1B4A-474ADD0877E9}" created="2022-05-08T14:33:13.605">
        <p188:txBody>
          <a:bodyPr/>
          <a:lstStyle/>
          <a:p>
            <a:r>
              <a:rPr lang="en-GB"/>
              <a:t>A presentation of the results of a recent data analysis on trends in annual sales
This analysis evaluates the sales data for the years 2011-2019
Presentation Date to Stakeholders :  30th April 2022
This presentation is by Colin Coyne of Coyne Operations Ltd. coyneops@gmail.com  07973 831 082</a:t>
            </a:r>
          </a:p>
        </p188:txBody>
      </p188:reply>
    </p188:replyLst>
    <p188:txBody>
      <a:bodyPr/>
      <a:lstStyle/>
      <a:p>
        <a:r>
          <a:rPr lang="en-GB"/>
          <a:t>This is the opening slide - welcome the audience to the presentation. 
Explain what the presentation is about and the business issue to be addressed
Give a sense of context to the data set analysed and how it relates to the business problem</a:t>
        </a:r>
      </a:p>
    </p188:txBody>
  </p188:cm>
</p188:cmLst>
</file>

<file path=ppt/comments/modernComment_106_0.xml><?xml version="1.0" encoding="utf-8"?>
<p188:cmLst xmlns:a="http://schemas.openxmlformats.org/drawingml/2006/main" xmlns:r="http://schemas.openxmlformats.org/officeDocument/2006/relationships" xmlns:p188="http://schemas.microsoft.com/office/powerpoint/2018/8/main">
  <p188:cm id="{350725CC-A8CD-49CB-B8BD-11A20691C9AD}" authorId="{76304D16-B57A-8E7A-1B4A-474ADD0877E9}" created="2022-05-08T15:00:16.547">
    <pc:sldMkLst xmlns:pc="http://schemas.microsoft.com/office/powerpoint/2013/main/command">
      <pc:docMk/>
      <pc:sldMk cId="0" sldId="262"/>
    </pc:sldMkLst>
    <p188:txBody>
      <a:bodyPr/>
      <a:lstStyle/>
      <a:p>
        <a:r>
          <a:rPr lang="en-GB"/>
          <a:t>Recommended Actions
Next Steps
1. Survey to determine customer tolerance for price increase
2. Analyze production costs
3. Choose and implement preferred proposal</a:t>
        </a:r>
      </a:p>
    </p188:txBody>
  </p188:cm>
</p188:cmLst>
</file>

<file path=ppt/drawings/drawing1.xml><?xml version="1.0" encoding="utf-8"?>
<c:userShapes xmlns:c="http://schemas.openxmlformats.org/drawingml/2006/chart">
  <cdr:relSizeAnchor xmlns:cdr="http://schemas.openxmlformats.org/drawingml/2006/chartDrawing">
    <cdr:from>
      <cdr:x>0.59212</cdr:x>
      <cdr:y>0.34324</cdr:y>
    </cdr:from>
    <cdr:to>
      <cdr:x>0.80168</cdr:x>
      <cdr:y>0.51657</cdr:y>
    </cdr:to>
    <cdr:sp macro="" textlink="">
      <cdr:nvSpPr>
        <cdr:cNvPr id="2" name="TextBox 2">
          <a:extLst xmlns:a="http://schemas.openxmlformats.org/drawingml/2006/main">
            <a:ext uri="{FF2B5EF4-FFF2-40B4-BE49-F238E27FC236}">
              <a16:creationId xmlns:a16="http://schemas.microsoft.com/office/drawing/2014/main" id="{93477421-4655-66FC-6861-9F6CC5EDF79C}"/>
            </a:ext>
          </a:extLst>
        </cdr:cNvPr>
        <cdr:cNvSpPr txBox="1"/>
      </cdr:nvSpPr>
      <cdr:spPr>
        <a:xfrm xmlns:a="http://schemas.openxmlformats.org/drawingml/2006/main">
          <a:off x="4882859" y="1462762"/>
          <a:ext cx="1728132" cy="73866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r>
            <a:rPr lang="en-GB" b="1" dirty="0">
              <a:solidFill>
                <a:schemeClr val="accent1"/>
              </a:solidFill>
            </a:rPr>
            <a:t>Hardly any casual take up in the colder months</a:t>
          </a:r>
        </a:p>
      </cdr:txBody>
    </cdr:sp>
  </cdr:relSizeAnchor>
  <cdr:relSizeAnchor xmlns:cdr="http://schemas.openxmlformats.org/drawingml/2006/chartDrawing">
    <cdr:from>
      <cdr:x>0.64849</cdr:x>
      <cdr:y>0.51092</cdr:y>
    </cdr:from>
    <cdr:to>
      <cdr:x>0.69233</cdr:x>
      <cdr:y>0.66643</cdr:y>
    </cdr:to>
    <cdr:sp macro="" textlink="">
      <cdr:nvSpPr>
        <cdr:cNvPr id="3" name="Arrow: Right 2">
          <a:extLst xmlns:a="http://schemas.openxmlformats.org/drawingml/2006/main">
            <a:ext uri="{FF2B5EF4-FFF2-40B4-BE49-F238E27FC236}">
              <a16:creationId xmlns:a16="http://schemas.microsoft.com/office/drawing/2014/main" id="{645FF948-84E1-22E7-2A6C-288D2439245B}"/>
            </a:ext>
          </a:extLst>
        </cdr:cNvPr>
        <cdr:cNvSpPr/>
      </cdr:nvSpPr>
      <cdr:spPr>
        <a:xfrm xmlns:a="http://schemas.openxmlformats.org/drawingml/2006/main" rot="3905354">
          <a:off x="5197081" y="2327946"/>
          <a:ext cx="662730" cy="361538"/>
        </a:xfrm>
        <a:prstGeom xmlns:a="http://schemas.openxmlformats.org/drawingml/2006/main" prst="rightArrow">
          <a:avLst/>
        </a:prstGeom>
        <a:solidFill xmlns:a="http://schemas.openxmlformats.org/drawingml/2006/main">
          <a:srgbClr val="FFFF00"/>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xmlns:a="http://schemas.openxmlformats.org/drawingml/2006/main">
          <a:endParaRPr lang="en-US"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92a6efb5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92a6efb5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1000"/>
              </a:spcAft>
              <a:buNone/>
            </a:pPr>
            <a:endParaRPr dirty="0">
              <a:solidFill>
                <a:srgbClr val="222222"/>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92a6efb5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92a6efb5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222222"/>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92a6efb5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92a6efb5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92a6efb5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92a6efb5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800"/>
              </a:spcAft>
              <a:buNone/>
            </a:pPr>
            <a:endParaRPr>
              <a:solidFill>
                <a:srgbClr val="373A3C"/>
              </a:solidFill>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coyneops@gmail.com" TargetMode="Externa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greenvacations.com/blog/the-five-most-bike-friendly-us-cities-for-tourists/" TargetMode="External"/><Relationship Id="rId2" Type="http://schemas.openxmlformats.org/officeDocument/2006/relationships/hyperlink" Target="https://www.betterhealth.vic.gov.au/health/healthyliving/cycling-health-benefits" TargetMode="External"/><Relationship Id="rId1" Type="http://schemas.openxmlformats.org/officeDocument/2006/relationships/slideLayout" Target="../slideLayouts/slideLayout2.xml"/><Relationship Id="rId5" Type="http://schemas.openxmlformats.org/officeDocument/2006/relationships/hyperlink" Target="https://www.cycleplan.co.uk/cycle-savvy/environmental-benefits-of-cycling/#:~:text=Improving%20biodiversity%20is%20another%20important,wildlife%20that%20exists%20within%20them" TargetMode="External"/><Relationship Id="rId4" Type="http://schemas.openxmlformats.org/officeDocument/2006/relationships/hyperlink" Target="https://www.who.int/tools/heat-for-walking-and-cycling" TargetMode="External"/></Relationships>
</file>

<file path=ppt/slides/_rels/slide31.xml.rels><?xml version="1.0" encoding="UTF-8" standalone="yes"?>
<Relationships xmlns="http://schemas.openxmlformats.org/package/2006/relationships"><Relationship Id="rId3" Type="http://schemas.microsoft.com/office/2018/10/relationships/comments" Target="../comments/modernComment_106_0.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greenvacations.com/blog/the-five-most-bike-friendly-us-cities-for-tourists/"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GitH2018/CC_DataAnalysis" TargetMode="External"/><Relationship Id="rId2" Type="http://schemas.openxmlformats.org/officeDocument/2006/relationships/hyperlink" Target="https://ccjobfind.wixsite.com/mr-colin-coyne" TargetMode="Externa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coyneops@gmail.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272667"/>
            <a:ext cx="8520600" cy="4739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t>Bike Trip Analysis for Cyclistic Ltd. </a:t>
            </a:r>
            <a:r>
              <a:rPr lang="en" sz="2400" b="1" dirty="0">
                <a:solidFill>
                  <a:schemeClr val="accent1"/>
                </a:solidFill>
              </a:rPr>
              <a:t>13</a:t>
            </a:r>
            <a:r>
              <a:rPr lang="en" sz="2400" b="1" baseline="30000" dirty="0">
                <a:solidFill>
                  <a:schemeClr val="accent1"/>
                </a:solidFill>
              </a:rPr>
              <a:t>th</a:t>
            </a:r>
            <a:r>
              <a:rPr lang="en" sz="2400" b="1" dirty="0">
                <a:solidFill>
                  <a:schemeClr val="accent1"/>
                </a:solidFill>
              </a:rPr>
              <a:t> August 2022</a:t>
            </a:r>
            <a:r>
              <a:rPr lang="en" sz="2400" b="1" dirty="0"/>
              <a:t> </a:t>
            </a:r>
            <a:endParaRPr sz="2400" b="1" dirty="0"/>
          </a:p>
        </p:txBody>
      </p:sp>
      <p:sp>
        <p:nvSpPr>
          <p:cNvPr id="2" name="Text Placeholder 1">
            <a:extLst>
              <a:ext uri="{FF2B5EF4-FFF2-40B4-BE49-F238E27FC236}">
                <a16:creationId xmlns:a16="http://schemas.microsoft.com/office/drawing/2014/main" id="{91012CCB-E0A5-40E6-B760-F43FF94EB9E7}"/>
              </a:ext>
            </a:extLst>
          </p:cNvPr>
          <p:cNvSpPr>
            <a:spLocks noGrp="1"/>
          </p:cNvSpPr>
          <p:nvPr>
            <p:ph type="body" idx="1"/>
          </p:nvPr>
        </p:nvSpPr>
        <p:spPr>
          <a:xfrm>
            <a:off x="311700" y="749876"/>
            <a:ext cx="8520600" cy="847676"/>
          </a:xfrm>
        </p:spPr>
        <p:txBody>
          <a:bodyPr>
            <a:normAutofit/>
          </a:bodyPr>
          <a:lstStyle/>
          <a:p>
            <a:pPr marL="114300" indent="0">
              <a:buNone/>
            </a:pPr>
            <a:r>
              <a:rPr lang="en-GB" dirty="0"/>
              <a:t>A presentation of the results of a recent data analysis on trends in Cyclistic Bike Trip Data with </a:t>
            </a:r>
            <a:r>
              <a:rPr lang="en-GB" sz="1700" dirty="0"/>
              <a:t>recommendations</a:t>
            </a:r>
            <a:r>
              <a:rPr lang="en-GB" dirty="0"/>
              <a:t> for future growth of membership over casual use</a:t>
            </a:r>
          </a:p>
          <a:p>
            <a:endParaRPr lang="en-GB" dirty="0"/>
          </a:p>
          <a:p>
            <a:endParaRPr lang="en-GB" dirty="0"/>
          </a:p>
          <a:p>
            <a:pPr marL="114300" indent="0">
              <a:buNone/>
            </a:pPr>
            <a:endParaRPr lang="en-GB" dirty="0"/>
          </a:p>
          <a:p>
            <a:pPr marL="114300" indent="0">
              <a:buNone/>
            </a:pPr>
            <a:endParaRPr lang="en-GB" dirty="0"/>
          </a:p>
        </p:txBody>
      </p:sp>
      <p:sp>
        <p:nvSpPr>
          <p:cNvPr id="4" name="Text Placeholder 1">
            <a:extLst>
              <a:ext uri="{FF2B5EF4-FFF2-40B4-BE49-F238E27FC236}">
                <a16:creationId xmlns:a16="http://schemas.microsoft.com/office/drawing/2014/main" id="{03BCCB3D-3C6F-24F4-1494-2FF81FCE65FD}"/>
              </a:ext>
            </a:extLst>
          </p:cNvPr>
          <p:cNvSpPr txBox="1">
            <a:spLocks/>
          </p:cNvSpPr>
          <p:nvPr/>
        </p:nvSpPr>
        <p:spPr>
          <a:xfrm>
            <a:off x="311698" y="1589164"/>
            <a:ext cx="8520600" cy="1487454"/>
          </a:xfrm>
          <a:prstGeom prst="rect">
            <a:avLst/>
          </a:prstGeom>
          <a:noFill/>
          <a:ln>
            <a:noFill/>
          </a:ln>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GB" sz="2600" dirty="0"/>
              <a:t>This data has been provided by </a:t>
            </a:r>
            <a:r>
              <a:rPr lang="en-GB" sz="2600" b="1" dirty="0">
                <a:solidFill>
                  <a:schemeClr val="accent1"/>
                </a:solidFill>
              </a:rPr>
              <a:t>Motivate International Ltd</a:t>
            </a:r>
            <a:r>
              <a:rPr lang="en-GB" sz="2600" dirty="0"/>
              <a:t>, and </a:t>
            </a:r>
            <a:r>
              <a:rPr lang="en-GB" sz="2600" b="1" dirty="0">
                <a:solidFill>
                  <a:schemeClr val="accent1"/>
                </a:solidFill>
              </a:rPr>
              <a:t>All rides </a:t>
            </a:r>
            <a:r>
              <a:rPr lang="en-GB" sz="2600" dirty="0">
                <a:solidFill>
                  <a:schemeClr val="tx1"/>
                </a:solidFill>
              </a:rPr>
              <a:t>have a </a:t>
            </a:r>
            <a:r>
              <a:rPr lang="en-GB" sz="2600" b="1" dirty="0">
                <a:solidFill>
                  <a:schemeClr val="accent1"/>
                </a:solidFill>
              </a:rPr>
              <a:t>unique trip id, </a:t>
            </a:r>
            <a:r>
              <a:rPr lang="en-GB" sz="2600" dirty="0">
                <a:solidFill>
                  <a:schemeClr val="tx1"/>
                </a:solidFill>
              </a:rPr>
              <a:t>however,</a:t>
            </a:r>
            <a:r>
              <a:rPr lang="en-GB" sz="2600" b="1" dirty="0">
                <a:solidFill>
                  <a:schemeClr val="accent1"/>
                </a:solidFill>
              </a:rPr>
              <a:t> </a:t>
            </a:r>
            <a:r>
              <a:rPr lang="en-GB" sz="2600" dirty="0"/>
              <a:t>the personal customer details (contact, age, gender, credit card, address, membership info, etc.) data has been removed for data privacy purposes, so insights into these specific customer issues will </a:t>
            </a:r>
            <a:r>
              <a:rPr lang="en-GB" sz="2600" b="1" dirty="0">
                <a:solidFill>
                  <a:schemeClr val="accent1"/>
                </a:solidFill>
              </a:rPr>
              <a:t>not be part of this analysis. </a:t>
            </a:r>
            <a:endParaRPr lang="en-GB" dirty="0"/>
          </a:p>
          <a:p>
            <a:pPr marL="114300" indent="0">
              <a:buFont typeface="Arial"/>
              <a:buNone/>
            </a:pPr>
            <a:endParaRPr lang="en-GB" dirty="0"/>
          </a:p>
        </p:txBody>
      </p:sp>
      <p:sp>
        <p:nvSpPr>
          <p:cNvPr id="10" name="Text Placeholder 1">
            <a:extLst>
              <a:ext uri="{FF2B5EF4-FFF2-40B4-BE49-F238E27FC236}">
                <a16:creationId xmlns:a16="http://schemas.microsoft.com/office/drawing/2014/main" id="{B83862DB-6E1F-BFB4-34DF-3A8B99E566DB}"/>
              </a:ext>
            </a:extLst>
          </p:cNvPr>
          <p:cNvSpPr txBox="1">
            <a:spLocks/>
          </p:cNvSpPr>
          <p:nvPr/>
        </p:nvSpPr>
        <p:spPr>
          <a:xfrm>
            <a:off x="311698" y="3088999"/>
            <a:ext cx="8520600" cy="51789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GB" dirty="0"/>
              <a:t>The data analysed covers bike trips made between </a:t>
            </a:r>
            <a:r>
              <a:rPr lang="en-GB" b="1" dirty="0">
                <a:solidFill>
                  <a:schemeClr val="accent1"/>
                </a:solidFill>
              </a:rPr>
              <a:t>June 2021 – May 2022</a:t>
            </a:r>
          </a:p>
          <a:p>
            <a:pPr marL="114300" indent="0">
              <a:buNone/>
            </a:pPr>
            <a:endParaRPr lang="en-GB" dirty="0"/>
          </a:p>
          <a:p>
            <a:pPr marL="114300" indent="0">
              <a:buFont typeface="Arial"/>
              <a:buNone/>
            </a:pPr>
            <a:endParaRPr lang="en-GB" dirty="0"/>
          </a:p>
          <a:p>
            <a:pPr marL="114300" indent="0">
              <a:buFont typeface="Arial"/>
              <a:buNone/>
            </a:pPr>
            <a:endParaRPr lang="en-GB" dirty="0"/>
          </a:p>
        </p:txBody>
      </p:sp>
      <p:sp>
        <p:nvSpPr>
          <p:cNvPr id="3" name="Text Placeholder 1">
            <a:extLst>
              <a:ext uri="{FF2B5EF4-FFF2-40B4-BE49-F238E27FC236}">
                <a16:creationId xmlns:a16="http://schemas.microsoft.com/office/drawing/2014/main" id="{6408960C-DCDC-C91F-7E8C-3C01181B1118}"/>
              </a:ext>
            </a:extLst>
          </p:cNvPr>
          <p:cNvSpPr txBox="1">
            <a:spLocks/>
          </p:cNvSpPr>
          <p:nvPr/>
        </p:nvSpPr>
        <p:spPr>
          <a:xfrm>
            <a:off x="311700" y="3610887"/>
            <a:ext cx="8520600" cy="713142"/>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GB" dirty="0"/>
              <a:t>For the size and complexity of the dataset, a combination of </a:t>
            </a:r>
            <a:r>
              <a:rPr lang="en-GB" b="1" dirty="0">
                <a:solidFill>
                  <a:schemeClr val="accent1"/>
                </a:solidFill>
              </a:rPr>
              <a:t>R</a:t>
            </a:r>
            <a:r>
              <a:rPr lang="en-GB" b="1" dirty="0"/>
              <a:t> </a:t>
            </a:r>
            <a:r>
              <a:rPr lang="en-GB" b="1" dirty="0">
                <a:solidFill>
                  <a:schemeClr val="accent1"/>
                </a:solidFill>
              </a:rPr>
              <a:t>(</a:t>
            </a:r>
            <a:r>
              <a:rPr lang="en-GB" b="1" dirty="0" err="1">
                <a:solidFill>
                  <a:schemeClr val="accent1"/>
                </a:solidFill>
              </a:rPr>
              <a:t>Rstudio</a:t>
            </a:r>
            <a:r>
              <a:rPr lang="en-GB" b="1" dirty="0">
                <a:solidFill>
                  <a:schemeClr val="accent1"/>
                </a:solidFill>
              </a:rPr>
              <a:t>)</a:t>
            </a:r>
            <a:r>
              <a:rPr lang="en-GB" b="1" dirty="0"/>
              <a:t> </a:t>
            </a:r>
            <a:r>
              <a:rPr lang="en-GB" dirty="0"/>
              <a:t>and </a:t>
            </a:r>
            <a:r>
              <a:rPr lang="en-GB" b="1" dirty="0">
                <a:solidFill>
                  <a:schemeClr val="accent1"/>
                </a:solidFill>
              </a:rPr>
              <a:t>Excel</a:t>
            </a:r>
            <a:r>
              <a:rPr lang="en-GB" dirty="0"/>
              <a:t> were used to analyse the data and to create graphs and charts</a:t>
            </a:r>
          </a:p>
          <a:p>
            <a:pPr marL="114300" indent="0">
              <a:buFont typeface="Arial"/>
              <a:buNone/>
            </a:pPr>
            <a:endParaRPr lang="en-GB" dirty="0"/>
          </a:p>
          <a:p>
            <a:pPr marL="114300" indent="0">
              <a:buFont typeface="Arial"/>
              <a:buNone/>
            </a:pPr>
            <a:endParaRPr lang="en-GB" dirty="0"/>
          </a:p>
        </p:txBody>
      </p:sp>
      <p:sp>
        <p:nvSpPr>
          <p:cNvPr id="5" name="Text Placeholder 1">
            <a:extLst>
              <a:ext uri="{FF2B5EF4-FFF2-40B4-BE49-F238E27FC236}">
                <a16:creationId xmlns:a16="http://schemas.microsoft.com/office/drawing/2014/main" id="{EEF467AE-FB75-2968-C6F2-F7C28CE5C1DC}"/>
              </a:ext>
            </a:extLst>
          </p:cNvPr>
          <p:cNvSpPr txBox="1">
            <a:spLocks/>
          </p:cNvSpPr>
          <p:nvPr/>
        </p:nvSpPr>
        <p:spPr>
          <a:xfrm>
            <a:off x="311698" y="4311941"/>
            <a:ext cx="6693109" cy="713142"/>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GB" dirty="0"/>
              <a:t>This presentation by Colin Coyne of Coyne Operations Ltd. </a:t>
            </a:r>
          </a:p>
          <a:p>
            <a:pPr marL="114300" indent="0">
              <a:buNone/>
            </a:pPr>
            <a:r>
              <a:rPr lang="en-GB" dirty="0">
                <a:hlinkClick r:id="rId4"/>
              </a:rPr>
              <a:t>coyneops@gmail.com</a:t>
            </a:r>
            <a:r>
              <a:rPr lang="en-GB" dirty="0"/>
              <a:t>   </a:t>
            </a:r>
            <a:r>
              <a:rPr lang="en-GB" b="1" dirty="0">
                <a:solidFill>
                  <a:schemeClr val="accent1"/>
                </a:solidFill>
              </a:rPr>
              <a:t>07973 831 082</a:t>
            </a:r>
          </a:p>
          <a:p>
            <a:endParaRPr lang="en-GB" dirty="0"/>
          </a:p>
          <a:p>
            <a:pPr marL="114300" indent="0">
              <a:buFont typeface="Arial"/>
              <a:buNone/>
            </a:pPr>
            <a:endParaRPr lang="en-GB" dirty="0"/>
          </a:p>
          <a:p>
            <a:pPr marL="114300" indent="0">
              <a:buFont typeface="Arial"/>
              <a:buNone/>
            </a:pPr>
            <a:endParaRPr lang="en-GB" dirty="0"/>
          </a:p>
        </p:txBody>
      </p:sp>
      <p:pic>
        <p:nvPicPr>
          <p:cNvPr id="6" name="Picture 5" descr="A picture containing logo&#10;&#10;Description automatically generated">
            <a:extLst>
              <a:ext uri="{FF2B5EF4-FFF2-40B4-BE49-F238E27FC236}">
                <a16:creationId xmlns:a16="http://schemas.microsoft.com/office/drawing/2014/main" id="{E9C55779-A0DC-A8B8-485D-05C9846B8C30}"/>
              </a:ext>
            </a:extLst>
          </p:cNvPr>
          <p:cNvPicPr>
            <a:picLocks noChangeAspect="1"/>
          </p:cNvPicPr>
          <p:nvPr/>
        </p:nvPicPr>
        <p:blipFill>
          <a:blip r:embed="rId5"/>
          <a:stretch>
            <a:fillRect/>
          </a:stretch>
        </p:blipFill>
        <p:spPr>
          <a:xfrm>
            <a:off x="7541701" y="4247843"/>
            <a:ext cx="1290597" cy="777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P spid="10" grpId="0"/>
      <p:bldP spid="3" grpId="0"/>
      <p:bldP spid="5" grpId="0"/>
    </p:bldLst>
  </p:timing>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0E46-246F-7336-107B-9A87DDB7D5AE}"/>
              </a:ext>
            </a:extLst>
          </p:cNvPr>
          <p:cNvSpPr>
            <a:spLocks noGrp="1"/>
          </p:cNvSpPr>
          <p:nvPr>
            <p:ph type="title"/>
          </p:nvPr>
        </p:nvSpPr>
        <p:spPr>
          <a:xfrm>
            <a:off x="311700" y="161485"/>
            <a:ext cx="8520600" cy="572700"/>
          </a:xfrm>
        </p:spPr>
        <p:txBody>
          <a:bodyPr>
            <a:normAutofit fontScale="90000"/>
          </a:bodyPr>
          <a:lstStyle/>
          <a:p>
            <a:pPr algn="ctr"/>
            <a:r>
              <a:rPr lang="en-GB" sz="2800" b="1" dirty="0"/>
              <a:t>Overview of Trip Data </a:t>
            </a:r>
            <a:r>
              <a:rPr lang="en-GB" sz="2800" b="1" dirty="0">
                <a:solidFill>
                  <a:schemeClr val="accent1"/>
                </a:solidFill>
              </a:rPr>
              <a:t>June 2011 - May 2022</a:t>
            </a:r>
            <a:br>
              <a:rPr lang="en-GB" sz="2800" b="1" dirty="0">
                <a:solidFill>
                  <a:schemeClr val="accent1"/>
                </a:solidFill>
              </a:rPr>
            </a:br>
            <a:endParaRPr lang="en-GB" dirty="0"/>
          </a:p>
        </p:txBody>
      </p:sp>
      <p:graphicFrame>
        <p:nvGraphicFramePr>
          <p:cNvPr id="4" name="Chart 3">
            <a:extLst>
              <a:ext uri="{FF2B5EF4-FFF2-40B4-BE49-F238E27FC236}">
                <a16:creationId xmlns:a16="http://schemas.microsoft.com/office/drawing/2014/main" id="{41D97EF2-EB6C-0849-4BA8-C59D0606C955}"/>
              </a:ext>
            </a:extLst>
          </p:cNvPr>
          <p:cNvGraphicFramePr>
            <a:graphicFrameLocks/>
          </p:cNvGraphicFramePr>
          <p:nvPr>
            <p:extLst>
              <p:ext uri="{D42A27DB-BD31-4B8C-83A1-F6EECF244321}">
                <p14:modId xmlns:p14="http://schemas.microsoft.com/office/powerpoint/2010/main" val="3261807956"/>
              </p:ext>
            </p:extLst>
          </p:nvPr>
        </p:nvGraphicFramePr>
        <p:xfrm>
          <a:off x="394283" y="734185"/>
          <a:ext cx="8355434" cy="440931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3477421-4655-66FC-6861-9F6CC5EDF79C}"/>
              </a:ext>
            </a:extLst>
          </p:cNvPr>
          <p:cNvSpPr txBox="1"/>
          <p:nvPr/>
        </p:nvSpPr>
        <p:spPr>
          <a:xfrm>
            <a:off x="5486400" y="2130804"/>
            <a:ext cx="1728132" cy="738664"/>
          </a:xfrm>
          <a:prstGeom prst="rect">
            <a:avLst/>
          </a:prstGeom>
          <a:noFill/>
        </p:spPr>
        <p:txBody>
          <a:bodyPr wrap="square" rtlCol="0">
            <a:spAutoFit/>
          </a:bodyPr>
          <a:lstStyle/>
          <a:p>
            <a:r>
              <a:rPr lang="en-GB" b="1" dirty="0">
                <a:solidFill>
                  <a:schemeClr val="accent1"/>
                </a:solidFill>
              </a:rPr>
              <a:t>Hardly any casual take up in the colder months</a:t>
            </a:r>
          </a:p>
        </p:txBody>
      </p:sp>
      <p:sp>
        <p:nvSpPr>
          <p:cNvPr id="7" name="Arrow: Right 6">
            <a:extLst>
              <a:ext uri="{FF2B5EF4-FFF2-40B4-BE49-F238E27FC236}">
                <a16:creationId xmlns:a16="http://schemas.microsoft.com/office/drawing/2014/main" id="{645FF948-84E1-22E7-2A6C-288D2439245B}"/>
              </a:ext>
            </a:extLst>
          </p:cNvPr>
          <p:cNvSpPr/>
          <p:nvPr/>
        </p:nvSpPr>
        <p:spPr>
          <a:xfrm rot="3905354">
            <a:off x="5800622" y="2995988"/>
            <a:ext cx="662730" cy="36153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Tree>
    <p:extLst>
      <p:ext uri="{BB962C8B-B14F-4D97-AF65-F5344CB8AC3E}">
        <p14:creationId xmlns:p14="http://schemas.microsoft.com/office/powerpoint/2010/main" val="394624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E619E7-F762-C0E9-7067-EB871F177724}"/>
              </a:ext>
            </a:extLst>
          </p:cNvPr>
          <p:cNvSpPr>
            <a:spLocks noGrp="1"/>
          </p:cNvSpPr>
          <p:nvPr>
            <p:ph type="title"/>
          </p:nvPr>
        </p:nvSpPr>
        <p:spPr>
          <a:xfrm>
            <a:off x="311700" y="243689"/>
            <a:ext cx="8520600" cy="572700"/>
          </a:xfrm>
        </p:spPr>
        <p:txBody>
          <a:bodyPr>
            <a:normAutofit fontScale="90000"/>
          </a:bodyPr>
          <a:lstStyle/>
          <a:p>
            <a:pPr algn="ctr"/>
            <a:r>
              <a:rPr lang="en-GB" sz="2800" b="1" dirty="0"/>
              <a:t>Overview of Trip Data </a:t>
            </a:r>
            <a:r>
              <a:rPr lang="en-GB" sz="2800" b="1" dirty="0">
                <a:solidFill>
                  <a:schemeClr val="accent1"/>
                </a:solidFill>
              </a:rPr>
              <a:t>June 2011 - May 2022</a:t>
            </a:r>
            <a:br>
              <a:rPr lang="en-GB" sz="2800" b="1" dirty="0">
                <a:solidFill>
                  <a:schemeClr val="accent1"/>
                </a:solidFill>
              </a:rPr>
            </a:br>
            <a:endParaRPr lang="en-GB" dirty="0"/>
          </a:p>
        </p:txBody>
      </p:sp>
      <p:graphicFrame>
        <p:nvGraphicFramePr>
          <p:cNvPr id="5" name="Chart 4">
            <a:extLst>
              <a:ext uri="{FF2B5EF4-FFF2-40B4-BE49-F238E27FC236}">
                <a16:creationId xmlns:a16="http://schemas.microsoft.com/office/drawing/2014/main" id="{9155AF60-DE8F-2EC6-D97F-257913176FB1}"/>
              </a:ext>
            </a:extLst>
          </p:cNvPr>
          <p:cNvGraphicFramePr>
            <a:graphicFrameLocks/>
          </p:cNvGraphicFramePr>
          <p:nvPr>
            <p:extLst>
              <p:ext uri="{D42A27DB-BD31-4B8C-83A1-F6EECF244321}">
                <p14:modId xmlns:p14="http://schemas.microsoft.com/office/powerpoint/2010/main" val="2608281945"/>
              </p:ext>
            </p:extLst>
          </p:nvPr>
        </p:nvGraphicFramePr>
        <p:xfrm>
          <a:off x="311700" y="648431"/>
          <a:ext cx="8362517" cy="4328720"/>
        </p:xfrm>
        <a:graphic>
          <a:graphicData uri="http://schemas.openxmlformats.org/drawingml/2006/chart">
            <c:chart xmlns:c="http://schemas.openxmlformats.org/drawingml/2006/chart" xmlns:r="http://schemas.openxmlformats.org/officeDocument/2006/relationships" r:id="rId2"/>
          </a:graphicData>
        </a:graphic>
      </p:graphicFrame>
      <p:sp>
        <p:nvSpPr>
          <p:cNvPr id="6" name="Arrow: Right 5">
            <a:extLst>
              <a:ext uri="{FF2B5EF4-FFF2-40B4-BE49-F238E27FC236}">
                <a16:creationId xmlns:a16="http://schemas.microsoft.com/office/drawing/2014/main" id="{69F34604-5A57-FE28-824F-B1EE047DBF4F}"/>
              </a:ext>
            </a:extLst>
          </p:cNvPr>
          <p:cNvSpPr/>
          <p:nvPr/>
        </p:nvSpPr>
        <p:spPr>
          <a:xfrm rot="3445695">
            <a:off x="5318621" y="3112165"/>
            <a:ext cx="637564" cy="419450"/>
          </a:xfrm>
          <a:prstGeom prst="rightArrow">
            <a:avLst>
              <a:gd name="adj1" fmla="val 54000"/>
              <a:gd name="adj2" fmla="val 48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8" name="TextBox 1">
            <a:extLst>
              <a:ext uri="{FF2B5EF4-FFF2-40B4-BE49-F238E27FC236}">
                <a16:creationId xmlns:a16="http://schemas.microsoft.com/office/drawing/2014/main" id="{18347091-87FE-17E8-9B61-F5BC4CFA31DB}"/>
              </a:ext>
            </a:extLst>
          </p:cNvPr>
          <p:cNvSpPr txBox="1"/>
          <p:nvPr/>
        </p:nvSpPr>
        <p:spPr>
          <a:xfrm>
            <a:off x="4999839" y="2421119"/>
            <a:ext cx="1409351" cy="60024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b="1" dirty="0">
                <a:solidFill>
                  <a:schemeClr val="accent1"/>
                </a:solidFill>
              </a:rPr>
              <a:t>Trip</a:t>
            </a:r>
            <a:r>
              <a:rPr lang="en-GB" sz="1100" b="1" dirty="0">
                <a:solidFill>
                  <a:schemeClr val="accent1"/>
                </a:solidFill>
              </a:rPr>
              <a:t> frequency drops during cooler weather</a:t>
            </a:r>
          </a:p>
        </p:txBody>
      </p:sp>
      <p:sp>
        <p:nvSpPr>
          <p:cNvPr id="9" name="Arrow: Right 8">
            <a:extLst>
              <a:ext uri="{FF2B5EF4-FFF2-40B4-BE49-F238E27FC236}">
                <a16:creationId xmlns:a16="http://schemas.microsoft.com/office/drawing/2014/main" id="{354F8085-5852-993A-483F-B0D6D0C09EA6}"/>
              </a:ext>
            </a:extLst>
          </p:cNvPr>
          <p:cNvSpPr/>
          <p:nvPr/>
        </p:nvSpPr>
        <p:spPr>
          <a:xfrm rot="18471113">
            <a:off x="1655608" y="1867779"/>
            <a:ext cx="662730" cy="36153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10" name="TextBox 1">
            <a:extLst>
              <a:ext uri="{FF2B5EF4-FFF2-40B4-BE49-F238E27FC236}">
                <a16:creationId xmlns:a16="http://schemas.microsoft.com/office/drawing/2014/main" id="{E32899CC-B6E0-8143-E930-E3FC8EE928D5}"/>
              </a:ext>
            </a:extLst>
          </p:cNvPr>
          <p:cNvSpPr txBox="1"/>
          <p:nvPr/>
        </p:nvSpPr>
        <p:spPr>
          <a:xfrm>
            <a:off x="2228336" y="1830225"/>
            <a:ext cx="1409351" cy="60024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b="1" dirty="0">
                <a:solidFill>
                  <a:schemeClr val="accent1"/>
                </a:solidFill>
              </a:rPr>
              <a:t>Trip</a:t>
            </a:r>
            <a:r>
              <a:rPr lang="en-GB" sz="1100" b="1" dirty="0">
                <a:solidFill>
                  <a:schemeClr val="accent1"/>
                </a:solidFill>
              </a:rPr>
              <a:t> frequency increases during good weather</a:t>
            </a:r>
          </a:p>
        </p:txBody>
      </p:sp>
      <p:sp>
        <p:nvSpPr>
          <p:cNvPr id="2" name="TextBox 1">
            <a:extLst>
              <a:ext uri="{FF2B5EF4-FFF2-40B4-BE49-F238E27FC236}">
                <a16:creationId xmlns:a16="http://schemas.microsoft.com/office/drawing/2014/main" id="{32722B80-227E-3C14-74F6-1BA072F163DF}"/>
              </a:ext>
            </a:extLst>
          </p:cNvPr>
          <p:cNvSpPr txBox="1"/>
          <p:nvPr/>
        </p:nvSpPr>
        <p:spPr>
          <a:xfrm>
            <a:off x="6283354" y="1193048"/>
            <a:ext cx="1975360" cy="1169551"/>
          </a:xfrm>
          <a:prstGeom prst="rect">
            <a:avLst/>
          </a:prstGeom>
          <a:noFill/>
        </p:spPr>
        <p:txBody>
          <a:bodyPr wrap="square" rtlCol="0">
            <a:spAutoFit/>
          </a:bodyPr>
          <a:lstStyle/>
          <a:p>
            <a:r>
              <a:rPr lang="en-GB" b="1" dirty="0">
                <a:solidFill>
                  <a:schemeClr val="accent1"/>
                </a:solidFill>
              </a:rPr>
              <a:t>Classic bikes were consistently the most popular choice, followed By Electric, then Docked</a:t>
            </a:r>
          </a:p>
        </p:txBody>
      </p:sp>
    </p:spTree>
    <p:extLst>
      <p:ext uri="{BB962C8B-B14F-4D97-AF65-F5344CB8AC3E}">
        <p14:creationId xmlns:p14="http://schemas.microsoft.com/office/powerpoint/2010/main" val="101657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0"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17FE7C-880A-838B-020B-682E03484761}"/>
              </a:ext>
            </a:extLst>
          </p:cNvPr>
          <p:cNvSpPr>
            <a:spLocks noGrp="1"/>
          </p:cNvSpPr>
          <p:nvPr>
            <p:ph type="title"/>
          </p:nvPr>
        </p:nvSpPr>
        <p:spPr>
          <a:xfrm>
            <a:off x="311700" y="243689"/>
            <a:ext cx="8520600" cy="572700"/>
          </a:xfrm>
        </p:spPr>
        <p:txBody>
          <a:bodyPr>
            <a:normAutofit fontScale="90000"/>
          </a:bodyPr>
          <a:lstStyle/>
          <a:p>
            <a:pPr algn="ctr"/>
            <a:r>
              <a:rPr lang="en-GB" sz="2800" b="1" dirty="0"/>
              <a:t>Overview of Trip Data </a:t>
            </a:r>
            <a:r>
              <a:rPr lang="en-GB" sz="2800" b="1" dirty="0">
                <a:solidFill>
                  <a:schemeClr val="accent1"/>
                </a:solidFill>
              </a:rPr>
              <a:t>June 2011 - May 2022</a:t>
            </a:r>
            <a:endParaRPr lang="en-GB" dirty="0"/>
          </a:p>
        </p:txBody>
      </p:sp>
      <p:graphicFrame>
        <p:nvGraphicFramePr>
          <p:cNvPr id="5" name="Chart 4">
            <a:extLst>
              <a:ext uri="{FF2B5EF4-FFF2-40B4-BE49-F238E27FC236}">
                <a16:creationId xmlns:a16="http://schemas.microsoft.com/office/drawing/2014/main" id="{F927A9C0-DF27-8765-D4FB-C33CA8B5E042}"/>
              </a:ext>
            </a:extLst>
          </p:cNvPr>
          <p:cNvGraphicFramePr>
            <a:graphicFrameLocks/>
          </p:cNvGraphicFramePr>
          <p:nvPr>
            <p:extLst>
              <p:ext uri="{D42A27DB-BD31-4B8C-83A1-F6EECF244321}">
                <p14:modId xmlns:p14="http://schemas.microsoft.com/office/powerpoint/2010/main" val="2099933860"/>
              </p:ext>
            </p:extLst>
          </p:nvPr>
        </p:nvGraphicFramePr>
        <p:xfrm>
          <a:off x="469783" y="729842"/>
          <a:ext cx="8246378" cy="42616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2144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4D8F14-2571-C32B-A241-DD8D7FC32FDA}"/>
              </a:ext>
            </a:extLst>
          </p:cNvPr>
          <p:cNvSpPr txBox="1"/>
          <p:nvPr/>
        </p:nvSpPr>
        <p:spPr>
          <a:xfrm>
            <a:off x="830511" y="137573"/>
            <a:ext cx="6951076" cy="461665"/>
          </a:xfrm>
          <a:prstGeom prst="rect">
            <a:avLst/>
          </a:prstGeom>
          <a:noFill/>
        </p:spPr>
        <p:txBody>
          <a:bodyPr wrap="square">
            <a:spAutoFit/>
          </a:bodyPr>
          <a:lstStyle/>
          <a:p>
            <a:pPr algn="ctr"/>
            <a:r>
              <a:rPr lang="en-GB" sz="2400" b="1" dirty="0"/>
              <a:t>Ride Type by WeekDay </a:t>
            </a:r>
            <a:r>
              <a:rPr lang="en-GB" sz="2400" b="1" dirty="0">
                <a:solidFill>
                  <a:schemeClr val="accent1"/>
                </a:solidFill>
              </a:rPr>
              <a:t>June 2011 - May 2022</a:t>
            </a:r>
            <a:endParaRPr lang="en-GB" sz="2400" dirty="0"/>
          </a:p>
        </p:txBody>
      </p:sp>
      <p:pic>
        <p:nvPicPr>
          <p:cNvPr id="6" name="Picture 5" descr="Chart, bar chart&#10;&#10;Description automatically generated">
            <a:extLst>
              <a:ext uri="{FF2B5EF4-FFF2-40B4-BE49-F238E27FC236}">
                <a16:creationId xmlns:a16="http://schemas.microsoft.com/office/drawing/2014/main" id="{609862CF-5224-7FE8-ED87-414F99139435}"/>
              </a:ext>
            </a:extLst>
          </p:cNvPr>
          <p:cNvPicPr>
            <a:picLocks noChangeAspect="1"/>
          </p:cNvPicPr>
          <p:nvPr/>
        </p:nvPicPr>
        <p:blipFill>
          <a:blip r:embed="rId2"/>
          <a:stretch>
            <a:fillRect/>
          </a:stretch>
        </p:blipFill>
        <p:spPr>
          <a:xfrm>
            <a:off x="394283" y="599238"/>
            <a:ext cx="8355434" cy="4406689"/>
          </a:xfrm>
          <a:prstGeom prst="rect">
            <a:avLst/>
          </a:prstGeom>
        </p:spPr>
      </p:pic>
      <p:sp>
        <p:nvSpPr>
          <p:cNvPr id="8" name="Rectangle 7">
            <a:extLst>
              <a:ext uri="{FF2B5EF4-FFF2-40B4-BE49-F238E27FC236}">
                <a16:creationId xmlns:a16="http://schemas.microsoft.com/office/drawing/2014/main" id="{6DDA28B1-C32F-84CC-5638-5550F113DE90}"/>
              </a:ext>
            </a:extLst>
          </p:cNvPr>
          <p:cNvSpPr/>
          <p:nvPr/>
        </p:nvSpPr>
        <p:spPr>
          <a:xfrm>
            <a:off x="1400961" y="4513277"/>
            <a:ext cx="5813571" cy="276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WeekDay</a:t>
            </a:r>
          </a:p>
        </p:txBody>
      </p:sp>
      <p:sp>
        <p:nvSpPr>
          <p:cNvPr id="9" name="Arrow: Right 8">
            <a:extLst>
              <a:ext uri="{FF2B5EF4-FFF2-40B4-BE49-F238E27FC236}">
                <a16:creationId xmlns:a16="http://schemas.microsoft.com/office/drawing/2014/main" id="{28B2E2F4-2B6E-87F6-D3C3-CBD4C91D11E8}"/>
              </a:ext>
            </a:extLst>
          </p:cNvPr>
          <p:cNvSpPr/>
          <p:nvPr/>
        </p:nvSpPr>
        <p:spPr>
          <a:xfrm rot="1801504">
            <a:off x="1969617" y="1427572"/>
            <a:ext cx="646151" cy="3972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10" name="TextBox 9">
            <a:extLst>
              <a:ext uri="{FF2B5EF4-FFF2-40B4-BE49-F238E27FC236}">
                <a16:creationId xmlns:a16="http://schemas.microsoft.com/office/drawing/2014/main" id="{FB3D4F87-2C9F-3008-C8CE-9C852D522503}"/>
              </a:ext>
            </a:extLst>
          </p:cNvPr>
          <p:cNvSpPr txBox="1"/>
          <p:nvPr/>
        </p:nvSpPr>
        <p:spPr>
          <a:xfrm>
            <a:off x="3360335" y="1458988"/>
            <a:ext cx="1522057" cy="738664"/>
          </a:xfrm>
          <a:prstGeom prst="rect">
            <a:avLst/>
          </a:prstGeom>
          <a:noFill/>
        </p:spPr>
        <p:txBody>
          <a:bodyPr wrap="square" rtlCol="0">
            <a:spAutoFit/>
          </a:bodyPr>
          <a:lstStyle/>
          <a:p>
            <a:r>
              <a:rPr lang="en-GB" b="1" dirty="0">
                <a:solidFill>
                  <a:schemeClr val="accent1"/>
                </a:solidFill>
              </a:rPr>
              <a:t>Weekends are most popular for Casual trips</a:t>
            </a:r>
          </a:p>
        </p:txBody>
      </p:sp>
      <p:sp>
        <p:nvSpPr>
          <p:cNvPr id="11" name="Arrow: Right 10">
            <a:extLst>
              <a:ext uri="{FF2B5EF4-FFF2-40B4-BE49-F238E27FC236}">
                <a16:creationId xmlns:a16="http://schemas.microsoft.com/office/drawing/2014/main" id="{2FDA07A6-AF90-82FB-E3F8-0F00FA5A6549}"/>
              </a:ext>
            </a:extLst>
          </p:cNvPr>
          <p:cNvSpPr/>
          <p:nvPr/>
        </p:nvSpPr>
        <p:spPr>
          <a:xfrm rot="4801735">
            <a:off x="4307756" y="2879178"/>
            <a:ext cx="646151" cy="3972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12" name="TextBox 11">
            <a:extLst>
              <a:ext uri="{FF2B5EF4-FFF2-40B4-BE49-F238E27FC236}">
                <a16:creationId xmlns:a16="http://schemas.microsoft.com/office/drawing/2014/main" id="{8AFAE58E-B457-7D39-6BC9-6367FA2906CE}"/>
              </a:ext>
            </a:extLst>
          </p:cNvPr>
          <p:cNvSpPr txBox="1"/>
          <p:nvPr/>
        </p:nvSpPr>
        <p:spPr>
          <a:xfrm>
            <a:off x="5511131" y="1458988"/>
            <a:ext cx="1516157" cy="954107"/>
          </a:xfrm>
          <a:prstGeom prst="rect">
            <a:avLst/>
          </a:prstGeom>
          <a:noFill/>
        </p:spPr>
        <p:txBody>
          <a:bodyPr wrap="square" rtlCol="0">
            <a:spAutoFit/>
          </a:bodyPr>
          <a:lstStyle/>
          <a:p>
            <a:r>
              <a:rPr lang="en-GB" b="1" dirty="0">
                <a:solidFill>
                  <a:schemeClr val="accent1"/>
                </a:solidFill>
              </a:rPr>
              <a:t>Weekdays are most popular for commuter member trips</a:t>
            </a:r>
          </a:p>
        </p:txBody>
      </p:sp>
    </p:spTree>
    <p:extLst>
      <p:ext uri="{BB962C8B-B14F-4D97-AF65-F5344CB8AC3E}">
        <p14:creationId xmlns:p14="http://schemas.microsoft.com/office/powerpoint/2010/main" val="416160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CCEC43-D155-E49B-2B6C-4D86805158A1}"/>
              </a:ext>
            </a:extLst>
          </p:cNvPr>
          <p:cNvSpPr txBox="1"/>
          <p:nvPr/>
        </p:nvSpPr>
        <p:spPr>
          <a:xfrm>
            <a:off x="352339" y="227811"/>
            <a:ext cx="8305100" cy="461665"/>
          </a:xfrm>
          <a:prstGeom prst="rect">
            <a:avLst/>
          </a:prstGeom>
          <a:noFill/>
        </p:spPr>
        <p:txBody>
          <a:bodyPr wrap="square">
            <a:spAutoFit/>
          </a:bodyPr>
          <a:lstStyle/>
          <a:p>
            <a:pPr algn="ctr"/>
            <a:r>
              <a:rPr lang="en-GB" sz="2400" b="1" dirty="0"/>
              <a:t>Trip Data per Month over Year </a:t>
            </a:r>
            <a:r>
              <a:rPr lang="en-GB" sz="2400" b="1" dirty="0">
                <a:solidFill>
                  <a:schemeClr val="accent1"/>
                </a:solidFill>
              </a:rPr>
              <a:t>June 2011 - May 2022</a:t>
            </a:r>
            <a:endParaRPr lang="en-GB" sz="2400" dirty="0"/>
          </a:p>
        </p:txBody>
      </p:sp>
      <p:pic>
        <p:nvPicPr>
          <p:cNvPr id="6" name="Picture 5" descr="Chart&#10;&#10;Description automatically generated">
            <a:extLst>
              <a:ext uri="{FF2B5EF4-FFF2-40B4-BE49-F238E27FC236}">
                <a16:creationId xmlns:a16="http://schemas.microsoft.com/office/drawing/2014/main" id="{75098015-8014-02E4-76BE-E9FC72BE1B65}"/>
              </a:ext>
            </a:extLst>
          </p:cNvPr>
          <p:cNvPicPr>
            <a:picLocks noChangeAspect="1"/>
          </p:cNvPicPr>
          <p:nvPr/>
        </p:nvPicPr>
        <p:blipFill>
          <a:blip r:embed="rId2"/>
          <a:stretch>
            <a:fillRect/>
          </a:stretch>
        </p:blipFill>
        <p:spPr>
          <a:xfrm>
            <a:off x="184558" y="689476"/>
            <a:ext cx="8607103" cy="4384654"/>
          </a:xfrm>
          <a:prstGeom prst="rect">
            <a:avLst/>
          </a:prstGeom>
        </p:spPr>
      </p:pic>
      <p:sp>
        <p:nvSpPr>
          <p:cNvPr id="7" name="Rectangle 6">
            <a:extLst>
              <a:ext uri="{FF2B5EF4-FFF2-40B4-BE49-F238E27FC236}">
                <a16:creationId xmlns:a16="http://schemas.microsoft.com/office/drawing/2014/main" id="{9386B52F-1B0A-8EDE-A78D-6CD725762952}"/>
              </a:ext>
            </a:extLst>
          </p:cNvPr>
          <p:cNvSpPr/>
          <p:nvPr/>
        </p:nvSpPr>
        <p:spPr>
          <a:xfrm>
            <a:off x="1291904" y="4555222"/>
            <a:ext cx="5813571" cy="276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WeekDay</a:t>
            </a:r>
          </a:p>
        </p:txBody>
      </p:sp>
      <p:sp>
        <p:nvSpPr>
          <p:cNvPr id="8" name="TextBox 7">
            <a:extLst>
              <a:ext uri="{FF2B5EF4-FFF2-40B4-BE49-F238E27FC236}">
                <a16:creationId xmlns:a16="http://schemas.microsoft.com/office/drawing/2014/main" id="{0336138C-A89B-43DF-D6C7-8E8CD176001E}"/>
              </a:ext>
            </a:extLst>
          </p:cNvPr>
          <p:cNvSpPr txBox="1"/>
          <p:nvPr/>
        </p:nvSpPr>
        <p:spPr>
          <a:xfrm>
            <a:off x="7374287" y="1151141"/>
            <a:ext cx="1603819" cy="1169551"/>
          </a:xfrm>
          <a:prstGeom prst="rect">
            <a:avLst/>
          </a:prstGeom>
          <a:noFill/>
        </p:spPr>
        <p:txBody>
          <a:bodyPr wrap="square" rtlCol="0">
            <a:spAutoFit/>
          </a:bodyPr>
          <a:lstStyle/>
          <a:p>
            <a:r>
              <a:rPr lang="en-GB" b="1" dirty="0">
                <a:solidFill>
                  <a:schemeClr val="accent1"/>
                </a:solidFill>
              </a:rPr>
              <a:t>Weekday trips for commuters/ members fairly consistent throughout year</a:t>
            </a:r>
          </a:p>
        </p:txBody>
      </p:sp>
      <p:sp>
        <p:nvSpPr>
          <p:cNvPr id="9" name="TextBox 8">
            <a:extLst>
              <a:ext uri="{FF2B5EF4-FFF2-40B4-BE49-F238E27FC236}">
                <a16:creationId xmlns:a16="http://schemas.microsoft.com/office/drawing/2014/main" id="{5C0DBBF8-1E9B-6DB7-407B-CBFE4219F2A3}"/>
              </a:ext>
            </a:extLst>
          </p:cNvPr>
          <p:cNvSpPr txBox="1"/>
          <p:nvPr/>
        </p:nvSpPr>
        <p:spPr>
          <a:xfrm>
            <a:off x="7389179" y="3217362"/>
            <a:ext cx="1603819" cy="1169551"/>
          </a:xfrm>
          <a:prstGeom prst="rect">
            <a:avLst/>
          </a:prstGeom>
          <a:noFill/>
        </p:spPr>
        <p:txBody>
          <a:bodyPr wrap="square" rtlCol="0">
            <a:spAutoFit/>
          </a:bodyPr>
          <a:lstStyle/>
          <a:p>
            <a:r>
              <a:rPr lang="en-GB" b="1" dirty="0">
                <a:solidFill>
                  <a:schemeClr val="accent1"/>
                </a:solidFill>
              </a:rPr>
              <a:t>Casual trips tend to be more active during good weather and weekends</a:t>
            </a:r>
          </a:p>
        </p:txBody>
      </p:sp>
    </p:spTree>
    <p:extLst>
      <p:ext uri="{BB962C8B-B14F-4D97-AF65-F5344CB8AC3E}">
        <p14:creationId xmlns:p14="http://schemas.microsoft.com/office/powerpoint/2010/main" val="59389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51C4B4-6680-7ED4-BF0A-4584B9150F43}"/>
              </a:ext>
            </a:extLst>
          </p:cNvPr>
          <p:cNvSpPr txBox="1"/>
          <p:nvPr/>
        </p:nvSpPr>
        <p:spPr>
          <a:xfrm>
            <a:off x="478172" y="126884"/>
            <a:ext cx="7818540" cy="461665"/>
          </a:xfrm>
          <a:prstGeom prst="rect">
            <a:avLst/>
          </a:prstGeom>
          <a:noFill/>
        </p:spPr>
        <p:txBody>
          <a:bodyPr wrap="square">
            <a:spAutoFit/>
          </a:bodyPr>
          <a:lstStyle/>
          <a:p>
            <a:pPr algn="ctr"/>
            <a:r>
              <a:rPr lang="en-GB" sz="2400" b="1" dirty="0"/>
              <a:t>Trip Data per Hour of day </a:t>
            </a:r>
            <a:r>
              <a:rPr lang="en-GB" sz="2400" b="1" dirty="0">
                <a:solidFill>
                  <a:schemeClr val="accent1"/>
                </a:solidFill>
              </a:rPr>
              <a:t>June 2011 - May 2022</a:t>
            </a:r>
            <a:endParaRPr lang="en-GB" sz="2400" dirty="0"/>
          </a:p>
        </p:txBody>
      </p:sp>
      <p:pic>
        <p:nvPicPr>
          <p:cNvPr id="6" name="Picture 5" descr="Chart, bar chart, histogram&#10;&#10;Description automatically generated">
            <a:extLst>
              <a:ext uri="{FF2B5EF4-FFF2-40B4-BE49-F238E27FC236}">
                <a16:creationId xmlns:a16="http://schemas.microsoft.com/office/drawing/2014/main" id="{36202B01-92CE-210A-48A3-0A44A522E546}"/>
              </a:ext>
            </a:extLst>
          </p:cNvPr>
          <p:cNvPicPr>
            <a:picLocks noChangeAspect="1"/>
          </p:cNvPicPr>
          <p:nvPr/>
        </p:nvPicPr>
        <p:blipFill>
          <a:blip r:embed="rId2"/>
          <a:stretch>
            <a:fillRect/>
          </a:stretch>
        </p:blipFill>
        <p:spPr>
          <a:xfrm>
            <a:off x="134223" y="562062"/>
            <a:ext cx="8900719" cy="4454554"/>
          </a:xfrm>
          <a:prstGeom prst="rect">
            <a:avLst/>
          </a:prstGeom>
        </p:spPr>
      </p:pic>
      <p:sp>
        <p:nvSpPr>
          <p:cNvPr id="7" name="Arrow: Right 6">
            <a:extLst>
              <a:ext uri="{FF2B5EF4-FFF2-40B4-BE49-F238E27FC236}">
                <a16:creationId xmlns:a16="http://schemas.microsoft.com/office/drawing/2014/main" id="{438648F7-49BB-F401-4032-B843C0957009}"/>
              </a:ext>
            </a:extLst>
          </p:cNvPr>
          <p:cNvSpPr/>
          <p:nvPr/>
        </p:nvSpPr>
        <p:spPr>
          <a:xfrm rot="3905354">
            <a:off x="4044437" y="3132526"/>
            <a:ext cx="662730" cy="36153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8" name="TextBox 7">
            <a:extLst>
              <a:ext uri="{FF2B5EF4-FFF2-40B4-BE49-F238E27FC236}">
                <a16:creationId xmlns:a16="http://schemas.microsoft.com/office/drawing/2014/main" id="{8AF1E387-D157-D9BF-DDFD-B7B306783DC9}"/>
              </a:ext>
            </a:extLst>
          </p:cNvPr>
          <p:cNvSpPr txBox="1"/>
          <p:nvPr/>
        </p:nvSpPr>
        <p:spPr>
          <a:xfrm>
            <a:off x="3664652" y="1824704"/>
            <a:ext cx="1478376" cy="1169551"/>
          </a:xfrm>
          <a:prstGeom prst="rect">
            <a:avLst/>
          </a:prstGeom>
          <a:noFill/>
        </p:spPr>
        <p:txBody>
          <a:bodyPr wrap="square" rtlCol="0">
            <a:spAutoFit/>
          </a:bodyPr>
          <a:lstStyle/>
          <a:p>
            <a:r>
              <a:rPr lang="en-GB" b="1" dirty="0">
                <a:solidFill>
                  <a:schemeClr val="accent1"/>
                </a:solidFill>
              </a:rPr>
              <a:t>The hours between 8am and 7pm (rush hour) are the most popular</a:t>
            </a:r>
          </a:p>
        </p:txBody>
      </p:sp>
      <p:sp>
        <p:nvSpPr>
          <p:cNvPr id="9" name="Arrow: Right 8">
            <a:extLst>
              <a:ext uri="{FF2B5EF4-FFF2-40B4-BE49-F238E27FC236}">
                <a16:creationId xmlns:a16="http://schemas.microsoft.com/office/drawing/2014/main" id="{02F91E2A-870F-F39D-F6A5-557C2025F6BB}"/>
              </a:ext>
            </a:extLst>
          </p:cNvPr>
          <p:cNvSpPr/>
          <p:nvPr/>
        </p:nvSpPr>
        <p:spPr>
          <a:xfrm rot="2135234">
            <a:off x="5469412" y="2770889"/>
            <a:ext cx="662730" cy="36153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10" name="Arrow: Right 9">
            <a:extLst>
              <a:ext uri="{FF2B5EF4-FFF2-40B4-BE49-F238E27FC236}">
                <a16:creationId xmlns:a16="http://schemas.microsoft.com/office/drawing/2014/main" id="{660BB597-5912-23F7-191E-BCBA9789D06D}"/>
              </a:ext>
            </a:extLst>
          </p:cNvPr>
          <p:cNvSpPr/>
          <p:nvPr/>
        </p:nvSpPr>
        <p:spPr>
          <a:xfrm rot="9853105">
            <a:off x="2871082" y="1922196"/>
            <a:ext cx="662730" cy="36153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Tree>
    <p:extLst>
      <p:ext uri="{BB962C8B-B14F-4D97-AF65-F5344CB8AC3E}">
        <p14:creationId xmlns:p14="http://schemas.microsoft.com/office/powerpoint/2010/main" val="111818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51C247-17B2-8A51-7A9B-BF6B59DA5EAD}"/>
              </a:ext>
            </a:extLst>
          </p:cNvPr>
          <p:cNvSpPr txBox="1"/>
          <p:nvPr/>
        </p:nvSpPr>
        <p:spPr>
          <a:xfrm>
            <a:off x="704675" y="127612"/>
            <a:ext cx="7852096" cy="461665"/>
          </a:xfrm>
          <a:prstGeom prst="rect">
            <a:avLst/>
          </a:prstGeom>
          <a:noFill/>
        </p:spPr>
        <p:txBody>
          <a:bodyPr wrap="square">
            <a:spAutoFit/>
          </a:bodyPr>
          <a:lstStyle/>
          <a:p>
            <a:pPr algn="ctr"/>
            <a:r>
              <a:rPr lang="en-GB" sz="2400" b="1" dirty="0"/>
              <a:t>Trips by Member Type per Day </a:t>
            </a:r>
            <a:r>
              <a:rPr lang="en-GB" sz="2400" b="1" dirty="0">
                <a:solidFill>
                  <a:schemeClr val="accent1"/>
                </a:solidFill>
              </a:rPr>
              <a:t>June 2011 - May 2022</a:t>
            </a:r>
            <a:endParaRPr lang="en-GB" sz="2400" dirty="0"/>
          </a:p>
        </p:txBody>
      </p:sp>
      <p:pic>
        <p:nvPicPr>
          <p:cNvPr id="6" name="Picture 5" descr="Chart, bar chart&#10;&#10;Description automatically generated">
            <a:extLst>
              <a:ext uri="{FF2B5EF4-FFF2-40B4-BE49-F238E27FC236}">
                <a16:creationId xmlns:a16="http://schemas.microsoft.com/office/drawing/2014/main" id="{BE857D95-90A0-1A7A-4EC3-C19E3BB6A2C5}"/>
              </a:ext>
            </a:extLst>
          </p:cNvPr>
          <p:cNvPicPr>
            <a:picLocks noChangeAspect="1"/>
          </p:cNvPicPr>
          <p:nvPr/>
        </p:nvPicPr>
        <p:blipFill>
          <a:blip r:embed="rId2"/>
          <a:stretch>
            <a:fillRect/>
          </a:stretch>
        </p:blipFill>
        <p:spPr>
          <a:xfrm>
            <a:off x="213919" y="536894"/>
            <a:ext cx="8833607" cy="4478994"/>
          </a:xfrm>
          <a:prstGeom prst="rect">
            <a:avLst/>
          </a:prstGeom>
        </p:spPr>
      </p:pic>
      <p:sp>
        <p:nvSpPr>
          <p:cNvPr id="7" name="Rectangle 6">
            <a:extLst>
              <a:ext uri="{FF2B5EF4-FFF2-40B4-BE49-F238E27FC236}">
                <a16:creationId xmlns:a16="http://schemas.microsoft.com/office/drawing/2014/main" id="{77EE3A89-1E99-AD8E-AA4F-B77637672C9A}"/>
              </a:ext>
            </a:extLst>
          </p:cNvPr>
          <p:cNvSpPr/>
          <p:nvPr/>
        </p:nvSpPr>
        <p:spPr>
          <a:xfrm>
            <a:off x="1241571" y="4438826"/>
            <a:ext cx="6031683" cy="3355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WeekDay</a:t>
            </a:r>
          </a:p>
        </p:txBody>
      </p:sp>
      <p:sp>
        <p:nvSpPr>
          <p:cNvPr id="8" name="TextBox 7">
            <a:extLst>
              <a:ext uri="{FF2B5EF4-FFF2-40B4-BE49-F238E27FC236}">
                <a16:creationId xmlns:a16="http://schemas.microsoft.com/office/drawing/2014/main" id="{E66D33B3-F4C2-8DA2-E2FF-62CA009D3C79}"/>
              </a:ext>
            </a:extLst>
          </p:cNvPr>
          <p:cNvSpPr txBox="1"/>
          <p:nvPr/>
        </p:nvSpPr>
        <p:spPr>
          <a:xfrm>
            <a:off x="1857050" y="1421521"/>
            <a:ext cx="1240001" cy="954107"/>
          </a:xfrm>
          <a:prstGeom prst="rect">
            <a:avLst/>
          </a:prstGeom>
          <a:noFill/>
        </p:spPr>
        <p:txBody>
          <a:bodyPr wrap="square" rtlCol="0">
            <a:spAutoFit/>
          </a:bodyPr>
          <a:lstStyle/>
          <a:p>
            <a:r>
              <a:rPr lang="en-GB" b="1" dirty="0">
                <a:solidFill>
                  <a:schemeClr val="accent1"/>
                </a:solidFill>
              </a:rPr>
              <a:t>Weekends are most popular for Casual trips</a:t>
            </a:r>
          </a:p>
        </p:txBody>
      </p:sp>
      <p:sp>
        <p:nvSpPr>
          <p:cNvPr id="9" name="Arrow: Right 8">
            <a:extLst>
              <a:ext uri="{FF2B5EF4-FFF2-40B4-BE49-F238E27FC236}">
                <a16:creationId xmlns:a16="http://schemas.microsoft.com/office/drawing/2014/main" id="{D9B09AA8-1F35-C69B-0D4E-F6A2D1052A33}"/>
              </a:ext>
            </a:extLst>
          </p:cNvPr>
          <p:cNvSpPr/>
          <p:nvPr/>
        </p:nvSpPr>
        <p:spPr>
          <a:xfrm rot="20269617">
            <a:off x="3017350" y="2263390"/>
            <a:ext cx="646151" cy="3972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10" name="TextBox 9">
            <a:extLst>
              <a:ext uri="{FF2B5EF4-FFF2-40B4-BE49-F238E27FC236}">
                <a16:creationId xmlns:a16="http://schemas.microsoft.com/office/drawing/2014/main" id="{3273A0A7-69E9-8DB8-F26D-20AC14C325BF}"/>
              </a:ext>
            </a:extLst>
          </p:cNvPr>
          <p:cNvSpPr txBox="1"/>
          <p:nvPr/>
        </p:nvSpPr>
        <p:spPr>
          <a:xfrm>
            <a:off x="7286950" y="1283362"/>
            <a:ext cx="1516157" cy="954107"/>
          </a:xfrm>
          <a:prstGeom prst="rect">
            <a:avLst/>
          </a:prstGeom>
          <a:noFill/>
        </p:spPr>
        <p:txBody>
          <a:bodyPr wrap="square" rtlCol="0">
            <a:spAutoFit/>
          </a:bodyPr>
          <a:lstStyle/>
          <a:p>
            <a:r>
              <a:rPr lang="en-GB" b="1" dirty="0">
                <a:solidFill>
                  <a:schemeClr val="accent1"/>
                </a:solidFill>
              </a:rPr>
              <a:t>Weekdays are most popular for commuter member trips</a:t>
            </a:r>
          </a:p>
        </p:txBody>
      </p:sp>
      <p:sp>
        <p:nvSpPr>
          <p:cNvPr id="11" name="Arrow: Right 10">
            <a:extLst>
              <a:ext uri="{FF2B5EF4-FFF2-40B4-BE49-F238E27FC236}">
                <a16:creationId xmlns:a16="http://schemas.microsoft.com/office/drawing/2014/main" id="{4D88DE6A-4B3A-2886-F152-99A33BC41BA2}"/>
              </a:ext>
            </a:extLst>
          </p:cNvPr>
          <p:cNvSpPr/>
          <p:nvPr/>
        </p:nvSpPr>
        <p:spPr>
          <a:xfrm rot="12571876">
            <a:off x="5598325" y="2121794"/>
            <a:ext cx="646151" cy="3972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Tree>
    <p:extLst>
      <p:ext uri="{BB962C8B-B14F-4D97-AF65-F5344CB8AC3E}">
        <p14:creationId xmlns:p14="http://schemas.microsoft.com/office/powerpoint/2010/main" val="392542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descr="Chart type: Clustered Bar. Percentage of 'Max_Duration' by 'Year_Month'&#10;&#10;Description automatically generated">
            <a:extLst>
              <a:ext uri="{FF2B5EF4-FFF2-40B4-BE49-F238E27FC236}">
                <a16:creationId xmlns:a16="http://schemas.microsoft.com/office/drawing/2014/main" id="{1B79786D-F093-0638-470C-CA605241B04F}"/>
              </a:ext>
            </a:extLst>
          </p:cNvPr>
          <p:cNvGraphicFramePr>
            <a:graphicFrameLocks/>
          </p:cNvGraphicFramePr>
          <p:nvPr>
            <p:extLst>
              <p:ext uri="{D42A27DB-BD31-4B8C-83A1-F6EECF244321}">
                <p14:modId xmlns:p14="http://schemas.microsoft.com/office/powerpoint/2010/main" val="4097195565"/>
              </p:ext>
            </p:extLst>
          </p:nvPr>
        </p:nvGraphicFramePr>
        <p:xfrm>
          <a:off x="209725" y="788565"/>
          <a:ext cx="8741328" cy="421127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D3645B-01F8-2C5D-9488-6B56FE421EA1}"/>
              </a:ext>
            </a:extLst>
          </p:cNvPr>
          <p:cNvSpPr txBox="1"/>
          <p:nvPr/>
        </p:nvSpPr>
        <p:spPr>
          <a:xfrm>
            <a:off x="662731" y="252978"/>
            <a:ext cx="7826928" cy="461665"/>
          </a:xfrm>
          <a:prstGeom prst="rect">
            <a:avLst/>
          </a:prstGeom>
          <a:noFill/>
        </p:spPr>
        <p:txBody>
          <a:bodyPr wrap="square">
            <a:spAutoFit/>
          </a:bodyPr>
          <a:lstStyle/>
          <a:p>
            <a:pPr algn="ctr"/>
            <a:r>
              <a:rPr lang="en-GB" sz="2400" b="1" dirty="0"/>
              <a:t>Percentage of Max Rides </a:t>
            </a:r>
            <a:r>
              <a:rPr lang="en-GB" sz="2400" b="1" dirty="0">
                <a:solidFill>
                  <a:schemeClr val="accent1"/>
                </a:solidFill>
              </a:rPr>
              <a:t>June 2011 - May 2022</a:t>
            </a:r>
            <a:endParaRPr lang="en-GB" sz="2400" dirty="0"/>
          </a:p>
        </p:txBody>
      </p:sp>
      <p:sp>
        <p:nvSpPr>
          <p:cNvPr id="6" name="Arrow: Right 5">
            <a:extLst>
              <a:ext uri="{FF2B5EF4-FFF2-40B4-BE49-F238E27FC236}">
                <a16:creationId xmlns:a16="http://schemas.microsoft.com/office/drawing/2014/main" id="{3A82B2CC-B3B8-3471-7BEE-54CB44166FA6}"/>
              </a:ext>
            </a:extLst>
          </p:cNvPr>
          <p:cNvSpPr/>
          <p:nvPr/>
        </p:nvSpPr>
        <p:spPr>
          <a:xfrm rot="13473489">
            <a:off x="6662326" y="2068013"/>
            <a:ext cx="623628" cy="3754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7" name="TextBox 1">
            <a:extLst>
              <a:ext uri="{FF2B5EF4-FFF2-40B4-BE49-F238E27FC236}">
                <a16:creationId xmlns:a16="http://schemas.microsoft.com/office/drawing/2014/main" id="{0A9DE547-40EE-FA9D-5AEF-E514F07D449D}"/>
              </a:ext>
            </a:extLst>
          </p:cNvPr>
          <p:cNvSpPr txBox="1"/>
          <p:nvPr/>
        </p:nvSpPr>
        <p:spPr>
          <a:xfrm>
            <a:off x="7231311" y="2065702"/>
            <a:ext cx="1635852" cy="1231171"/>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1" dirty="0">
                <a:solidFill>
                  <a:schemeClr val="accent1"/>
                </a:solidFill>
              </a:rPr>
              <a:t>The Maximum durations were casual trips taken in the Summer months</a:t>
            </a:r>
          </a:p>
        </p:txBody>
      </p:sp>
    </p:spTree>
    <p:extLst>
      <p:ext uri="{BB962C8B-B14F-4D97-AF65-F5344CB8AC3E}">
        <p14:creationId xmlns:p14="http://schemas.microsoft.com/office/powerpoint/2010/main" val="301207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3EEBD5-474B-A937-D1F3-EE7DED7D947D}"/>
              </a:ext>
            </a:extLst>
          </p:cNvPr>
          <p:cNvSpPr txBox="1"/>
          <p:nvPr/>
        </p:nvSpPr>
        <p:spPr>
          <a:xfrm>
            <a:off x="1361114" y="252978"/>
            <a:ext cx="6421772" cy="461665"/>
          </a:xfrm>
          <a:prstGeom prst="rect">
            <a:avLst/>
          </a:prstGeom>
          <a:noFill/>
        </p:spPr>
        <p:txBody>
          <a:bodyPr wrap="square">
            <a:spAutoFit/>
          </a:bodyPr>
          <a:lstStyle/>
          <a:p>
            <a:pPr algn="ctr"/>
            <a:r>
              <a:rPr lang="en-GB" sz="2400" b="1" dirty="0"/>
              <a:t>Sum of Rides Totals </a:t>
            </a:r>
            <a:r>
              <a:rPr lang="en-GB" sz="2400" b="1" dirty="0">
                <a:solidFill>
                  <a:schemeClr val="accent1"/>
                </a:solidFill>
              </a:rPr>
              <a:t>June 2011 - May 2022</a:t>
            </a:r>
            <a:endParaRPr lang="en-GB" sz="2400" dirty="0"/>
          </a:p>
        </p:txBody>
      </p:sp>
      <p:sp>
        <p:nvSpPr>
          <p:cNvPr id="5" name="TextBox 4">
            <a:extLst>
              <a:ext uri="{FF2B5EF4-FFF2-40B4-BE49-F238E27FC236}">
                <a16:creationId xmlns:a16="http://schemas.microsoft.com/office/drawing/2014/main" id="{3958D95D-1DAA-A4E6-0582-8BBCE7FFBA98}"/>
              </a:ext>
            </a:extLst>
          </p:cNvPr>
          <p:cNvSpPr txBox="1"/>
          <p:nvPr/>
        </p:nvSpPr>
        <p:spPr>
          <a:xfrm>
            <a:off x="1361114" y="623492"/>
            <a:ext cx="6421772" cy="400110"/>
          </a:xfrm>
          <a:prstGeom prst="rect">
            <a:avLst/>
          </a:prstGeom>
          <a:noFill/>
        </p:spPr>
        <p:txBody>
          <a:bodyPr wrap="square">
            <a:spAutoFit/>
          </a:bodyPr>
          <a:lstStyle/>
          <a:p>
            <a:pPr algn="ctr"/>
            <a:r>
              <a:rPr lang="en-GB" sz="2000" b="1" dirty="0"/>
              <a:t>By Member Type / Bike Type Combination</a:t>
            </a:r>
            <a:endParaRPr lang="en-GB" sz="2000" dirty="0"/>
          </a:p>
        </p:txBody>
      </p:sp>
      <p:graphicFrame>
        <p:nvGraphicFramePr>
          <p:cNvPr id="6" name="Chart 5">
            <a:extLst>
              <a:ext uri="{FF2B5EF4-FFF2-40B4-BE49-F238E27FC236}">
                <a16:creationId xmlns:a16="http://schemas.microsoft.com/office/drawing/2014/main" id="{4609B091-4414-996F-8D65-75CC89EA241B}"/>
              </a:ext>
            </a:extLst>
          </p:cNvPr>
          <p:cNvGraphicFramePr>
            <a:graphicFrameLocks/>
          </p:cNvGraphicFramePr>
          <p:nvPr>
            <p:extLst>
              <p:ext uri="{D42A27DB-BD31-4B8C-83A1-F6EECF244321}">
                <p14:modId xmlns:p14="http://schemas.microsoft.com/office/powerpoint/2010/main" val="1739364904"/>
              </p:ext>
            </p:extLst>
          </p:nvPr>
        </p:nvGraphicFramePr>
        <p:xfrm>
          <a:off x="562061" y="1143880"/>
          <a:ext cx="8313489" cy="3866919"/>
        </p:xfrm>
        <a:graphic>
          <a:graphicData uri="http://schemas.openxmlformats.org/drawingml/2006/chart">
            <c:chart xmlns:c="http://schemas.openxmlformats.org/drawingml/2006/chart" xmlns:r="http://schemas.openxmlformats.org/officeDocument/2006/relationships" r:id="rId2"/>
          </a:graphicData>
        </a:graphic>
      </p:graphicFrame>
      <p:sp>
        <p:nvSpPr>
          <p:cNvPr id="7" name="Arrow: Right 6">
            <a:extLst>
              <a:ext uri="{FF2B5EF4-FFF2-40B4-BE49-F238E27FC236}">
                <a16:creationId xmlns:a16="http://schemas.microsoft.com/office/drawing/2014/main" id="{AC802E8C-90A2-98CB-043F-859058911A1F}"/>
              </a:ext>
            </a:extLst>
          </p:cNvPr>
          <p:cNvSpPr/>
          <p:nvPr/>
        </p:nvSpPr>
        <p:spPr>
          <a:xfrm rot="8312655">
            <a:off x="4536348" y="1317969"/>
            <a:ext cx="662730" cy="36153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8" name="Arrow: Right 7">
            <a:extLst>
              <a:ext uri="{FF2B5EF4-FFF2-40B4-BE49-F238E27FC236}">
                <a16:creationId xmlns:a16="http://schemas.microsoft.com/office/drawing/2014/main" id="{95450633-B88A-CDAE-2AA9-738F739F16B6}"/>
              </a:ext>
            </a:extLst>
          </p:cNvPr>
          <p:cNvSpPr/>
          <p:nvPr/>
        </p:nvSpPr>
        <p:spPr>
          <a:xfrm rot="1006448">
            <a:off x="1486483" y="2420547"/>
            <a:ext cx="623628" cy="3754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9" name="TextBox 1">
            <a:extLst>
              <a:ext uri="{FF2B5EF4-FFF2-40B4-BE49-F238E27FC236}">
                <a16:creationId xmlns:a16="http://schemas.microsoft.com/office/drawing/2014/main" id="{7942D564-DEC5-CCEA-38DC-D28C23EF6B28}"/>
              </a:ext>
            </a:extLst>
          </p:cNvPr>
          <p:cNvSpPr txBox="1"/>
          <p:nvPr/>
        </p:nvSpPr>
        <p:spPr>
          <a:xfrm>
            <a:off x="773886" y="2777218"/>
            <a:ext cx="1409351" cy="83004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1" dirty="0">
                <a:solidFill>
                  <a:schemeClr val="accent1"/>
                </a:solidFill>
              </a:rPr>
              <a:t>Vast majority of rides are on Classic bikes</a:t>
            </a:r>
          </a:p>
        </p:txBody>
      </p:sp>
      <p:sp>
        <p:nvSpPr>
          <p:cNvPr id="10" name="Arrow: Right 9">
            <a:extLst>
              <a:ext uri="{FF2B5EF4-FFF2-40B4-BE49-F238E27FC236}">
                <a16:creationId xmlns:a16="http://schemas.microsoft.com/office/drawing/2014/main" id="{65C4DAA5-ED29-A200-37ED-8720B1A4F120}"/>
              </a:ext>
            </a:extLst>
          </p:cNvPr>
          <p:cNvSpPr/>
          <p:nvPr/>
        </p:nvSpPr>
        <p:spPr>
          <a:xfrm rot="5400000">
            <a:off x="7102340" y="1047314"/>
            <a:ext cx="623628" cy="3754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11" name="TextBox 1">
            <a:extLst>
              <a:ext uri="{FF2B5EF4-FFF2-40B4-BE49-F238E27FC236}">
                <a16:creationId xmlns:a16="http://schemas.microsoft.com/office/drawing/2014/main" id="{5A30C459-C95D-805A-9165-711B3CE834BD}"/>
              </a:ext>
            </a:extLst>
          </p:cNvPr>
          <p:cNvSpPr txBox="1"/>
          <p:nvPr/>
        </p:nvSpPr>
        <p:spPr>
          <a:xfrm>
            <a:off x="7601870" y="840909"/>
            <a:ext cx="1409351" cy="83004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1" dirty="0">
                <a:solidFill>
                  <a:schemeClr val="accent1"/>
                </a:solidFill>
              </a:rPr>
              <a:t>NO Members rode Docked bikes</a:t>
            </a:r>
          </a:p>
        </p:txBody>
      </p:sp>
    </p:spTree>
    <p:extLst>
      <p:ext uri="{BB962C8B-B14F-4D97-AF65-F5344CB8AC3E}">
        <p14:creationId xmlns:p14="http://schemas.microsoft.com/office/powerpoint/2010/main" val="11919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67DBCF-EF8F-C6CC-02F9-5D2D7E9ED48D}"/>
              </a:ext>
            </a:extLst>
          </p:cNvPr>
          <p:cNvSpPr txBox="1"/>
          <p:nvPr/>
        </p:nvSpPr>
        <p:spPr>
          <a:xfrm>
            <a:off x="478172" y="227811"/>
            <a:ext cx="8229600" cy="461665"/>
          </a:xfrm>
          <a:prstGeom prst="rect">
            <a:avLst/>
          </a:prstGeom>
          <a:noFill/>
        </p:spPr>
        <p:txBody>
          <a:bodyPr wrap="square">
            <a:spAutoFit/>
          </a:bodyPr>
          <a:lstStyle/>
          <a:p>
            <a:pPr algn="ctr"/>
            <a:r>
              <a:rPr lang="en-GB" sz="2400" b="1" dirty="0"/>
              <a:t>Docked Bikes Trip Data </a:t>
            </a:r>
            <a:r>
              <a:rPr lang="en-GB" sz="2400" b="1" dirty="0">
                <a:solidFill>
                  <a:schemeClr val="accent1"/>
                </a:solidFill>
              </a:rPr>
              <a:t>June 2011 - May 2022</a:t>
            </a:r>
            <a:endParaRPr lang="en-GB" sz="2400" dirty="0"/>
          </a:p>
        </p:txBody>
      </p:sp>
      <p:graphicFrame>
        <p:nvGraphicFramePr>
          <p:cNvPr id="6" name="Chart 5" descr="Chart type: Doughnut. 'Ride_Type': docked_bike accounts for the majority of 'Mean_Duration'.&#10;&#10;Description automatically generated">
            <a:extLst>
              <a:ext uri="{FF2B5EF4-FFF2-40B4-BE49-F238E27FC236}">
                <a16:creationId xmlns:a16="http://schemas.microsoft.com/office/drawing/2014/main" id="{B6DC14CD-FC62-0CC4-64BE-A01F48CAA225}"/>
              </a:ext>
            </a:extLst>
          </p:cNvPr>
          <p:cNvGraphicFramePr>
            <a:graphicFrameLocks/>
          </p:cNvGraphicFramePr>
          <p:nvPr>
            <p:extLst>
              <p:ext uri="{D42A27DB-BD31-4B8C-83A1-F6EECF244321}">
                <p14:modId xmlns:p14="http://schemas.microsoft.com/office/powerpoint/2010/main" val="3703614295"/>
              </p:ext>
            </p:extLst>
          </p:nvPr>
        </p:nvGraphicFramePr>
        <p:xfrm>
          <a:off x="377504" y="771524"/>
          <a:ext cx="8229600" cy="4035367"/>
        </p:xfrm>
        <a:graphic>
          <a:graphicData uri="http://schemas.openxmlformats.org/drawingml/2006/chart">
            <c:chart xmlns:c="http://schemas.openxmlformats.org/drawingml/2006/chart" xmlns:r="http://schemas.openxmlformats.org/officeDocument/2006/relationships" r:id="rId2"/>
          </a:graphicData>
        </a:graphic>
      </p:graphicFrame>
      <p:sp>
        <p:nvSpPr>
          <p:cNvPr id="9" name="Arrow: Right 8">
            <a:extLst>
              <a:ext uri="{FF2B5EF4-FFF2-40B4-BE49-F238E27FC236}">
                <a16:creationId xmlns:a16="http://schemas.microsoft.com/office/drawing/2014/main" id="{B5451B97-EDE2-286E-0837-7B271557E4BF}"/>
              </a:ext>
            </a:extLst>
          </p:cNvPr>
          <p:cNvSpPr/>
          <p:nvPr/>
        </p:nvSpPr>
        <p:spPr>
          <a:xfrm rot="7861458">
            <a:off x="5513500" y="1946925"/>
            <a:ext cx="623628" cy="3754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10" name="TextBox 1">
            <a:extLst>
              <a:ext uri="{FF2B5EF4-FFF2-40B4-BE49-F238E27FC236}">
                <a16:creationId xmlns:a16="http://schemas.microsoft.com/office/drawing/2014/main" id="{3CE67850-13FD-EA27-A119-A3D723413ECD}"/>
              </a:ext>
            </a:extLst>
          </p:cNvPr>
          <p:cNvSpPr txBox="1"/>
          <p:nvPr/>
        </p:nvSpPr>
        <p:spPr>
          <a:xfrm>
            <a:off x="377504" y="2274059"/>
            <a:ext cx="1669409" cy="120737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1" dirty="0">
                <a:solidFill>
                  <a:schemeClr val="accent1"/>
                </a:solidFill>
              </a:rPr>
              <a:t>The majority of average duration trips are made by Casual users on docked bikes</a:t>
            </a:r>
          </a:p>
        </p:txBody>
      </p:sp>
    </p:spTree>
    <p:extLst>
      <p:ext uri="{BB962C8B-B14F-4D97-AF65-F5344CB8AC3E}">
        <p14:creationId xmlns:p14="http://schemas.microsoft.com/office/powerpoint/2010/main" val="354160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D644-9601-D52A-0DFE-ADB7447D25CA}"/>
              </a:ext>
            </a:extLst>
          </p:cNvPr>
          <p:cNvSpPr>
            <a:spLocks noGrp="1"/>
          </p:cNvSpPr>
          <p:nvPr>
            <p:ph type="title"/>
          </p:nvPr>
        </p:nvSpPr>
        <p:spPr>
          <a:xfrm>
            <a:off x="311700" y="288275"/>
            <a:ext cx="8520600" cy="572700"/>
          </a:xfrm>
        </p:spPr>
        <p:txBody>
          <a:bodyPr>
            <a:normAutofit fontScale="90000"/>
          </a:bodyPr>
          <a:lstStyle/>
          <a:p>
            <a:r>
              <a:rPr lang="en-GB" dirty="0"/>
              <a:t> Overview</a:t>
            </a:r>
          </a:p>
        </p:txBody>
      </p:sp>
      <p:sp>
        <p:nvSpPr>
          <p:cNvPr id="3" name="Text Placeholder 2">
            <a:extLst>
              <a:ext uri="{FF2B5EF4-FFF2-40B4-BE49-F238E27FC236}">
                <a16:creationId xmlns:a16="http://schemas.microsoft.com/office/drawing/2014/main" id="{CAF6EEDE-8AF0-C02C-D490-A4421C15F93B}"/>
              </a:ext>
            </a:extLst>
          </p:cNvPr>
          <p:cNvSpPr>
            <a:spLocks noGrp="1"/>
          </p:cNvSpPr>
          <p:nvPr>
            <p:ph type="body" idx="1"/>
          </p:nvPr>
        </p:nvSpPr>
        <p:spPr>
          <a:xfrm>
            <a:off x="311700" y="860974"/>
            <a:ext cx="8520600" cy="3912361"/>
          </a:xfrm>
        </p:spPr>
        <p:txBody>
          <a:bodyPr>
            <a:normAutofit fontScale="92500" lnSpcReduction="20000"/>
          </a:bodyPr>
          <a:lstStyle/>
          <a:p>
            <a:pPr marL="114300" indent="0">
              <a:buNone/>
            </a:pPr>
            <a:r>
              <a:rPr lang="en-GB" b="1" dirty="0">
                <a:solidFill>
                  <a:schemeClr val="accent1"/>
                </a:solidFill>
              </a:rPr>
              <a:t>Cyclistic:</a:t>
            </a:r>
            <a:r>
              <a:rPr lang="en-GB" dirty="0"/>
              <a:t> is a bike-share program that features more than </a:t>
            </a:r>
            <a:r>
              <a:rPr lang="en-GB" b="1" dirty="0">
                <a:solidFill>
                  <a:schemeClr val="accent1"/>
                </a:solidFill>
              </a:rPr>
              <a:t>5,800</a:t>
            </a:r>
            <a:r>
              <a:rPr lang="en-GB" dirty="0"/>
              <a:t> bicycles and almost </a:t>
            </a:r>
            <a:r>
              <a:rPr lang="en-GB" b="1" dirty="0">
                <a:solidFill>
                  <a:schemeClr val="accent1"/>
                </a:solidFill>
              </a:rPr>
              <a:t>700</a:t>
            </a:r>
            <a:r>
              <a:rPr lang="en-GB" dirty="0"/>
              <a:t> docking stations based at main staging points around Chicago. </a:t>
            </a:r>
          </a:p>
          <a:p>
            <a:pPr marL="114300" indent="0">
              <a:buNone/>
            </a:pPr>
            <a:endParaRPr lang="en-GB" dirty="0"/>
          </a:p>
          <a:p>
            <a:pPr marL="114300" indent="0">
              <a:buNone/>
            </a:pPr>
            <a:r>
              <a:rPr lang="en-GB" dirty="0"/>
              <a:t>Cyclistic sets itself apart by also offering reclining bikes, hand tricycles, and cargo bikes, making bike-share more inclusive to people with disabilities and riders who can’t use a standard two-wheeled bike. The majority of riders opt for traditional bikes; about </a:t>
            </a:r>
            <a:r>
              <a:rPr lang="en-GB" b="1" dirty="0">
                <a:solidFill>
                  <a:schemeClr val="accent1"/>
                </a:solidFill>
              </a:rPr>
              <a:t>8%</a:t>
            </a:r>
            <a:r>
              <a:rPr lang="en-GB" dirty="0"/>
              <a:t> of riders use the assistive options. </a:t>
            </a:r>
          </a:p>
          <a:p>
            <a:pPr marL="114300" indent="0">
              <a:buNone/>
            </a:pPr>
            <a:endParaRPr lang="en-GB" dirty="0"/>
          </a:p>
          <a:p>
            <a:pPr marL="114300" indent="0">
              <a:buNone/>
            </a:pPr>
            <a:r>
              <a:rPr lang="en-GB" dirty="0"/>
              <a:t>Most casual users are likely to ride for leisure, but about </a:t>
            </a:r>
            <a:r>
              <a:rPr lang="en-GB" b="1" dirty="0">
                <a:solidFill>
                  <a:schemeClr val="accent1"/>
                </a:solidFill>
              </a:rPr>
              <a:t>30%</a:t>
            </a:r>
            <a:r>
              <a:rPr lang="en-GB" dirty="0"/>
              <a:t> (mainly members) commute to work each day. </a:t>
            </a:r>
          </a:p>
          <a:p>
            <a:pPr marL="114300" indent="0">
              <a:buNone/>
            </a:pPr>
            <a:endParaRPr lang="en-GB" dirty="0"/>
          </a:p>
          <a:p>
            <a:pPr marL="114300" indent="0">
              <a:buNone/>
            </a:pPr>
            <a:r>
              <a:rPr lang="en-GB" dirty="0"/>
              <a:t>Customers are categorised as follows:- </a:t>
            </a:r>
          </a:p>
          <a:p>
            <a:r>
              <a:rPr lang="en-GB" dirty="0"/>
              <a:t>Customers of </a:t>
            </a:r>
            <a:r>
              <a:rPr lang="en-GB" b="1" dirty="0">
                <a:solidFill>
                  <a:schemeClr val="accent1"/>
                </a:solidFill>
              </a:rPr>
              <a:t>single-ride or full-day passes</a:t>
            </a:r>
            <a:r>
              <a:rPr lang="en-GB" dirty="0"/>
              <a:t> are referred to as </a:t>
            </a:r>
            <a:r>
              <a:rPr lang="en-GB" b="1" dirty="0">
                <a:solidFill>
                  <a:schemeClr val="accent1"/>
                </a:solidFill>
              </a:rPr>
              <a:t>casual</a:t>
            </a:r>
            <a:r>
              <a:rPr lang="en-GB" dirty="0"/>
              <a:t> riders</a:t>
            </a:r>
          </a:p>
          <a:p>
            <a:r>
              <a:rPr lang="en-GB" dirty="0"/>
              <a:t>Customers who purchase </a:t>
            </a:r>
            <a:r>
              <a:rPr lang="en-GB" b="1" dirty="0">
                <a:solidFill>
                  <a:schemeClr val="accent1"/>
                </a:solidFill>
              </a:rPr>
              <a:t>annual memberships</a:t>
            </a:r>
            <a:r>
              <a:rPr lang="en-GB" dirty="0"/>
              <a:t> are </a:t>
            </a:r>
            <a:r>
              <a:rPr lang="en-GB" b="1" dirty="0">
                <a:solidFill>
                  <a:schemeClr val="accent1"/>
                </a:solidFill>
              </a:rPr>
              <a:t>Cyclistic</a:t>
            </a:r>
            <a:r>
              <a:rPr lang="en-GB" dirty="0"/>
              <a:t> </a:t>
            </a:r>
            <a:r>
              <a:rPr lang="en-GB" b="1" dirty="0">
                <a:solidFill>
                  <a:schemeClr val="accent1"/>
                </a:solidFill>
              </a:rPr>
              <a:t>members</a:t>
            </a:r>
          </a:p>
        </p:txBody>
      </p:sp>
    </p:spTree>
    <p:extLst>
      <p:ext uri="{BB962C8B-B14F-4D97-AF65-F5344CB8AC3E}">
        <p14:creationId xmlns:p14="http://schemas.microsoft.com/office/powerpoint/2010/main" val="2714324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4" name="Chart 3" descr="Chart type: Histogram. Frequency of 'Mean_Duration'&#10;&#10;Description automatically generated">
                <a:extLst>
                  <a:ext uri="{FF2B5EF4-FFF2-40B4-BE49-F238E27FC236}">
                    <a16:creationId xmlns:a16="http://schemas.microsoft.com/office/drawing/2014/main" id="{631641A6-464C-A10C-C560-A772088B18F5}"/>
                  </a:ext>
                </a:extLst>
              </p:cNvPr>
              <p:cNvGraphicFramePr/>
              <p:nvPr>
                <p:extLst>
                  <p:ext uri="{D42A27DB-BD31-4B8C-83A1-F6EECF244321}">
                    <p14:modId xmlns:p14="http://schemas.microsoft.com/office/powerpoint/2010/main" val="674200969"/>
                  </p:ext>
                </p:extLst>
              </p:nvPr>
            </p:nvGraphicFramePr>
            <p:xfrm>
              <a:off x="377504" y="714643"/>
              <a:ext cx="8305101" cy="408386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descr="Chart type: Histogram. Frequency of 'Mean_Duration'&#10;&#10;Description automatically generated">
                <a:extLst>
                  <a:ext uri="{FF2B5EF4-FFF2-40B4-BE49-F238E27FC236}">
                    <a16:creationId xmlns:a16="http://schemas.microsoft.com/office/drawing/2014/main" id="{631641A6-464C-A10C-C560-A772088B18F5}"/>
                  </a:ext>
                </a:extLst>
              </p:cNvPr>
              <p:cNvPicPr>
                <a:picLocks noGrp="1" noRot="1" noChangeAspect="1" noMove="1" noResize="1" noEditPoints="1" noAdjustHandles="1" noChangeArrowheads="1" noChangeShapeType="1"/>
              </p:cNvPicPr>
              <p:nvPr/>
            </p:nvPicPr>
            <p:blipFill>
              <a:blip r:embed="rId3"/>
              <a:stretch>
                <a:fillRect/>
              </a:stretch>
            </p:blipFill>
            <p:spPr>
              <a:xfrm>
                <a:off x="377504" y="714643"/>
                <a:ext cx="8305101" cy="4083860"/>
              </a:xfrm>
              <a:prstGeom prst="rect">
                <a:avLst/>
              </a:prstGeom>
            </p:spPr>
          </p:pic>
        </mc:Fallback>
      </mc:AlternateContent>
      <p:sp>
        <p:nvSpPr>
          <p:cNvPr id="5" name="TextBox 4">
            <a:extLst>
              <a:ext uri="{FF2B5EF4-FFF2-40B4-BE49-F238E27FC236}">
                <a16:creationId xmlns:a16="http://schemas.microsoft.com/office/drawing/2014/main" id="{4C7BBD73-C766-CA58-3ECE-D81C0F038359}"/>
              </a:ext>
            </a:extLst>
          </p:cNvPr>
          <p:cNvSpPr txBox="1"/>
          <p:nvPr/>
        </p:nvSpPr>
        <p:spPr>
          <a:xfrm>
            <a:off x="377504" y="252978"/>
            <a:ext cx="8414158" cy="461665"/>
          </a:xfrm>
          <a:prstGeom prst="rect">
            <a:avLst/>
          </a:prstGeom>
          <a:noFill/>
        </p:spPr>
        <p:txBody>
          <a:bodyPr wrap="square">
            <a:spAutoFit/>
          </a:bodyPr>
          <a:lstStyle/>
          <a:p>
            <a:pPr algn="ctr"/>
            <a:r>
              <a:rPr lang="en-GB" sz="2400" b="1" dirty="0"/>
              <a:t>Frequency of Ride Durations </a:t>
            </a:r>
            <a:r>
              <a:rPr lang="en-GB" sz="2400" b="1" dirty="0">
                <a:solidFill>
                  <a:schemeClr val="accent1"/>
                </a:solidFill>
              </a:rPr>
              <a:t>June 2011 - May 2022</a:t>
            </a:r>
            <a:endParaRPr lang="en-GB" sz="2400" dirty="0"/>
          </a:p>
        </p:txBody>
      </p:sp>
      <p:sp>
        <p:nvSpPr>
          <p:cNvPr id="6" name="Arrow: Right 5">
            <a:extLst>
              <a:ext uri="{FF2B5EF4-FFF2-40B4-BE49-F238E27FC236}">
                <a16:creationId xmlns:a16="http://schemas.microsoft.com/office/drawing/2014/main" id="{65014186-AD45-B550-F45D-BBE9B8FE2FF5}"/>
              </a:ext>
            </a:extLst>
          </p:cNvPr>
          <p:cNvSpPr/>
          <p:nvPr/>
        </p:nvSpPr>
        <p:spPr>
          <a:xfrm rot="9185931">
            <a:off x="2105659" y="2059785"/>
            <a:ext cx="623628" cy="3754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7" name="TextBox 1">
            <a:extLst>
              <a:ext uri="{FF2B5EF4-FFF2-40B4-BE49-F238E27FC236}">
                <a16:creationId xmlns:a16="http://schemas.microsoft.com/office/drawing/2014/main" id="{7F47F6DB-BE0A-0B74-A574-03759E045331}"/>
              </a:ext>
            </a:extLst>
          </p:cNvPr>
          <p:cNvSpPr txBox="1"/>
          <p:nvPr/>
        </p:nvSpPr>
        <p:spPr>
          <a:xfrm rot="21565341">
            <a:off x="2900264" y="1367266"/>
            <a:ext cx="1551892" cy="105661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1" dirty="0">
                <a:solidFill>
                  <a:schemeClr val="accent1"/>
                </a:solidFill>
              </a:rPr>
              <a:t>The OVERALL AVERAGE trip duration was 18 minutes </a:t>
            </a:r>
          </a:p>
        </p:txBody>
      </p:sp>
      <p:sp>
        <p:nvSpPr>
          <p:cNvPr id="8" name="TextBox 1">
            <a:extLst>
              <a:ext uri="{FF2B5EF4-FFF2-40B4-BE49-F238E27FC236}">
                <a16:creationId xmlns:a16="http://schemas.microsoft.com/office/drawing/2014/main" id="{0155611C-F605-171F-FC5F-23619D29E97C}"/>
              </a:ext>
            </a:extLst>
          </p:cNvPr>
          <p:cNvSpPr txBox="1"/>
          <p:nvPr/>
        </p:nvSpPr>
        <p:spPr>
          <a:xfrm rot="21565341">
            <a:off x="5534842" y="1361617"/>
            <a:ext cx="2669525" cy="1673051"/>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1" dirty="0">
                <a:solidFill>
                  <a:schemeClr val="accent1"/>
                </a:solidFill>
              </a:rPr>
              <a:t>The AVERAGE trip duration for ALL MEMBERS was 13 minutes</a:t>
            </a:r>
          </a:p>
          <a:p>
            <a:endParaRPr lang="en-GB" sz="1400" b="1" dirty="0">
              <a:solidFill>
                <a:schemeClr val="accent1"/>
              </a:solidFill>
            </a:endParaRPr>
          </a:p>
          <a:p>
            <a:r>
              <a:rPr lang="en-GB" sz="1400" b="1" dirty="0">
                <a:solidFill>
                  <a:schemeClr val="accent1"/>
                </a:solidFill>
              </a:rPr>
              <a:t>The AVERAGE trip duration for ALL CASUALS was 28 minutes </a:t>
            </a:r>
          </a:p>
        </p:txBody>
      </p:sp>
    </p:spTree>
    <p:extLst>
      <p:ext uri="{BB962C8B-B14F-4D97-AF65-F5344CB8AC3E}">
        <p14:creationId xmlns:p14="http://schemas.microsoft.com/office/powerpoint/2010/main" val="236108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3570A7-4845-FE63-9DB6-A8782D2409E0}"/>
              </a:ext>
            </a:extLst>
          </p:cNvPr>
          <p:cNvSpPr txBox="1"/>
          <p:nvPr/>
        </p:nvSpPr>
        <p:spPr>
          <a:xfrm>
            <a:off x="176170" y="227811"/>
            <a:ext cx="8901696" cy="461665"/>
          </a:xfrm>
          <a:prstGeom prst="rect">
            <a:avLst/>
          </a:prstGeom>
          <a:noFill/>
        </p:spPr>
        <p:txBody>
          <a:bodyPr wrap="square">
            <a:spAutoFit/>
          </a:bodyPr>
          <a:lstStyle/>
          <a:p>
            <a:pPr algn="ctr"/>
            <a:r>
              <a:rPr lang="en-GB" sz="2400" b="1" dirty="0"/>
              <a:t>Minimums, Averages and Maximums </a:t>
            </a:r>
            <a:r>
              <a:rPr lang="en-GB" sz="2400" b="1" dirty="0">
                <a:solidFill>
                  <a:schemeClr val="accent1"/>
                </a:solidFill>
              </a:rPr>
              <a:t>June 2011 - May 2022</a:t>
            </a:r>
            <a:endParaRPr lang="en-GB" sz="2400" dirty="0"/>
          </a:p>
        </p:txBody>
      </p:sp>
      <p:graphicFrame>
        <p:nvGraphicFramePr>
          <p:cNvPr id="7" name="Table 7">
            <a:extLst>
              <a:ext uri="{FF2B5EF4-FFF2-40B4-BE49-F238E27FC236}">
                <a16:creationId xmlns:a16="http://schemas.microsoft.com/office/drawing/2014/main" id="{2DB627A5-7C11-F37A-330C-7F1BFBF98C2E}"/>
              </a:ext>
            </a:extLst>
          </p:cNvPr>
          <p:cNvGraphicFramePr>
            <a:graphicFrameLocks noGrp="1"/>
          </p:cNvGraphicFramePr>
          <p:nvPr>
            <p:extLst>
              <p:ext uri="{D42A27DB-BD31-4B8C-83A1-F6EECF244321}">
                <p14:modId xmlns:p14="http://schemas.microsoft.com/office/powerpoint/2010/main" val="2190847575"/>
              </p:ext>
            </p:extLst>
          </p:nvPr>
        </p:nvGraphicFramePr>
        <p:xfrm>
          <a:off x="366320" y="783029"/>
          <a:ext cx="8500845" cy="4132662"/>
        </p:xfrm>
        <a:graphic>
          <a:graphicData uri="http://schemas.openxmlformats.org/drawingml/2006/table">
            <a:tbl>
              <a:tblPr firstRow="1" bandRow="1">
                <a:tableStyleId>{FABFCF23-3B69-468F-B69F-88F6DE6A72F2}</a:tableStyleId>
              </a:tblPr>
              <a:tblGrid>
                <a:gridCol w="1460805">
                  <a:extLst>
                    <a:ext uri="{9D8B030D-6E8A-4147-A177-3AD203B41FA5}">
                      <a16:colId xmlns:a16="http://schemas.microsoft.com/office/drawing/2014/main" val="55757453"/>
                    </a:ext>
                  </a:extLst>
                </a:gridCol>
                <a:gridCol w="1173340">
                  <a:extLst>
                    <a:ext uri="{9D8B030D-6E8A-4147-A177-3AD203B41FA5}">
                      <a16:colId xmlns:a16="http://schemas.microsoft.com/office/drawing/2014/main" val="4147451939"/>
                    </a:ext>
                  </a:extLst>
                </a:gridCol>
                <a:gridCol w="1173340">
                  <a:extLst>
                    <a:ext uri="{9D8B030D-6E8A-4147-A177-3AD203B41FA5}">
                      <a16:colId xmlns:a16="http://schemas.microsoft.com/office/drawing/2014/main" val="1392078236"/>
                    </a:ext>
                  </a:extLst>
                </a:gridCol>
                <a:gridCol w="1173340">
                  <a:extLst>
                    <a:ext uri="{9D8B030D-6E8A-4147-A177-3AD203B41FA5}">
                      <a16:colId xmlns:a16="http://schemas.microsoft.com/office/drawing/2014/main" val="3677929899"/>
                    </a:ext>
                  </a:extLst>
                </a:gridCol>
                <a:gridCol w="1173340">
                  <a:extLst>
                    <a:ext uri="{9D8B030D-6E8A-4147-A177-3AD203B41FA5}">
                      <a16:colId xmlns:a16="http://schemas.microsoft.com/office/drawing/2014/main" val="3314805765"/>
                    </a:ext>
                  </a:extLst>
                </a:gridCol>
                <a:gridCol w="1173340">
                  <a:extLst>
                    <a:ext uri="{9D8B030D-6E8A-4147-A177-3AD203B41FA5}">
                      <a16:colId xmlns:a16="http://schemas.microsoft.com/office/drawing/2014/main" val="1905648734"/>
                    </a:ext>
                  </a:extLst>
                </a:gridCol>
                <a:gridCol w="1173340">
                  <a:extLst>
                    <a:ext uri="{9D8B030D-6E8A-4147-A177-3AD203B41FA5}">
                      <a16:colId xmlns:a16="http://schemas.microsoft.com/office/drawing/2014/main" val="343095178"/>
                    </a:ext>
                  </a:extLst>
                </a:gridCol>
              </a:tblGrid>
              <a:tr h="688777">
                <a:tc>
                  <a:txBody>
                    <a:bodyPr/>
                    <a:lstStyle/>
                    <a:p>
                      <a:pPr algn="ctr" fontAlgn="b"/>
                      <a:r>
                        <a:rPr lang="en-GB" sz="1600" b="1" u="none" strike="noStrike" dirty="0">
                          <a:solidFill>
                            <a:schemeClr val="bg1"/>
                          </a:solidFill>
                          <a:effectLst/>
                        </a:rPr>
                        <a:t>Key</a:t>
                      </a:r>
                      <a:endParaRPr lang="en-GB" sz="1600" b="1" i="0" u="none" strike="noStrike" dirty="0">
                        <a:solidFill>
                          <a:schemeClr val="bg1"/>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chemeClr val="bg1"/>
                          </a:solidFill>
                          <a:effectLst/>
                        </a:rPr>
                        <a:t>Member</a:t>
                      </a:r>
                    </a:p>
                    <a:p>
                      <a:pPr algn="ctr" fontAlgn="b"/>
                      <a:r>
                        <a:rPr lang="en-GB" sz="1600" b="1" u="none" strike="noStrike" dirty="0">
                          <a:solidFill>
                            <a:schemeClr val="bg1"/>
                          </a:solidFill>
                          <a:effectLst/>
                        </a:rPr>
                        <a:t>Type</a:t>
                      </a:r>
                      <a:endParaRPr lang="en-GB" sz="1600" b="1" i="0" u="none" strike="noStrike" dirty="0">
                        <a:solidFill>
                          <a:schemeClr val="bg1"/>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chemeClr val="bg1"/>
                          </a:solidFill>
                          <a:effectLst/>
                        </a:rPr>
                        <a:t>Ride</a:t>
                      </a:r>
                    </a:p>
                    <a:p>
                      <a:pPr algn="ctr" fontAlgn="b"/>
                      <a:r>
                        <a:rPr lang="en-GB" sz="1600" b="1" u="none" strike="noStrike" dirty="0">
                          <a:solidFill>
                            <a:schemeClr val="bg1"/>
                          </a:solidFill>
                          <a:effectLst/>
                        </a:rPr>
                        <a:t>Type</a:t>
                      </a:r>
                      <a:endParaRPr lang="en-GB" sz="1600" b="1" i="0" u="none" strike="noStrike" dirty="0">
                        <a:solidFill>
                          <a:schemeClr val="bg1"/>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chemeClr val="bg1"/>
                          </a:solidFill>
                          <a:effectLst/>
                        </a:rPr>
                        <a:t>Ride</a:t>
                      </a:r>
                    </a:p>
                    <a:p>
                      <a:pPr algn="ctr" fontAlgn="b"/>
                      <a:r>
                        <a:rPr lang="en-GB" sz="1600" b="1" u="none" strike="noStrike" dirty="0">
                          <a:solidFill>
                            <a:schemeClr val="bg1"/>
                          </a:solidFill>
                          <a:effectLst/>
                        </a:rPr>
                        <a:t>Count</a:t>
                      </a:r>
                      <a:endParaRPr lang="en-GB" sz="1600" b="1" i="0" u="none" strike="noStrike" dirty="0">
                        <a:solidFill>
                          <a:schemeClr val="bg1"/>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chemeClr val="bg1"/>
                          </a:solidFill>
                          <a:effectLst/>
                        </a:rPr>
                        <a:t>Min</a:t>
                      </a:r>
                    </a:p>
                    <a:p>
                      <a:pPr algn="ctr" fontAlgn="b"/>
                      <a:r>
                        <a:rPr lang="en-GB" sz="1600" b="1" u="none" strike="noStrike" dirty="0">
                          <a:solidFill>
                            <a:schemeClr val="bg1"/>
                          </a:solidFill>
                          <a:effectLst/>
                        </a:rPr>
                        <a:t>Duration</a:t>
                      </a:r>
                      <a:endParaRPr lang="en-GB" sz="1600" b="1" i="0" u="none" strike="noStrike" dirty="0">
                        <a:solidFill>
                          <a:schemeClr val="bg1"/>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chemeClr val="bg1"/>
                          </a:solidFill>
                          <a:effectLst/>
                        </a:rPr>
                        <a:t>Mean</a:t>
                      </a:r>
                    </a:p>
                    <a:p>
                      <a:pPr algn="ctr" fontAlgn="b"/>
                      <a:r>
                        <a:rPr lang="en-GB" sz="1600" b="1" u="none" strike="noStrike" dirty="0">
                          <a:solidFill>
                            <a:schemeClr val="bg1"/>
                          </a:solidFill>
                          <a:effectLst/>
                        </a:rPr>
                        <a:t>Duration</a:t>
                      </a:r>
                      <a:endParaRPr lang="en-GB" sz="1600" b="1" i="0" u="none" strike="noStrike" dirty="0">
                        <a:solidFill>
                          <a:schemeClr val="bg1"/>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chemeClr val="bg1"/>
                          </a:solidFill>
                          <a:effectLst/>
                        </a:rPr>
                        <a:t>Max</a:t>
                      </a:r>
                    </a:p>
                    <a:p>
                      <a:pPr algn="ctr" fontAlgn="b"/>
                      <a:r>
                        <a:rPr lang="en-GB" sz="1600" b="1" u="none" strike="noStrike" dirty="0">
                          <a:solidFill>
                            <a:schemeClr val="bg1"/>
                          </a:solidFill>
                          <a:effectLst/>
                        </a:rPr>
                        <a:t>Duration</a:t>
                      </a:r>
                      <a:endParaRPr lang="en-GB" sz="1600" b="1" i="0" u="none" strike="noStrike" dirty="0">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2445024876"/>
                  </a:ext>
                </a:extLst>
              </a:tr>
              <a:tr h="688777">
                <a:tc>
                  <a:txBody>
                    <a:bodyPr/>
                    <a:lstStyle/>
                    <a:p>
                      <a:pPr algn="ctr" fontAlgn="b"/>
                      <a:r>
                        <a:rPr lang="en-GB" sz="1600" b="1" u="none" strike="noStrike" dirty="0">
                          <a:solidFill>
                            <a:srgbClr val="000000"/>
                          </a:solidFill>
                          <a:effectLst/>
                        </a:rPr>
                        <a:t>Casual</a:t>
                      </a:r>
                    </a:p>
                    <a:p>
                      <a:pPr algn="ctr" fontAlgn="b"/>
                      <a:r>
                        <a:rPr lang="en-GB" sz="1600" b="1" u="none" strike="noStrike" dirty="0">
                          <a:solidFill>
                            <a:srgbClr val="000000"/>
                          </a:solidFill>
                          <a:effectLst/>
                        </a:rPr>
                        <a:t>Classic Bike</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Casual</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Classic</a:t>
                      </a:r>
                    </a:p>
                    <a:p>
                      <a:pPr algn="ctr" fontAlgn="b"/>
                      <a:r>
                        <a:rPr lang="en-GB" sz="1600" b="1" u="none" strike="noStrike" dirty="0">
                          <a:solidFill>
                            <a:srgbClr val="000000"/>
                          </a:solidFill>
                          <a:effectLst/>
                        </a:rPr>
                        <a:t>Bike</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1,223,780</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1</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26</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1,500</a:t>
                      </a:r>
                      <a:endParaRPr lang="en-GB" sz="1600" b="1"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80461353"/>
                  </a:ext>
                </a:extLst>
              </a:tr>
              <a:tr h="688777">
                <a:tc>
                  <a:txBody>
                    <a:bodyPr/>
                    <a:lstStyle/>
                    <a:p>
                      <a:pPr algn="ctr" fontAlgn="b"/>
                      <a:r>
                        <a:rPr lang="en-GB" sz="1600" b="1" u="none" strike="noStrike" dirty="0">
                          <a:solidFill>
                            <a:srgbClr val="000000"/>
                          </a:solidFill>
                          <a:effectLst/>
                        </a:rPr>
                        <a:t>Casual</a:t>
                      </a:r>
                    </a:p>
                    <a:p>
                      <a:pPr algn="ctr" fontAlgn="b"/>
                      <a:r>
                        <a:rPr lang="en-GB" sz="1600" b="1" u="none" strike="noStrike" dirty="0">
                          <a:solidFill>
                            <a:srgbClr val="000000"/>
                          </a:solidFill>
                          <a:effectLst/>
                        </a:rPr>
                        <a:t>Docked Bike</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Casual</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Docked</a:t>
                      </a:r>
                    </a:p>
                    <a:p>
                      <a:pPr algn="ctr" fontAlgn="b"/>
                      <a:r>
                        <a:rPr lang="en-GB" sz="1600" b="1" u="none" strike="noStrike" dirty="0">
                          <a:solidFill>
                            <a:srgbClr val="000000"/>
                          </a:solidFill>
                          <a:effectLst/>
                        </a:rPr>
                        <a:t>Bike</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272,444</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1</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72</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55,944</a:t>
                      </a:r>
                      <a:endParaRPr lang="en-GB" sz="1600" b="1"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848831846"/>
                  </a:ext>
                </a:extLst>
              </a:tr>
              <a:tr h="688777">
                <a:tc>
                  <a:txBody>
                    <a:bodyPr/>
                    <a:lstStyle/>
                    <a:p>
                      <a:pPr algn="ctr" fontAlgn="b"/>
                      <a:r>
                        <a:rPr lang="en-GB" sz="1600" b="1" u="none" strike="noStrike" dirty="0">
                          <a:solidFill>
                            <a:srgbClr val="000000"/>
                          </a:solidFill>
                          <a:effectLst/>
                        </a:rPr>
                        <a:t>Casual</a:t>
                      </a:r>
                    </a:p>
                    <a:p>
                      <a:pPr algn="ctr" fontAlgn="b"/>
                      <a:r>
                        <a:rPr lang="en-GB" sz="1600" b="1" u="none" strike="noStrike" dirty="0">
                          <a:solidFill>
                            <a:srgbClr val="000000"/>
                          </a:solidFill>
                          <a:effectLst/>
                        </a:rPr>
                        <a:t>Electric Bike</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Casual</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Electric</a:t>
                      </a:r>
                    </a:p>
                    <a:p>
                      <a:pPr algn="ctr" fontAlgn="b"/>
                      <a:r>
                        <a:rPr lang="en-GB" sz="1600" b="1" u="none" strike="noStrike" dirty="0">
                          <a:solidFill>
                            <a:srgbClr val="000000"/>
                          </a:solidFill>
                          <a:effectLst/>
                        </a:rPr>
                        <a:t>Bike</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510,127</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1</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19</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480</a:t>
                      </a:r>
                      <a:endParaRPr lang="en-GB" sz="1600" b="1"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503066564"/>
                  </a:ext>
                </a:extLst>
              </a:tr>
              <a:tr h="688777">
                <a:tc>
                  <a:txBody>
                    <a:bodyPr/>
                    <a:lstStyle/>
                    <a:p>
                      <a:pPr algn="ctr" fontAlgn="b"/>
                      <a:r>
                        <a:rPr lang="en-GB" sz="1600" b="1" u="none" strike="noStrike" dirty="0">
                          <a:solidFill>
                            <a:srgbClr val="000000"/>
                          </a:solidFill>
                          <a:effectLst/>
                        </a:rPr>
                        <a:t>Member</a:t>
                      </a:r>
                    </a:p>
                    <a:p>
                      <a:pPr algn="ctr" fontAlgn="b"/>
                      <a:r>
                        <a:rPr lang="en-GB" sz="1600" b="1" u="none" strike="noStrike" dirty="0">
                          <a:solidFill>
                            <a:srgbClr val="000000"/>
                          </a:solidFill>
                          <a:effectLst/>
                        </a:rPr>
                        <a:t>Classic Bike</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Member</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Classic</a:t>
                      </a:r>
                    </a:p>
                    <a:p>
                      <a:pPr algn="ctr" fontAlgn="b"/>
                      <a:r>
                        <a:rPr lang="en-GB" sz="1600" b="1" u="none" strike="noStrike" dirty="0">
                          <a:solidFill>
                            <a:srgbClr val="000000"/>
                          </a:solidFill>
                          <a:effectLst/>
                        </a:rPr>
                        <a:t>Bike</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1,958,194</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1</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13</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1,496</a:t>
                      </a:r>
                      <a:endParaRPr lang="en-GB" sz="1600" b="1"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794062401"/>
                  </a:ext>
                </a:extLst>
              </a:tr>
              <a:tr h="688777">
                <a:tc>
                  <a:txBody>
                    <a:bodyPr/>
                    <a:lstStyle/>
                    <a:p>
                      <a:pPr algn="ctr" fontAlgn="b"/>
                      <a:r>
                        <a:rPr lang="en-GB" sz="1600" b="1" u="none" strike="noStrike" dirty="0">
                          <a:solidFill>
                            <a:srgbClr val="000000"/>
                          </a:solidFill>
                          <a:effectLst/>
                        </a:rPr>
                        <a:t>Member</a:t>
                      </a:r>
                    </a:p>
                    <a:p>
                      <a:pPr algn="ctr" fontAlgn="b"/>
                      <a:r>
                        <a:rPr lang="en-GB" sz="1600" b="1" u="none" strike="noStrike" dirty="0">
                          <a:solidFill>
                            <a:srgbClr val="000000"/>
                          </a:solidFill>
                          <a:effectLst/>
                        </a:rPr>
                        <a:t>Electric Bike</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Member</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Electric</a:t>
                      </a:r>
                    </a:p>
                    <a:p>
                      <a:pPr algn="ctr" fontAlgn="b"/>
                      <a:r>
                        <a:rPr lang="en-GB" sz="1600" b="1" u="none" strike="noStrike" dirty="0">
                          <a:solidFill>
                            <a:srgbClr val="000000"/>
                          </a:solidFill>
                          <a:effectLst/>
                        </a:rPr>
                        <a:t>Bike</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662,420</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1</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11</a:t>
                      </a:r>
                      <a:endParaRPr lang="en-GB" sz="16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600" b="1" u="none" strike="noStrike" dirty="0">
                          <a:solidFill>
                            <a:srgbClr val="000000"/>
                          </a:solidFill>
                          <a:effectLst/>
                        </a:rPr>
                        <a:t>479</a:t>
                      </a:r>
                      <a:endParaRPr lang="en-GB" sz="1600" b="1"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948244802"/>
                  </a:ext>
                </a:extLst>
              </a:tr>
            </a:tbl>
          </a:graphicData>
        </a:graphic>
      </p:graphicFrame>
    </p:spTree>
    <p:extLst>
      <p:ext uri="{BB962C8B-B14F-4D97-AF65-F5344CB8AC3E}">
        <p14:creationId xmlns:p14="http://schemas.microsoft.com/office/powerpoint/2010/main" val="1560790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83" name="Google Shape;83;p16"/>
          <p:cNvSpPr txBox="1"/>
          <p:nvPr/>
        </p:nvSpPr>
        <p:spPr>
          <a:xfrm>
            <a:off x="1017499" y="1534340"/>
            <a:ext cx="815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dirty="0">
              <a:latin typeface="Open Sans"/>
              <a:ea typeface="Open Sans"/>
              <a:cs typeface="Open Sans"/>
              <a:sym typeface="Open Sans"/>
            </a:endParaRPr>
          </a:p>
        </p:txBody>
      </p:sp>
      <p:sp>
        <p:nvSpPr>
          <p:cNvPr id="3" name="Text Placeholder 2">
            <a:extLst>
              <a:ext uri="{FF2B5EF4-FFF2-40B4-BE49-F238E27FC236}">
                <a16:creationId xmlns:a16="http://schemas.microsoft.com/office/drawing/2014/main" id="{278A116B-5704-4AA7-936D-4707B8CE9B4A}"/>
              </a:ext>
            </a:extLst>
          </p:cNvPr>
          <p:cNvSpPr>
            <a:spLocks noGrp="1"/>
          </p:cNvSpPr>
          <p:nvPr>
            <p:ph type="body" idx="1"/>
          </p:nvPr>
        </p:nvSpPr>
        <p:spPr>
          <a:xfrm>
            <a:off x="311700" y="1016001"/>
            <a:ext cx="8520600" cy="3813624"/>
          </a:xfrm>
        </p:spPr>
        <p:txBody>
          <a:bodyPr>
            <a:normAutofit/>
          </a:bodyPr>
          <a:lstStyle/>
          <a:p>
            <a:pPr marL="114300" indent="0">
              <a:buNone/>
            </a:pPr>
            <a:r>
              <a:rPr lang="en-GB" dirty="0"/>
              <a:t> </a:t>
            </a:r>
          </a:p>
        </p:txBody>
      </p:sp>
      <p:graphicFrame>
        <p:nvGraphicFramePr>
          <p:cNvPr id="2" name="Chart 1" descr="Chart type: Clustered Column. 'Mean_Duration' by 'Key'&#10;&#10;Description automatically generated">
            <a:extLst>
              <a:ext uri="{FF2B5EF4-FFF2-40B4-BE49-F238E27FC236}">
                <a16:creationId xmlns:a16="http://schemas.microsoft.com/office/drawing/2014/main" id="{2C3C048A-E9B7-ECD0-67A1-5995A1926C59}"/>
              </a:ext>
            </a:extLst>
          </p:cNvPr>
          <p:cNvGraphicFramePr>
            <a:graphicFrameLocks/>
          </p:cNvGraphicFramePr>
          <p:nvPr>
            <p:extLst>
              <p:ext uri="{D42A27DB-BD31-4B8C-83A1-F6EECF244321}">
                <p14:modId xmlns:p14="http://schemas.microsoft.com/office/powerpoint/2010/main" val="364298196"/>
              </p:ext>
            </p:extLst>
          </p:nvPr>
        </p:nvGraphicFramePr>
        <p:xfrm>
          <a:off x="562062" y="603936"/>
          <a:ext cx="8179266" cy="422568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55663D60-76C5-C7D4-4E31-21022583877E}"/>
              </a:ext>
            </a:extLst>
          </p:cNvPr>
          <p:cNvSpPr txBox="1"/>
          <p:nvPr/>
        </p:nvSpPr>
        <p:spPr>
          <a:xfrm>
            <a:off x="311699" y="142271"/>
            <a:ext cx="8387683" cy="461665"/>
          </a:xfrm>
          <a:prstGeom prst="rect">
            <a:avLst/>
          </a:prstGeom>
          <a:noFill/>
        </p:spPr>
        <p:txBody>
          <a:bodyPr wrap="square">
            <a:spAutoFit/>
          </a:bodyPr>
          <a:lstStyle/>
          <a:p>
            <a:pPr algn="ctr"/>
            <a:r>
              <a:rPr lang="en-GB" sz="2400" b="1" dirty="0"/>
              <a:t>Average Trip Duration per Member Type / Ride Type</a:t>
            </a:r>
            <a:endParaRPr lang="en-GB" sz="2400" dirty="0"/>
          </a:p>
        </p:txBody>
      </p:sp>
      <p:cxnSp>
        <p:nvCxnSpPr>
          <p:cNvPr id="11" name="Straight Connector 10">
            <a:extLst>
              <a:ext uri="{FF2B5EF4-FFF2-40B4-BE49-F238E27FC236}">
                <a16:creationId xmlns:a16="http://schemas.microsoft.com/office/drawing/2014/main" id="{103F5625-959A-8866-77EC-805ACE42C8D5}"/>
              </a:ext>
            </a:extLst>
          </p:cNvPr>
          <p:cNvCxnSpPr>
            <a:cxnSpLocks/>
          </p:cNvCxnSpPr>
          <p:nvPr/>
        </p:nvCxnSpPr>
        <p:spPr>
          <a:xfrm>
            <a:off x="1017499" y="3632433"/>
            <a:ext cx="7480549" cy="0"/>
          </a:xfrm>
          <a:prstGeom prst="line">
            <a:avLst/>
          </a:prstGeom>
          <a:ln w="50800">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1E1F409-693A-7682-33EE-DF5C974341B3}"/>
              </a:ext>
            </a:extLst>
          </p:cNvPr>
          <p:cNvSpPr txBox="1"/>
          <p:nvPr/>
        </p:nvSpPr>
        <p:spPr>
          <a:xfrm>
            <a:off x="6786694" y="2608263"/>
            <a:ext cx="1912688" cy="830997"/>
          </a:xfrm>
          <a:prstGeom prst="rect">
            <a:avLst/>
          </a:prstGeom>
          <a:noFill/>
        </p:spPr>
        <p:txBody>
          <a:bodyPr wrap="square" rtlCol="0">
            <a:spAutoFit/>
          </a:bodyPr>
          <a:lstStyle/>
          <a:p>
            <a:r>
              <a:rPr lang="en-GB" sz="1600" b="1" dirty="0">
                <a:solidFill>
                  <a:schemeClr val="accent1"/>
                </a:solidFill>
              </a:rPr>
              <a:t>The overall trip duration average is 18 mins</a:t>
            </a:r>
          </a:p>
        </p:txBody>
      </p:sp>
      <p:sp>
        <p:nvSpPr>
          <p:cNvPr id="13" name="Arrow: Right 12">
            <a:extLst>
              <a:ext uri="{FF2B5EF4-FFF2-40B4-BE49-F238E27FC236}">
                <a16:creationId xmlns:a16="http://schemas.microsoft.com/office/drawing/2014/main" id="{25F6FD65-BE86-2F69-543A-A3D157B497D3}"/>
              </a:ext>
            </a:extLst>
          </p:cNvPr>
          <p:cNvSpPr/>
          <p:nvPr/>
        </p:nvSpPr>
        <p:spPr>
          <a:xfrm rot="18343060" flipH="1">
            <a:off x="5954186" y="2961426"/>
            <a:ext cx="751070" cy="36153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18" name="TextBox 17">
            <a:extLst>
              <a:ext uri="{FF2B5EF4-FFF2-40B4-BE49-F238E27FC236}">
                <a16:creationId xmlns:a16="http://schemas.microsoft.com/office/drawing/2014/main" id="{4AA4D877-8C81-206D-6750-F21F9589E9A7}"/>
              </a:ext>
            </a:extLst>
          </p:cNvPr>
          <p:cNvSpPr txBox="1"/>
          <p:nvPr/>
        </p:nvSpPr>
        <p:spPr>
          <a:xfrm>
            <a:off x="4753482" y="1016001"/>
            <a:ext cx="3316234" cy="1323439"/>
          </a:xfrm>
          <a:prstGeom prst="rect">
            <a:avLst/>
          </a:prstGeom>
          <a:noFill/>
        </p:spPr>
        <p:txBody>
          <a:bodyPr wrap="square" rtlCol="0">
            <a:spAutoFit/>
          </a:bodyPr>
          <a:lstStyle/>
          <a:p>
            <a:r>
              <a:rPr lang="en-GB" sz="1600" b="1" dirty="0">
                <a:solidFill>
                  <a:schemeClr val="accent1"/>
                </a:solidFill>
              </a:rPr>
              <a:t>There were 500,104 “Casual” trips made that were 30mins duration or over … these trip details have been saved for a membership mailshot / survey</a:t>
            </a:r>
          </a:p>
        </p:txBody>
      </p:sp>
      <p:sp>
        <p:nvSpPr>
          <p:cNvPr id="19" name="Arrow: Right 18">
            <a:extLst>
              <a:ext uri="{FF2B5EF4-FFF2-40B4-BE49-F238E27FC236}">
                <a16:creationId xmlns:a16="http://schemas.microsoft.com/office/drawing/2014/main" id="{98E7B64D-0DA1-6A4B-6487-0DBA95A989C3}"/>
              </a:ext>
            </a:extLst>
          </p:cNvPr>
          <p:cNvSpPr/>
          <p:nvPr/>
        </p:nvSpPr>
        <p:spPr>
          <a:xfrm rot="20052402" flipH="1">
            <a:off x="3910928" y="1780983"/>
            <a:ext cx="751070" cy="36153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3DE9AC-DA45-1E46-22BA-A86B1B24E320}"/>
              </a:ext>
            </a:extLst>
          </p:cNvPr>
          <p:cNvSpPr txBox="1"/>
          <p:nvPr/>
        </p:nvSpPr>
        <p:spPr>
          <a:xfrm>
            <a:off x="1361114" y="227811"/>
            <a:ext cx="6421772" cy="461665"/>
          </a:xfrm>
          <a:prstGeom prst="rect">
            <a:avLst/>
          </a:prstGeom>
          <a:noFill/>
        </p:spPr>
        <p:txBody>
          <a:bodyPr wrap="square">
            <a:spAutoFit/>
          </a:bodyPr>
          <a:lstStyle/>
          <a:p>
            <a:pPr algn="ctr"/>
            <a:r>
              <a:rPr lang="en-GB" sz="2400" b="1" dirty="0"/>
              <a:t>Top 10’s of Trip Data </a:t>
            </a:r>
            <a:r>
              <a:rPr lang="en-GB" sz="2400" b="1" dirty="0">
                <a:solidFill>
                  <a:schemeClr val="accent1"/>
                </a:solidFill>
              </a:rPr>
              <a:t>June 2011 - May 2022</a:t>
            </a:r>
            <a:endParaRPr lang="en-GB" sz="2400" dirty="0"/>
          </a:p>
        </p:txBody>
      </p:sp>
      <p:graphicFrame>
        <p:nvGraphicFramePr>
          <p:cNvPr id="7" name="Table 5">
            <a:extLst>
              <a:ext uri="{FF2B5EF4-FFF2-40B4-BE49-F238E27FC236}">
                <a16:creationId xmlns:a16="http://schemas.microsoft.com/office/drawing/2014/main" id="{215D6621-272D-0110-80D8-B041537CE19C}"/>
              </a:ext>
            </a:extLst>
          </p:cNvPr>
          <p:cNvGraphicFramePr>
            <a:graphicFrameLocks noGrp="1"/>
          </p:cNvGraphicFramePr>
          <p:nvPr>
            <p:extLst>
              <p:ext uri="{D42A27DB-BD31-4B8C-83A1-F6EECF244321}">
                <p14:modId xmlns:p14="http://schemas.microsoft.com/office/powerpoint/2010/main" val="2237691462"/>
              </p:ext>
            </p:extLst>
          </p:nvPr>
        </p:nvGraphicFramePr>
        <p:xfrm>
          <a:off x="687897" y="998435"/>
          <a:ext cx="7768206" cy="3932140"/>
        </p:xfrm>
        <a:graphic>
          <a:graphicData uri="http://schemas.openxmlformats.org/drawingml/2006/table">
            <a:tbl>
              <a:tblPr firstRow="1" bandRow="1">
                <a:tableStyleId>{5A111915-BE36-4E01-A7E5-04B1672EAD32}</a:tableStyleId>
              </a:tblPr>
              <a:tblGrid>
                <a:gridCol w="4496499">
                  <a:extLst>
                    <a:ext uri="{9D8B030D-6E8A-4147-A177-3AD203B41FA5}">
                      <a16:colId xmlns:a16="http://schemas.microsoft.com/office/drawing/2014/main" val="3866714792"/>
                    </a:ext>
                  </a:extLst>
                </a:gridCol>
                <a:gridCol w="3271707">
                  <a:extLst>
                    <a:ext uri="{9D8B030D-6E8A-4147-A177-3AD203B41FA5}">
                      <a16:colId xmlns:a16="http://schemas.microsoft.com/office/drawing/2014/main" val="876652233"/>
                    </a:ext>
                  </a:extLst>
                </a:gridCol>
              </a:tblGrid>
              <a:tr h="256699">
                <a:tc>
                  <a:txBody>
                    <a:bodyPr/>
                    <a:lstStyle/>
                    <a:p>
                      <a:pPr algn="ctr" fontAlgn="b"/>
                      <a:r>
                        <a:rPr lang="en-GB" sz="2400" b="0" u="none" strike="noStrike" dirty="0">
                          <a:solidFill>
                            <a:schemeClr val="bg1"/>
                          </a:solidFill>
                          <a:effectLst/>
                        </a:rPr>
                        <a:t>Start Station</a:t>
                      </a:r>
                      <a:endParaRPr lang="en-GB" sz="2400" b="0" i="0" u="none" strike="noStrike" dirty="0">
                        <a:solidFill>
                          <a:schemeClr val="bg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400" b="0" u="none" strike="noStrike" dirty="0">
                          <a:solidFill>
                            <a:schemeClr val="bg1"/>
                          </a:solidFill>
                          <a:effectLst/>
                        </a:rPr>
                        <a:t>Freq</a:t>
                      </a:r>
                      <a:endParaRPr lang="en-GB" sz="2400" b="0" i="0" u="none" strike="noStrike" dirty="0">
                        <a:solidFill>
                          <a:schemeClr val="bg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919094"/>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Streeter Dr &amp; Grand Ave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80,905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298511"/>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Michigan Ave &amp; Oak St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41,927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885014"/>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Wells St &amp; Concord Ln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41,554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102048"/>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Millennium Park</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39,014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0385283"/>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Clark St &amp; Elm St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38,701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0621209"/>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Wells St &amp; Elm St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35,425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1280365"/>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Theatre on the Lake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34,555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0241791"/>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Kingsbury St &amp; Kinzie St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34,161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0165860"/>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Clark St &amp; Armitage Ave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31,172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4915449"/>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DuSable Lake Shore Dr &amp; North Blvd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31,167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249847"/>
                  </a:ext>
                </a:extLst>
              </a:tr>
            </a:tbl>
          </a:graphicData>
        </a:graphic>
      </p:graphicFrame>
      <p:sp>
        <p:nvSpPr>
          <p:cNvPr id="8" name="TextBox 7">
            <a:extLst>
              <a:ext uri="{FF2B5EF4-FFF2-40B4-BE49-F238E27FC236}">
                <a16:creationId xmlns:a16="http://schemas.microsoft.com/office/drawing/2014/main" id="{4629D8D1-B4F9-F4F6-98E1-3140C11CFBA7}"/>
              </a:ext>
            </a:extLst>
          </p:cNvPr>
          <p:cNvSpPr txBox="1"/>
          <p:nvPr/>
        </p:nvSpPr>
        <p:spPr>
          <a:xfrm>
            <a:off x="1361114" y="598325"/>
            <a:ext cx="6421772" cy="400110"/>
          </a:xfrm>
          <a:prstGeom prst="rect">
            <a:avLst/>
          </a:prstGeom>
          <a:noFill/>
        </p:spPr>
        <p:txBody>
          <a:bodyPr wrap="square">
            <a:spAutoFit/>
          </a:bodyPr>
          <a:lstStyle/>
          <a:p>
            <a:pPr algn="ctr"/>
            <a:r>
              <a:rPr lang="en-GB" sz="2000" b="1" dirty="0"/>
              <a:t>Top 10 START Stations</a:t>
            </a:r>
            <a:endParaRPr lang="en-GB" sz="2000" dirty="0"/>
          </a:p>
        </p:txBody>
      </p:sp>
    </p:spTree>
    <p:extLst>
      <p:ext uri="{BB962C8B-B14F-4D97-AF65-F5344CB8AC3E}">
        <p14:creationId xmlns:p14="http://schemas.microsoft.com/office/powerpoint/2010/main" val="1012043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FFCCF-0453-B3FA-4BF9-4C347789DB1B}"/>
              </a:ext>
            </a:extLst>
          </p:cNvPr>
          <p:cNvSpPr txBox="1"/>
          <p:nvPr/>
        </p:nvSpPr>
        <p:spPr>
          <a:xfrm>
            <a:off x="1361114" y="227811"/>
            <a:ext cx="6421772" cy="769441"/>
          </a:xfrm>
          <a:prstGeom prst="rect">
            <a:avLst/>
          </a:prstGeom>
          <a:noFill/>
        </p:spPr>
        <p:txBody>
          <a:bodyPr wrap="square">
            <a:spAutoFit/>
          </a:bodyPr>
          <a:lstStyle/>
          <a:p>
            <a:pPr algn="ctr"/>
            <a:r>
              <a:rPr lang="en-GB" sz="2400" b="1" dirty="0"/>
              <a:t>Top 10’s of Trip Data </a:t>
            </a:r>
            <a:r>
              <a:rPr lang="en-GB" sz="2400" b="1" dirty="0">
                <a:solidFill>
                  <a:schemeClr val="accent1"/>
                </a:solidFill>
              </a:rPr>
              <a:t>June 2011 - May 2022</a:t>
            </a:r>
          </a:p>
          <a:p>
            <a:pPr algn="ctr"/>
            <a:r>
              <a:rPr lang="en-GB" sz="2000" b="1" dirty="0"/>
              <a:t>Top 10 START Stations</a:t>
            </a:r>
            <a:endParaRPr lang="en-GB" sz="2000" dirty="0"/>
          </a:p>
        </p:txBody>
      </p:sp>
      <p:pic>
        <p:nvPicPr>
          <p:cNvPr id="7" name="Picture 6">
            <a:extLst>
              <a:ext uri="{FF2B5EF4-FFF2-40B4-BE49-F238E27FC236}">
                <a16:creationId xmlns:a16="http://schemas.microsoft.com/office/drawing/2014/main" id="{8033606C-3BF2-80D8-091F-6C699F850C75}"/>
              </a:ext>
            </a:extLst>
          </p:cNvPr>
          <p:cNvPicPr>
            <a:picLocks noChangeAspect="1"/>
          </p:cNvPicPr>
          <p:nvPr/>
        </p:nvPicPr>
        <p:blipFill>
          <a:blip r:embed="rId2"/>
          <a:stretch>
            <a:fillRect/>
          </a:stretch>
        </p:blipFill>
        <p:spPr>
          <a:xfrm>
            <a:off x="360727" y="1015068"/>
            <a:ext cx="8422546" cy="3900622"/>
          </a:xfrm>
          <a:prstGeom prst="rect">
            <a:avLst/>
          </a:prstGeom>
        </p:spPr>
      </p:pic>
    </p:spTree>
    <p:extLst>
      <p:ext uri="{BB962C8B-B14F-4D97-AF65-F5344CB8AC3E}">
        <p14:creationId xmlns:p14="http://schemas.microsoft.com/office/powerpoint/2010/main" val="1668413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A4C8EC-6AA7-3352-A8AB-C751016FC1F8}"/>
              </a:ext>
            </a:extLst>
          </p:cNvPr>
          <p:cNvSpPr txBox="1"/>
          <p:nvPr/>
        </p:nvSpPr>
        <p:spPr>
          <a:xfrm>
            <a:off x="1361114" y="227811"/>
            <a:ext cx="6421772" cy="461665"/>
          </a:xfrm>
          <a:prstGeom prst="rect">
            <a:avLst/>
          </a:prstGeom>
          <a:noFill/>
        </p:spPr>
        <p:txBody>
          <a:bodyPr wrap="square">
            <a:spAutoFit/>
          </a:bodyPr>
          <a:lstStyle/>
          <a:p>
            <a:pPr algn="ctr"/>
            <a:r>
              <a:rPr lang="en-GB" sz="2400" b="1" dirty="0"/>
              <a:t>Top 10’s of Trip Data </a:t>
            </a:r>
            <a:r>
              <a:rPr lang="en-GB" sz="2400" b="1" dirty="0">
                <a:solidFill>
                  <a:schemeClr val="accent1"/>
                </a:solidFill>
              </a:rPr>
              <a:t>June 2011 - May 2022</a:t>
            </a:r>
            <a:endParaRPr lang="en-GB" sz="2400" dirty="0"/>
          </a:p>
        </p:txBody>
      </p:sp>
      <p:graphicFrame>
        <p:nvGraphicFramePr>
          <p:cNvPr id="5" name="Table 5">
            <a:extLst>
              <a:ext uri="{FF2B5EF4-FFF2-40B4-BE49-F238E27FC236}">
                <a16:creationId xmlns:a16="http://schemas.microsoft.com/office/drawing/2014/main" id="{4DE24BFB-4F41-82E8-3567-C3DEE760CC92}"/>
              </a:ext>
            </a:extLst>
          </p:cNvPr>
          <p:cNvGraphicFramePr>
            <a:graphicFrameLocks noGrp="1"/>
          </p:cNvGraphicFramePr>
          <p:nvPr>
            <p:extLst>
              <p:ext uri="{D42A27DB-BD31-4B8C-83A1-F6EECF244321}">
                <p14:modId xmlns:p14="http://schemas.microsoft.com/office/powerpoint/2010/main" val="23041801"/>
              </p:ext>
            </p:extLst>
          </p:nvPr>
        </p:nvGraphicFramePr>
        <p:xfrm>
          <a:off x="687897" y="998435"/>
          <a:ext cx="7768206" cy="3932140"/>
        </p:xfrm>
        <a:graphic>
          <a:graphicData uri="http://schemas.openxmlformats.org/drawingml/2006/table">
            <a:tbl>
              <a:tblPr firstRow="1" bandRow="1">
                <a:tableStyleId>{5A111915-BE36-4E01-A7E5-04B1672EAD32}</a:tableStyleId>
              </a:tblPr>
              <a:tblGrid>
                <a:gridCol w="4496499">
                  <a:extLst>
                    <a:ext uri="{9D8B030D-6E8A-4147-A177-3AD203B41FA5}">
                      <a16:colId xmlns:a16="http://schemas.microsoft.com/office/drawing/2014/main" val="3866714792"/>
                    </a:ext>
                  </a:extLst>
                </a:gridCol>
                <a:gridCol w="3271707">
                  <a:extLst>
                    <a:ext uri="{9D8B030D-6E8A-4147-A177-3AD203B41FA5}">
                      <a16:colId xmlns:a16="http://schemas.microsoft.com/office/drawing/2014/main" val="876652233"/>
                    </a:ext>
                  </a:extLst>
                </a:gridCol>
              </a:tblGrid>
              <a:tr h="256699">
                <a:tc>
                  <a:txBody>
                    <a:bodyPr/>
                    <a:lstStyle/>
                    <a:p>
                      <a:pPr algn="ctr" fontAlgn="b"/>
                      <a:r>
                        <a:rPr lang="en-GB" sz="2400" b="0" u="none" strike="noStrike" dirty="0">
                          <a:solidFill>
                            <a:schemeClr val="bg1"/>
                          </a:solidFill>
                          <a:effectLst/>
                        </a:rPr>
                        <a:t>End Station</a:t>
                      </a:r>
                      <a:endParaRPr lang="en-GB" sz="2400" b="0" i="0" u="none" strike="noStrike" dirty="0">
                        <a:solidFill>
                          <a:schemeClr val="bg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400" b="0" u="none" strike="noStrike" dirty="0">
                          <a:solidFill>
                            <a:schemeClr val="bg1"/>
                          </a:solidFill>
                          <a:effectLst/>
                        </a:rPr>
                        <a:t>Freq</a:t>
                      </a:r>
                      <a:endParaRPr lang="en-GB" sz="2400" b="0" i="0" u="none" strike="noStrike" dirty="0">
                        <a:solidFill>
                          <a:schemeClr val="bg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919094"/>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Streeter Dr &amp; Grand Ave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82,331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298511"/>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Michigan Ave &amp; Oak St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42,696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885014"/>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Wells St &amp; Concord Ln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41,647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102048"/>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Millennium Park</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40,051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0385283"/>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Clark St &amp; Elm St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37,895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0621209"/>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Wells St &amp; Elm St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35,113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1280365"/>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Theatre on the Lake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34,930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0241791"/>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DuSable Lake Shore Dr &amp; North Blvd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34,581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0165860"/>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Kingsbury St &amp; Kinzie St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33,505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4915449"/>
                  </a:ext>
                </a:extLst>
              </a:tr>
              <a:tr h="356003">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Wabash Ave &amp; Grand Ave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Arial" panose="020B0604020202020204" pitchFamily="34" charset="0"/>
                          <a:cs typeface="Arial" panose="020B0604020202020204" pitchFamily="34" charset="0"/>
                        </a:rPr>
                        <a:t>31,215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249847"/>
                  </a:ext>
                </a:extLst>
              </a:tr>
            </a:tbl>
          </a:graphicData>
        </a:graphic>
      </p:graphicFrame>
      <p:sp>
        <p:nvSpPr>
          <p:cNvPr id="6" name="TextBox 5">
            <a:extLst>
              <a:ext uri="{FF2B5EF4-FFF2-40B4-BE49-F238E27FC236}">
                <a16:creationId xmlns:a16="http://schemas.microsoft.com/office/drawing/2014/main" id="{4299CEDE-8A36-E512-9450-6C75A4E55ED5}"/>
              </a:ext>
            </a:extLst>
          </p:cNvPr>
          <p:cNvSpPr txBox="1"/>
          <p:nvPr/>
        </p:nvSpPr>
        <p:spPr>
          <a:xfrm>
            <a:off x="1361114" y="598325"/>
            <a:ext cx="6421772" cy="400110"/>
          </a:xfrm>
          <a:prstGeom prst="rect">
            <a:avLst/>
          </a:prstGeom>
          <a:noFill/>
        </p:spPr>
        <p:txBody>
          <a:bodyPr wrap="square">
            <a:spAutoFit/>
          </a:bodyPr>
          <a:lstStyle/>
          <a:p>
            <a:pPr algn="ctr"/>
            <a:r>
              <a:rPr lang="en-GB" sz="2000" b="1" dirty="0"/>
              <a:t>Top 10 END Stations</a:t>
            </a:r>
            <a:endParaRPr lang="en-GB" sz="2000" dirty="0"/>
          </a:p>
        </p:txBody>
      </p:sp>
    </p:spTree>
    <p:extLst>
      <p:ext uri="{BB962C8B-B14F-4D97-AF65-F5344CB8AC3E}">
        <p14:creationId xmlns:p14="http://schemas.microsoft.com/office/powerpoint/2010/main" val="1013934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2E2E53-05F2-AAA2-0FBC-39C8C967DF58}"/>
              </a:ext>
            </a:extLst>
          </p:cNvPr>
          <p:cNvSpPr txBox="1"/>
          <p:nvPr/>
        </p:nvSpPr>
        <p:spPr>
          <a:xfrm>
            <a:off x="1361114" y="227811"/>
            <a:ext cx="6421772" cy="769441"/>
          </a:xfrm>
          <a:prstGeom prst="rect">
            <a:avLst/>
          </a:prstGeom>
          <a:noFill/>
        </p:spPr>
        <p:txBody>
          <a:bodyPr wrap="square">
            <a:spAutoFit/>
          </a:bodyPr>
          <a:lstStyle/>
          <a:p>
            <a:pPr algn="ctr"/>
            <a:r>
              <a:rPr lang="en-GB" sz="2400" b="1" dirty="0"/>
              <a:t>Top 10’s of Trip Data </a:t>
            </a:r>
            <a:r>
              <a:rPr lang="en-GB" sz="2400" b="1" dirty="0">
                <a:solidFill>
                  <a:schemeClr val="accent1"/>
                </a:solidFill>
              </a:rPr>
              <a:t>June 2011 - May 2022</a:t>
            </a:r>
          </a:p>
          <a:p>
            <a:pPr algn="ctr"/>
            <a:r>
              <a:rPr lang="en-GB" sz="2000" b="1" dirty="0"/>
              <a:t>Top 10 END Stations</a:t>
            </a:r>
            <a:endParaRPr lang="en-GB" sz="2000" dirty="0"/>
          </a:p>
        </p:txBody>
      </p:sp>
      <p:pic>
        <p:nvPicPr>
          <p:cNvPr id="7" name="Picture 6">
            <a:extLst>
              <a:ext uri="{FF2B5EF4-FFF2-40B4-BE49-F238E27FC236}">
                <a16:creationId xmlns:a16="http://schemas.microsoft.com/office/drawing/2014/main" id="{07B2D3EF-51CD-445C-7E26-7B4E231BB8E3}"/>
              </a:ext>
            </a:extLst>
          </p:cNvPr>
          <p:cNvPicPr>
            <a:picLocks noChangeAspect="1"/>
          </p:cNvPicPr>
          <p:nvPr/>
        </p:nvPicPr>
        <p:blipFill>
          <a:blip r:embed="rId2"/>
          <a:stretch>
            <a:fillRect/>
          </a:stretch>
        </p:blipFill>
        <p:spPr>
          <a:xfrm>
            <a:off x="425348" y="939566"/>
            <a:ext cx="8293304" cy="4088715"/>
          </a:xfrm>
          <a:prstGeom prst="rect">
            <a:avLst/>
          </a:prstGeom>
        </p:spPr>
      </p:pic>
    </p:spTree>
    <p:extLst>
      <p:ext uri="{BB962C8B-B14F-4D97-AF65-F5344CB8AC3E}">
        <p14:creationId xmlns:p14="http://schemas.microsoft.com/office/powerpoint/2010/main" val="1835677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E39E21-5F2F-CC34-D49D-BD9C10B9130D}"/>
              </a:ext>
            </a:extLst>
          </p:cNvPr>
          <p:cNvSpPr txBox="1"/>
          <p:nvPr/>
        </p:nvSpPr>
        <p:spPr>
          <a:xfrm>
            <a:off x="1361114" y="227811"/>
            <a:ext cx="6421772" cy="461665"/>
          </a:xfrm>
          <a:prstGeom prst="rect">
            <a:avLst/>
          </a:prstGeom>
          <a:noFill/>
        </p:spPr>
        <p:txBody>
          <a:bodyPr wrap="square">
            <a:spAutoFit/>
          </a:bodyPr>
          <a:lstStyle/>
          <a:p>
            <a:pPr algn="ctr"/>
            <a:r>
              <a:rPr lang="en-GB" sz="2400" b="1" dirty="0"/>
              <a:t>Top 10’s of Trip Data </a:t>
            </a:r>
            <a:r>
              <a:rPr lang="en-GB" sz="2400" b="1" dirty="0">
                <a:solidFill>
                  <a:schemeClr val="accent1"/>
                </a:solidFill>
              </a:rPr>
              <a:t>June 2011 - May 2022</a:t>
            </a:r>
            <a:endParaRPr lang="en-GB" sz="2400" dirty="0"/>
          </a:p>
        </p:txBody>
      </p:sp>
      <p:sp>
        <p:nvSpPr>
          <p:cNvPr id="6" name="TextBox 5">
            <a:extLst>
              <a:ext uri="{FF2B5EF4-FFF2-40B4-BE49-F238E27FC236}">
                <a16:creationId xmlns:a16="http://schemas.microsoft.com/office/drawing/2014/main" id="{7E4E1AB5-1513-0F66-8BA7-4EF10592C7B5}"/>
              </a:ext>
            </a:extLst>
          </p:cNvPr>
          <p:cNvSpPr txBox="1"/>
          <p:nvPr/>
        </p:nvSpPr>
        <p:spPr>
          <a:xfrm>
            <a:off x="1361114" y="598325"/>
            <a:ext cx="6421772" cy="400110"/>
          </a:xfrm>
          <a:prstGeom prst="rect">
            <a:avLst/>
          </a:prstGeom>
          <a:noFill/>
        </p:spPr>
        <p:txBody>
          <a:bodyPr wrap="square">
            <a:spAutoFit/>
          </a:bodyPr>
          <a:lstStyle/>
          <a:p>
            <a:pPr algn="ctr"/>
            <a:r>
              <a:rPr lang="en-GB" sz="2000" b="1" dirty="0"/>
              <a:t>Top 10 JOURNEYS</a:t>
            </a:r>
            <a:endParaRPr lang="en-GB" sz="2000" dirty="0"/>
          </a:p>
        </p:txBody>
      </p:sp>
      <p:graphicFrame>
        <p:nvGraphicFramePr>
          <p:cNvPr id="7" name="Table 5">
            <a:extLst>
              <a:ext uri="{FF2B5EF4-FFF2-40B4-BE49-F238E27FC236}">
                <a16:creationId xmlns:a16="http://schemas.microsoft.com/office/drawing/2014/main" id="{9F3C1F3C-D8CA-6DAA-4651-5983A9C66992}"/>
              </a:ext>
            </a:extLst>
          </p:cNvPr>
          <p:cNvGraphicFramePr>
            <a:graphicFrameLocks noGrp="1"/>
          </p:cNvGraphicFramePr>
          <p:nvPr>
            <p:extLst>
              <p:ext uri="{D42A27DB-BD31-4B8C-83A1-F6EECF244321}">
                <p14:modId xmlns:p14="http://schemas.microsoft.com/office/powerpoint/2010/main" val="3901377920"/>
              </p:ext>
            </p:extLst>
          </p:nvPr>
        </p:nvGraphicFramePr>
        <p:xfrm>
          <a:off x="439223" y="943728"/>
          <a:ext cx="8265553" cy="3817840"/>
        </p:xfrm>
        <a:graphic>
          <a:graphicData uri="http://schemas.openxmlformats.org/drawingml/2006/table">
            <a:tbl>
              <a:tblPr firstRow="1" bandRow="1">
                <a:tableStyleId>{5A111915-BE36-4E01-A7E5-04B1672EAD32}</a:tableStyleId>
              </a:tblPr>
              <a:tblGrid>
                <a:gridCol w="7502994">
                  <a:extLst>
                    <a:ext uri="{9D8B030D-6E8A-4147-A177-3AD203B41FA5}">
                      <a16:colId xmlns:a16="http://schemas.microsoft.com/office/drawing/2014/main" val="3866714792"/>
                    </a:ext>
                  </a:extLst>
                </a:gridCol>
                <a:gridCol w="762559">
                  <a:extLst>
                    <a:ext uri="{9D8B030D-6E8A-4147-A177-3AD203B41FA5}">
                      <a16:colId xmlns:a16="http://schemas.microsoft.com/office/drawing/2014/main" val="876652233"/>
                    </a:ext>
                  </a:extLst>
                </a:gridCol>
              </a:tblGrid>
              <a:tr h="257810">
                <a:tc>
                  <a:txBody>
                    <a:bodyPr/>
                    <a:lstStyle/>
                    <a:p>
                      <a:pPr algn="ctr" fontAlgn="b"/>
                      <a:r>
                        <a:rPr lang="en-GB" sz="1600" b="1" u="none" strike="noStrike" dirty="0">
                          <a:solidFill>
                            <a:schemeClr val="bg1"/>
                          </a:solidFill>
                          <a:effectLst/>
                        </a:rPr>
                        <a:t>Journey</a:t>
                      </a:r>
                      <a:endParaRPr lang="en-GB" sz="1600" b="1" i="0" u="none" strike="noStrike" dirty="0">
                        <a:solidFill>
                          <a:schemeClr val="bg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chemeClr val="bg1"/>
                          </a:solidFill>
                          <a:effectLst/>
                        </a:rPr>
                        <a:t>Freq</a:t>
                      </a:r>
                      <a:endParaRPr lang="en-GB" sz="1600" b="1" i="0" u="none" strike="noStrike" dirty="0">
                        <a:solidFill>
                          <a:schemeClr val="bg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919094"/>
                  </a:ext>
                </a:extLst>
              </a:tr>
              <a:tr h="356003">
                <a:tc>
                  <a:txBody>
                    <a:bodyPr/>
                    <a:lstStyle/>
                    <a:p>
                      <a:pPr algn="l" fontAlgn="b"/>
                      <a:r>
                        <a:rPr lang="en-GB" sz="1600" b="0" i="0" u="none" strike="noStrike" dirty="0">
                          <a:solidFill>
                            <a:srgbClr val="000000"/>
                          </a:solidFill>
                          <a:effectLst/>
                          <a:latin typeface="Arial" panose="020B0604020202020204" pitchFamily="34" charset="0"/>
                          <a:cs typeface="Arial" panose="020B0604020202020204" pitchFamily="34" charset="0"/>
                        </a:rPr>
                        <a:t>Streeter Dr &amp; Grand Ave to Streeter Dr &amp; Grand Ave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12,282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298511"/>
                  </a:ext>
                </a:extLst>
              </a:tr>
              <a:tr h="356003">
                <a:tc>
                  <a:txBody>
                    <a:bodyPr/>
                    <a:lstStyle/>
                    <a:p>
                      <a:pPr algn="l" fontAlgn="b"/>
                      <a:r>
                        <a:rPr lang="en-GB" sz="1600" b="0" i="0" u="none" strike="noStrike" dirty="0">
                          <a:solidFill>
                            <a:srgbClr val="000000"/>
                          </a:solidFill>
                          <a:effectLst/>
                          <a:latin typeface="Arial" panose="020B0604020202020204" pitchFamily="34" charset="0"/>
                          <a:cs typeface="Arial" panose="020B0604020202020204" pitchFamily="34" charset="0"/>
                        </a:rPr>
                        <a:t>Ellis Ave &amp; 60th St to University Ave &amp; 57th St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6,283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885014"/>
                  </a:ext>
                </a:extLst>
              </a:tr>
              <a:tr h="356003">
                <a:tc>
                  <a:txBody>
                    <a:bodyPr/>
                    <a:lstStyle/>
                    <a:p>
                      <a:pPr algn="l" fontAlgn="b"/>
                      <a:r>
                        <a:rPr lang="en-GB" sz="1600" b="0" i="0" u="none" strike="noStrike" dirty="0">
                          <a:solidFill>
                            <a:srgbClr val="000000"/>
                          </a:solidFill>
                          <a:effectLst/>
                          <a:latin typeface="Arial" panose="020B0604020202020204" pitchFamily="34" charset="0"/>
                          <a:cs typeface="Arial" panose="020B0604020202020204" pitchFamily="34" charset="0"/>
                        </a:rPr>
                        <a:t>Ellis Ave &amp; 60th St to Ellis Ave &amp; 55th St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6,264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4102048"/>
                  </a:ext>
                </a:extLst>
              </a:tr>
              <a:tr h="356003">
                <a:tc>
                  <a:txBody>
                    <a:bodyPr/>
                    <a:lstStyle/>
                    <a:p>
                      <a:pPr algn="l" fontAlgn="b"/>
                      <a:r>
                        <a:rPr lang="en-GB" sz="1600" b="0" i="0" u="none" strike="noStrike" dirty="0">
                          <a:solidFill>
                            <a:srgbClr val="000000"/>
                          </a:solidFill>
                          <a:effectLst/>
                          <a:latin typeface="Arial" panose="020B0604020202020204" pitchFamily="34" charset="0"/>
                          <a:cs typeface="Arial" panose="020B0604020202020204" pitchFamily="34" charset="0"/>
                        </a:rPr>
                        <a:t>University Ave &amp; 57th St to Ellis Ave &amp; 60th St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5,887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0385283"/>
                  </a:ext>
                </a:extLst>
              </a:tr>
              <a:tr h="356003">
                <a:tc>
                  <a:txBody>
                    <a:bodyPr/>
                    <a:lstStyle/>
                    <a:p>
                      <a:pPr algn="l" fontAlgn="b"/>
                      <a:r>
                        <a:rPr lang="en-GB" sz="1600" b="0" i="0" u="none" strike="noStrike" dirty="0">
                          <a:solidFill>
                            <a:srgbClr val="000000"/>
                          </a:solidFill>
                          <a:effectLst/>
                          <a:latin typeface="Arial" panose="020B0604020202020204" pitchFamily="34" charset="0"/>
                          <a:cs typeface="Arial" panose="020B0604020202020204" pitchFamily="34" charset="0"/>
                        </a:rPr>
                        <a:t>Michigan Ave &amp; Oak St to Michigan Ave &amp; Oak St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5,858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0621209"/>
                  </a:ext>
                </a:extLst>
              </a:tr>
              <a:tr h="356003">
                <a:tc>
                  <a:txBody>
                    <a:bodyPr/>
                    <a:lstStyle/>
                    <a:p>
                      <a:pPr algn="l" fontAlgn="b"/>
                      <a:r>
                        <a:rPr lang="en-GB" sz="1600" b="0" i="0" u="none" strike="noStrike" dirty="0">
                          <a:solidFill>
                            <a:srgbClr val="000000"/>
                          </a:solidFill>
                          <a:effectLst/>
                          <a:latin typeface="Arial" panose="020B0604020202020204" pitchFamily="34" charset="0"/>
                          <a:cs typeface="Arial" panose="020B0604020202020204" pitchFamily="34" charset="0"/>
                        </a:rPr>
                        <a:t>Ellis Ave &amp; 55th St to Ellis Ave &amp; 60th St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5,546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1280365"/>
                  </a:ext>
                </a:extLst>
              </a:tr>
              <a:tr h="356003">
                <a:tc>
                  <a:txBody>
                    <a:bodyPr/>
                    <a:lstStyle/>
                    <a:p>
                      <a:pPr algn="l" fontAlgn="b"/>
                      <a:r>
                        <a:rPr lang="en-GB" sz="1600" b="0" i="0" u="none" strike="noStrike" dirty="0">
                          <a:solidFill>
                            <a:srgbClr val="000000"/>
                          </a:solidFill>
                          <a:effectLst/>
                          <a:latin typeface="Arial" panose="020B0604020202020204" pitchFamily="34" charset="0"/>
                          <a:cs typeface="Arial" panose="020B0604020202020204" pitchFamily="34" charset="0"/>
                        </a:rPr>
                        <a:t>DuSable Lake Shore Dr &amp; Monroe St to DuSable Lake Shore Dr &amp; Monroe St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5,210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0241791"/>
                  </a:ext>
                </a:extLst>
              </a:tr>
              <a:tr h="356003">
                <a:tc>
                  <a:txBody>
                    <a:bodyPr/>
                    <a:lstStyle/>
                    <a:p>
                      <a:pPr algn="l" fontAlgn="b"/>
                      <a:r>
                        <a:rPr lang="en-GB" sz="1600" b="0" i="0" u="none" strike="noStrike" dirty="0">
                          <a:solidFill>
                            <a:srgbClr val="000000"/>
                          </a:solidFill>
                          <a:effectLst/>
                          <a:latin typeface="Arial" panose="020B0604020202020204" pitchFamily="34" charset="0"/>
                          <a:cs typeface="Arial" panose="020B0604020202020204" pitchFamily="34" charset="0"/>
                        </a:rPr>
                        <a:t>Millennium Park to Millennium Park</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5,170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0165860"/>
                  </a:ext>
                </a:extLst>
              </a:tr>
              <a:tr h="356003">
                <a:tc>
                  <a:txBody>
                    <a:bodyPr/>
                    <a:lstStyle/>
                    <a:p>
                      <a:pPr algn="l" fontAlgn="b"/>
                      <a:r>
                        <a:rPr lang="en-GB" sz="1600" b="0" i="0" u="none" strike="noStrike" dirty="0">
                          <a:solidFill>
                            <a:srgbClr val="000000"/>
                          </a:solidFill>
                          <a:effectLst/>
                          <a:latin typeface="Arial" panose="020B0604020202020204" pitchFamily="34" charset="0"/>
                          <a:cs typeface="Arial" panose="020B0604020202020204" pitchFamily="34" charset="0"/>
                        </a:rPr>
                        <a:t>DuSable Lake Shore Dr &amp; Monroe St to Streeter Dr &amp; Grand Ave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4,340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4915449"/>
                  </a:ext>
                </a:extLst>
              </a:tr>
              <a:tr h="356003">
                <a:tc>
                  <a:txBody>
                    <a:bodyPr/>
                    <a:lstStyle/>
                    <a:p>
                      <a:pPr algn="l" fontAlgn="b"/>
                      <a:r>
                        <a:rPr lang="en-GB" sz="1600" b="0" i="0" u="none" strike="noStrike" dirty="0">
                          <a:solidFill>
                            <a:srgbClr val="000000"/>
                          </a:solidFill>
                          <a:effectLst/>
                          <a:latin typeface="Arial" panose="020B0604020202020204" pitchFamily="34" charset="0"/>
                          <a:cs typeface="Arial" panose="020B0604020202020204" pitchFamily="34" charset="0"/>
                        </a:rPr>
                        <a:t>Streeter Dr &amp; Grand Ave to Millennium Park</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3,756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249847"/>
                  </a:ext>
                </a:extLst>
              </a:tr>
            </a:tbl>
          </a:graphicData>
        </a:graphic>
      </p:graphicFrame>
      <p:sp>
        <p:nvSpPr>
          <p:cNvPr id="5" name="Arrow: Right 4">
            <a:extLst>
              <a:ext uri="{FF2B5EF4-FFF2-40B4-BE49-F238E27FC236}">
                <a16:creationId xmlns:a16="http://schemas.microsoft.com/office/drawing/2014/main" id="{6320DA76-133A-2F55-9EB9-0A356EAD3BC4}"/>
              </a:ext>
            </a:extLst>
          </p:cNvPr>
          <p:cNvSpPr/>
          <p:nvPr/>
        </p:nvSpPr>
        <p:spPr>
          <a:xfrm rot="11864196">
            <a:off x="5918433" y="1368522"/>
            <a:ext cx="662730" cy="36153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8" name="TextBox 1">
            <a:extLst>
              <a:ext uri="{FF2B5EF4-FFF2-40B4-BE49-F238E27FC236}">
                <a16:creationId xmlns:a16="http://schemas.microsoft.com/office/drawing/2014/main" id="{30E6980F-BEB3-E718-3F6B-FDBC712B2912}"/>
              </a:ext>
            </a:extLst>
          </p:cNvPr>
          <p:cNvSpPr txBox="1"/>
          <p:nvPr/>
        </p:nvSpPr>
        <p:spPr>
          <a:xfrm>
            <a:off x="6560192" y="1516349"/>
            <a:ext cx="1442905" cy="1162938"/>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b="1" dirty="0">
                <a:solidFill>
                  <a:schemeClr val="accent1"/>
                </a:solidFill>
              </a:rPr>
              <a:t>Some of the most popular journeys are round trips starting and stopping at the same station</a:t>
            </a:r>
            <a:endParaRPr lang="en-GB" sz="1100" b="1" dirty="0">
              <a:solidFill>
                <a:schemeClr val="accent1"/>
              </a:solidFill>
            </a:endParaRPr>
          </a:p>
        </p:txBody>
      </p:sp>
      <p:sp>
        <p:nvSpPr>
          <p:cNvPr id="9" name="Arrow: Right 8">
            <a:extLst>
              <a:ext uri="{FF2B5EF4-FFF2-40B4-BE49-F238E27FC236}">
                <a16:creationId xmlns:a16="http://schemas.microsoft.com/office/drawing/2014/main" id="{6869B1E5-CA80-F570-CA5A-1CD82B1A6A32}"/>
              </a:ext>
            </a:extLst>
          </p:cNvPr>
          <p:cNvSpPr/>
          <p:nvPr/>
        </p:nvSpPr>
        <p:spPr>
          <a:xfrm rot="9173569">
            <a:off x="5911783" y="2427493"/>
            <a:ext cx="662730" cy="36153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Tree>
    <p:extLst>
      <p:ext uri="{BB962C8B-B14F-4D97-AF65-F5344CB8AC3E}">
        <p14:creationId xmlns:p14="http://schemas.microsoft.com/office/powerpoint/2010/main" val="8523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53603C-06F3-1F4C-DDF4-B93D4B7D3A1D}"/>
              </a:ext>
            </a:extLst>
          </p:cNvPr>
          <p:cNvSpPr txBox="1"/>
          <p:nvPr/>
        </p:nvSpPr>
        <p:spPr>
          <a:xfrm>
            <a:off x="1361114" y="167438"/>
            <a:ext cx="6421772" cy="461665"/>
          </a:xfrm>
          <a:prstGeom prst="rect">
            <a:avLst/>
          </a:prstGeom>
          <a:noFill/>
        </p:spPr>
        <p:txBody>
          <a:bodyPr wrap="square">
            <a:spAutoFit/>
          </a:bodyPr>
          <a:lstStyle/>
          <a:p>
            <a:pPr algn="ctr"/>
            <a:r>
              <a:rPr lang="en-GB" sz="2400" b="1" dirty="0"/>
              <a:t>Top 10’s of Trip Data </a:t>
            </a:r>
            <a:r>
              <a:rPr lang="en-GB" sz="2400" b="1" dirty="0">
                <a:solidFill>
                  <a:schemeClr val="accent1"/>
                </a:solidFill>
              </a:rPr>
              <a:t>June 2011 - May 2022</a:t>
            </a:r>
            <a:endParaRPr lang="en-GB" sz="2400" dirty="0"/>
          </a:p>
        </p:txBody>
      </p:sp>
      <p:sp>
        <p:nvSpPr>
          <p:cNvPr id="6" name="TextBox 5">
            <a:extLst>
              <a:ext uri="{FF2B5EF4-FFF2-40B4-BE49-F238E27FC236}">
                <a16:creationId xmlns:a16="http://schemas.microsoft.com/office/drawing/2014/main" id="{60536F57-696A-E44F-9683-EDC620640837}"/>
              </a:ext>
            </a:extLst>
          </p:cNvPr>
          <p:cNvSpPr txBox="1"/>
          <p:nvPr/>
        </p:nvSpPr>
        <p:spPr>
          <a:xfrm>
            <a:off x="1361114" y="528656"/>
            <a:ext cx="6421772" cy="400110"/>
          </a:xfrm>
          <a:prstGeom prst="rect">
            <a:avLst/>
          </a:prstGeom>
          <a:noFill/>
        </p:spPr>
        <p:txBody>
          <a:bodyPr wrap="square">
            <a:spAutoFit/>
          </a:bodyPr>
          <a:lstStyle/>
          <a:p>
            <a:pPr algn="ctr"/>
            <a:r>
              <a:rPr lang="en-GB" sz="2000" b="1" dirty="0"/>
              <a:t>Top 10 TRIP DURATIONS (in Minutes)</a:t>
            </a:r>
            <a:endParaRPr lang="en-GB" sz="2000" dirty="0"/>
          </a:p>
        </p:txBody>
      </p:sp>
      <p:graphicFrame>
        <p:nvGraphicFramePr>
          <p:cNvPr id="7" name="Table 7">
            <a:extLst>
              <a:ext uri="{FF2B5EF4-FFF2-40B4-BE49-F238E27FC236}">
                <a16:creationId xmlns:a16="http://schemas.microsoft.com/office/drawing/2014/main" id="{CB725E29-403B-4950-F3B8-A1639AC71A9C}"/>
              </a:ext>
            </a:extLst>
          </p:cNvPr>
          <p:cNvGraphicFramePr>
            <a:graphicFrameLocks noGrp="1"/>
          </p:cNvGraphicFramePr>
          <p:nvPr>
            <p:extLst>
              <p:ext uri="{D42A27DB-BD31-4B8C-83A1-F6EECF244321}">
                <p14:modId xmlns:p14="http://schemas.microsoft.com/office/powerpoint/2010/main" val="2034349637"/>
              </p:ext>
            </p:extLst>
          </p:nvPr>
        </p:nvGraphicFramePr>
        <p:xfrm>
          <a:off x="522510" y="893953"/>
          <a:ext cx="7973514" cy="4061641"/>
        </p:xfrm>
        <a:graphic>
          <a:graphicData uri="http://schemas.openxmlformats.org/drawingml/2006/table">
            <a:tbl>
              <a:tblPr firstRow="1">
                <a:tableStyleId>{5A111915-BE36-4E01-A7E5-04B1672EAD32}</a:tableStyleId>
              </a:tblPr>
              <a:tblGrid>
                <a:gridCol w="2128838">
                  <a:extLst>
                    <a:ext uri="{9D8B030D-6E8A-4147-A177-3AD203B41FA5}">
                      <a16:colId xmlns:a16="http://schemas.microsoft.com/office/drawing/2014/main" val="3480611217"/>
                    </a:ext>
                  </a:extLst>
                </a:gridCol>
                <a:gridCol w="757238">
                  <a:extLst>
                    <a:ext uri="{9D8B030D-6E8A-4147-A177-3AD203B41FA5}">
                      <a16:colId xmlns:a16="http://schemas.microsoft.com/office/drawing/2014/main" val="1715505305"/>
                    </a:ext>
                  </a:extLst>
                </a:gridCol>
                <a:gridCol w="815975">
                  <a:extLst>
                    <a:ext uri="{9D8B030D-6E8A-4147-A177-3AD203B41FA5}">
                      <a16:colId xmlns:a16="http://schemas.microsoft.com/office/drawing/2014/main" val="1971072942"/>
                    </a:ext>
                  </a:extLst>
                </a:gridCol>
                <a:gridCol w="904875">
                  <a:extLst>
                    <a:ext uri="{9D8B030D-6E8A-4147-A177-3AD203B41FA5}">
                      <a16:colId xmlns:a16="http://schemas.microsoft.com/office/drawing/2014/main" val="91777458"/>
                    </a:ext>
                  </a:extLst>
                </a:gridCol>
                <a:gridCol w="1651000">
                  <a:extLst>
                    <a:ext uri="{9D8B030D-6E8A-4147-A177-3AD203B41FA5}">
                      <a16:colId xmlns:a16="http://schemas.microsoft.com/office/drawing/2014/main" val="3976679006"/>
                    </a:ext>
                  </a:extLst>
                </a:gridCol>
                <a:gridCol w="1715588">
                  <a:extLst>
                    <a:ext uri="{9D8B030D-6E8A-4147-A177-3AD203B41FA5}">
                      <a16:colId xmlns:a16="http://schemas.microsoft.com/office/drawing/2014/main" val="1380926100"/>
                    </a:ext>
                  </a:extLst>
                </a:gridCol>
              </a:tblGrid>
              <a:tr h="353241">
                <a:tc>
                  <a:txBody>
                    <a:bodyPr/>
                    <a:lstStyle/>
                    <a:p>
                      <a:pPr algn="l" fontAlgn="b"/>
                      <a:r>
                        <a:rPr lang="en-GB" sz="1600" b="1" u="none" strike="noStrike" dirty="0">
                          <a:solidFill>
                            <a:schemeClr val="bg1"/>
                          </a:solidFill>
                          <a:effectLst/>
                        </a:rPr>
                        <a:t>Ride_ID</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chemeClr val="bg1"/>
                          </a:solidFill>
                          <a:effectLst/>
                        </a:rPr>
                        <a:t>Type</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chemeClr val="bg1"/>
                          </a:solidFill>
                          <a:effectLst/>
                        </a:rPr>
                        <a:t>Member</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chemeClr val="bg1"/>
                          </a:solidFill>
                          <a:effectLst/>
                        </a:rPr>
                        <a:t>Duration</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600" b="1" u="none" strike="noStrike" dirty="0">
                          <a:solidFill>
                            <a:schemeClr val="bg1"/>
                          </a:solidFill>
                          <a:effectLst/>
                        </a:rPr>
                        <a:t>Started</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600" b="1" u="none" strike="noStrike" dirty="0">
                          <a:solidFill>
                            <a:schemeClr val="bg1"/>
                          </a:solidFill>
                          <a:effectLst/>
                        </a:rPr>
                        <a:t>Ended</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9873640"/>
                  </a:ext>
                </a:extLst>
              </a:tr>
              <a:tr h="370840">
                <a:tc>
                  <a:txBody>
                    <a:bodyPr/>
                    <a:lstStyle/>
                    <a:p>
                      <a:pPr algn="l" fontAlgn="b"/>
                      <a:r>
                        <a:rPr lang="en-GB" sz="1600" b="0" u="none" strike="noStrike" dirty="0">
                          <a:solidFill>
                            <a:srgbClr val="000000"/>
                          </a:solidFill>
                          <a:effectLst/>
                        </a:rPr>
                        <a:t>F043F0F6A1AA4F85</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Docked</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Casual</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55,944</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05/06/2021 02:27</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13/07/2021 22:51</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568099"/>
                  </a:ext>
                </a:extLst>
              </a:tr>
              <a:tr h="370840">
                <a:tc>
                  <a:txBody>
                    <a:bodyPr/>
                    <a:lstStyle/>
                    <a:p>
                      <a:pPr algn="l" fontAlgn="b"/>
                      <a:r>
                        <a:rPr lang="en-GB" sz="1600" b="0" u="none" strike="noStrike" dirty="0">
                          <a:solidFill>
                            <a:srgbClr val="000000"/>
                          </a:solidFill>
                          <a:effectLst/>
                        </a:rPr>
                        <a:t>7F0578ABF030FC83</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Docked</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Casual</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55,692</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04/06/2021 22:03</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13/07/2021 14:15</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6008044"/>
                  </a:ext>
                </a:extLst>
              </a:tr>
              <a:tr h="370840">
                <a:tc>
                  <a:txBody>
                    <a:bodyPr/>
                    <a:lstStyle/>
                    <a:p>
                      <a:pPr algn="l" fontAlgn="b"/>
                      <a:r>
                        <a:rPr lang="en-GB" sz="1600" b="0" u="none" strike="noStrike" dirty="0">
                          <a:solidFill>
                            <a:srgbClr val="000000"/>
                          </a:solidFill>
                          <a:effectLst/>
                        </a:rPr>
                        <a:t>E6E1E5BFFD72ECEC</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Docked</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Casual</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52,701</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05/06/2021 23:33</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12/07/2021 13:55</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0990444"/>
                  </a:ext>
                </a:extLst>
              </a:tr>
              <a:tr h="370840">
                <a:tc>
                  <a:txBody>
                    <a:bodyPr/>
                    <a:lstStyle/>
                    <a:p>
                      <a:pPr algn="l" fontAlgn="b"/>
                      <a:r>
                        <a:rPr lang="en-GB" sz="1600" b="0" u="none" strike="noStrike" dirty="0">
                          <a:solidFill>
                            <a:srgbClr val="000000"/>
                          </a:solidFill>
                          <a:effectLst/>
                        </a:rPr>
                        <a:t>99415B003B7E7EEE</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Docked</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Casual</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49,107</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08/07/2021 19:29</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11/08/2021 21:56</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4116661"/>
                  </a:ext>
                </a:extLst>
              </a:tr>
              <a:tr h="370840">
                <a:tc>
                  <a:txBody>
                    <a:bodyPr/>
                    <a:lstStyle/>
                    <a:p>
                      <a:pPr algn="l" fontAlgn="b"/>
                      <a:r>
                        <a:rPr lang="en-GB" sz="1600" b="0" u="none" strike="noStrike" dirty="0">
                          <a:solidFill>
                            <a:srgbClr val="000000"/>
                          </a:solidFill>
                          <a:effectLst/>
                        </a:rPr>
                        <a:t>8016DC50082D9E93</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Docked</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Casual</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47,011</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05/06/2021 21:47</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08/07/2021 13:18</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5135333"/>
                  </a:ext>
                </a:extLst>
              </a:tr>
              <a:tr h="370840">
                <a:tc>
                  <a:txBody>
                    <a:bodyPr/>
                    <a:lstStyle/>
                    <a:p>
                      <a:pPr algn="l" fontAlgn="b"/>
                      <a:r>
                        <a:rPr lang="en-GB" sz="1600" b="0" u="none" strike="noStrike" dirty="0">
                          <a:solidFill>
                            <a:srgbClr val="000000"/>
                          </a:solidFill>
                          <a:effectLst/>
                        </a:rPr>
                        <a:t>89F33397EABB55E7</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Docked</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Casual</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41,646</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08/07/2021 15:13</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06/08/2021 13:18</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0380369"/>
                  </a:ext>
                </a:extLst>
              </a:tr>
              <a:tr h="370840">
                <a:tc>
                  <a:txBody>
                    <a:bodyPr/>
                    <a:lstStyle/>
                    <a:p>
                      <a:pPr algn="l" fontAlgn="b"/>
                      <a:r>
                        <a:rPr lang="en-GB" sz="1600" b="0" u="none" strike="noStrike" dirty="0">
                          <a:solidFill>
                            <a:srgbClr val="000000"/>
                          </a:solidFill>
                          <a:effectLst/>
                        </a:rPr>
                        <a:t>E25E58F5E94EE351</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Docked</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Casual</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41,629</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01/08/2021 18:53</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30/08/2021 16:42</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1592085"/>
                  </a:ext>
                </a:extLst>
              </a:tr>
              <a:tr h="370840">
                <a:tc>
                  <a:txBody>
                    <a:bodyPr/>
                    <a:lstStyle/>
                    <a:p>
                      <a:pPr algn="l" fontAlgn="b"/>
                      <a:r>
                        <a:rPr lang="en-GB" sz="1600" b="0" u="none" strike="noStrike" dirty="0">
                          <a:solidFill>
                            <a:srgbClr val="000000"/>
                          </a:solidFill>
                          <a:effectLst/>
                        </a:rPr>
                        <a:t>D4E35EE211346690</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Docked</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Casual</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40,725</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10/07/2021 15:59</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07/08/2021 22:43</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1004293"/>
                  </a:ext>
                </a:extLst>
              </a:tr>
              <a:tr h="370840">
                <a:tc>
                  <a:txBody>
                    <a:bodyPr/>
                    <a:lstStyle/>
                    <a:p>
                      <a:pPr algn="l" fontAlgn="b"/>
                      <a:r>
                        <a:rPr lang="en-GB" sz="1600" b="0" u="none" strike="noStrike" dirty="0">
                          <a:solidFill>
                            <a:srgbClr val="000000"/>
                          </a:solidFill>
                          <a:effectLst/>
                        </a:rPr>
                        <a:t>A310C7270FD730B6</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Docked</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Casual</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40,705</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02/10/2021 18:35</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31/10/2021 01:00</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244629"/>
                  </a:ext>
                </a:extLst>
              </a:tr>
              <a:tr h="370840">
                <a:tc>
                  <a:txBody>
                    <a:bodyPr/>
                    <a:lstStyle/>
                    <a:p>
                      <a:pPr algn="l" fontAlgn="b"/>
                      <a:r>
                        <a:rPr lang="en-GB" sz="1600" b="0" u="none" strike="noStrike" dirty="0">
                          <a:solidFill>
                            <a:srgbClr val="000000"/>
                          </a:solidFill>
                          <a:effectLst/>
                        </a:rPr>
                        <a:t>66F0486D4849C1B9</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Docked</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Casual</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u="none" strike="noStrike" dirty="0">
                          <a:solidFill>
                            <a:srgbClr val="000000"/>
                          </a:solidFill>
                          <a:effectLst/>
                        </a:rPr>
                        <a:t>40,341</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03/07/2021 18:39</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600" b="0" u="none" strike="noStrike" dirty="0">
                          <a:solidFill>
                            <a:srgbClr val="000000"/>
                          </a:solidFill>
                          <a:effectLst/>
                        </a:rPr>
                        <a:t>31/07/2021 19:00</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6457800"/>
                  </a:ext>
                </a:extLst>
              </a:tr>
            </a:tbl>
          </a:graphicData>
        </a:graphic>
      </p:graphicFrame>
    </p:spTree>
    <p:extLst>
      <p:ext uri="{BB962C8B-B14F-4D97-AF65-F5344CB8AC3E}">
        <p14:creationId xmlns:p14="http://schemas.microsoft.com/office/powerpoint/2010/main" val="1070885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5" name="Google Shape;95;p17"/>
          <p:cNvSpPr txBox="1"/>
          <p:nvPr/>
        </p:nvSpPr>
        <p:spPr>
          <a:xfrm>
            <a:off x="2914325" y="228350"/>
            <a:ext cx="97800" cy="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11" name="Google Shape;90;p17">
            <a:extLst>
              <a:ext uri="{FF2B5EF4-FFF2-40B4-BE49-F238E27FC236}">
                <a16:creationId xmlns:a16="http://schemas.microsoft.com/office/drawing/2014/main" id="{A5E76AD8-5D48-4DDA-8C5E-8C7EF6F59ED6}"/>
              </a:ext>
            </a:extLst>
          </p:cNvPr>
          <p:cNvSpPr txBox="1"/>
          <p:nvPr/>
        </p:nvSpPr>
        <p:spPr>
          <a:xfrm>
            <a:off x="311700" y="655236"/>
            <a:ext cx="8362517" cy="4339619"/>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800" b="1" dirty="0">
                <a:solidFill>
                  <a:srgbClr val="595959"/>
                </a:solidFill>
                <a:latin typeface="Calibri"/>
                <a:ea typeface="Calibri"/>
                <a:cs typeface="Calibri"/>
                <a:sym typeface="Calibri"/>
              </a:rPr>
              <a:t>Trip ride frequency increases over good weather months (</a:t>
            </a:r>
            <a:r>
              <a:rPr lang="en" sz="1800" b="1" dirty="0">
                <a:solidFill>
                  <a:schemeClr val="accent1"/>
                </a:solidFill>
                <a:latin typeface="Calibri"/>
                <a:ea typeface="Calibri"/>
                <a:cs typeface="Calibri"/>
                <a:sym typeface="Calibri"/>
              </a:rPr>
              <a:t>May – September</a:t>
            </a:r>
            <a:r>
              <a:rPr lang="en" sz="1800" b="1" dirty="0">
                <a:solidFill>
                  <a:srgbClr val="595959"/>
                </a:solidFill>
                <a:latin typeface="Calibri"/>
                <a:ea typeface="Calibri"/>
                <a:cs typeface="Calibri"/>
                <a:sym typeface="Calibri"/>
              </a:rPr>
              <a:t>) and decreases during the cooler months (</a:t>
            </a:r>
            <a:r>
              <a:rPr lang="en" sz="1800" b="1" dirty="0">
                <a:solidFill>
                  <a:schemeClr val="accent1"/>
                </a:solidFill>
                <a:latin typeface="Calibri"/>
                <a:ea typeface="Calibri"/>
                <a:cs typeface="Calibri"/>
                <a:sym typeface="Calibri"/>
              </a:rPr>
              <a:t>October – April</a:t>
            </a:r>
            <a:r>
              <a:rPr lang="en" sz="1800" b="1" dirty="0">
                <a:solidFill>
                  <a:srgbClr val="595959"/>
                </a:solidFill>
                <a:latin typeface="Calibri"/>
                <a:ea typeface="Calibri"/>
                <a:cs typeface="Calibri"/>
                <a:sym typeface="Calibri"/>
              </a:rPr>
              <a:t>)</a:t>
            </a:r>
          </a:p>
          <a:p>
            <a:pPr marL="285750" indent="-285750">
              <a:buFont typeface="Arial" panose="020B0604020202020204" pitchFamily="34" charset="0"/>
              <a:buChar char="•"/>
            </a:pPr>
            <a:r>
              <a:rPr lang="en" sz="1800" b="1" dirty="0">
                <a:solidFill>
                  <a:srgbClr val="595959"/>
                </a:solidFill>
                <a:latin typeface="Calibri"/>
                <a:ea typeface="Calibri"/>
                <a:cs typeface="Calibri"/>
                <a:sym typeface="Calibri"/>
              </a:rPr>
              <a:t>The vast majority of bike trips (</a:t>
            </a:r>
            <a:r>
              <a:rPr lang="en" sz="1800" b="1" dirty="0">
                <a:solidFill>
                  <a:schemeClr val="accent1"/>
                </a:solidFill>
                <a:latin typeface="Calibri"/>
                <a:ea typeface="Calibri"/>
                <a:cs typeface="Calibri"/>
                <a:sym typeface="Calibri"/>
              </a:rPr>
              <a:t>69%</a:t>
            </a:r>
            <a:r>
              <a:rPr lang="en" sz="1800" b="1" dirty="0">
                <a:solidFill>
                  <a:srgbClr val="595959"/>
                </a:solidFill>
                <a:latin typeface="Calibri"/>
                <a:ea typeface="Calibri"/>
                <a:cs typeface="Calibri"/>
                <a:sym typeface="Calibri"/>
              </a:rPr>
              <a:t>) are taken on </a:t>
            </a:r>
            <a:r>
              <a:rPr lang="en" sz="1800" b="1" dirty="0">
                <a:solidFill>
                  <a:schemeClr val="accent1"/>
                </a:solidFill>
                <a:latin typeface="Calibri"/>
                <a:ea typeface="Calibri"/>
                <a:cs typeface="Calibri"/>
                <a:sym typeface="Calibri"/>
              </a:rPr>
              <a:t>CLASSIC</a:t>
            </a:r>
            <a:r>
              <a:rPr lang="en" sz="1800" b="1" dirty="0">
                <a:solidFill>
                  <a:srgbClr val="595959"/>
                </a:solidFill>
                <a:latin typeface="Calibri"/>
                <a:ea typeface="Calibri"/>
                <a:cs typeface="Calibri"/>
                <a:sym typeface="Calibri"/>
              </a:rPr>
              <a:t> bikes, by </a:t>
            </a:r>
            <a:r>
              <a:rPr lang="en" sz="1800" b="1" dirty="0">
                <a:solidFill>
                  <a:schemeClr val="accent1"/>
                </a:solidFill>
                <a:latin typeface="Calibri"/>
                <a:ea typeface="Calibri"/>
                <a:cs typeface="Calibri"/>
                <a:sym typeface="Calibri"/>
              </a:rPr>
              <a:t>BOTH</a:t>
            </a:r>
            <a:r>
              <a:rPr lang="en" sz="1800" b="1" dirty="0">
                <a:solidFill>
                  <a:srgbClr val="595959"/>
                </a:solidFill>
                <a:latin typeface="Calibri"/>
                <a:ea typeface="Calibri"/>
                <a:cs typeface="Calibri"/>
                <a:sym typeface="Calibri"/>
              </a:rPr>
              <a:t> Members (</a:t>
            </a:r>
            <a:r>
              <a:rPr lang="en" sz="1800" b="1" dirty="0">
                <a:solidFill>
                  <a:schemeClr val="accent1"/>
                </a:solidFill>
                <a:latin typeface="Calibri"/>
                <a:ea typeface="Calibri"/>
                <a:cs typeface="Calibri"/>
                <a:sym typeface="Calibri"/>
              </a:rPr>
              <a:t>42%</a:t>
            </a:r>
            <a:r>
              <a:rPr lang="en" sz="1800" b="1" dirty="0">
                <a:solidFill>
                  <a:srgbClr val="595959"/>
                </a:solidFill>
                <a:latin typeface="Calibri"/>
                <a:ea typeface="Calibri"/>
                <a:cs typeface="Calibri"/>
                <a:sym typeface="Calibri"/>
              </a:rPr>
              <a:t>) and Casuals (</a:t>
            </a:r>
            <a:r>
              <a:rPr lang="en" sz="1800" b="1" dirty="0">
                <a:solidFill>
                  <a:schemeClr val="accent1"/>
                </a:solidFill>
                <a:latin typeface="Calibri"/>
                <a:ea typeface="Calibri"/>
                <a:cs typeface="Calibri"/>
                <a:sym typeface="Calibri"/>
              </a:rPr>
              <a:t>27%</a:t>
            </a:r>
            <a:r>
              <a:rPr lang="en" sz="1800" b="1" dirty="0">
                <a:solidFill>
                  <a:srgbClr val="595959"/>
                </a:solidFill>
                <a:latin typeface="Calibri"/>
                <a:ea typeface="Calibri"/>
                <a:cs typeface="Calibri"/>
                <a:sym typeface="Calibri"/>
              </a:rPr>
              <a:t>)</a:t>
            </a:r>
          </a:p>
          <a:p>
            <a:pPr marL="285750" indent="-285750">
              <a:buFont typeface="Arial" panose="020B0604020202020204" pitchFamily="34" charset="0"/>
              <a:buChar char="•"/>
            </a:pPr>
            <a:r>
              <a:rPr lang="en" sz="1800" b="1" dirty="0">
                <a:solidFill>
                  <a:srgbClr val="595959"/>
                </a:solidFill>
                <a:latin typeface="Calibri"/>
                <a:ea typeface="Calibri"/>
                <a:cs typeface="Calibri"/>
                <a:sym typeface="Calibri"/>
              </a:rPr>
              <a:t>Docked bikes only used by Casual riders. No Docked trips being made by Members</a:t>
            </a:r>
          </a:p>
          <a:p>
            <a:pPr marL="285750" indent="-285750">
              <a:buFont typeface="Arial" panose="020B0604020202020204" pitchFamily="34" charset="0"/>
              <a:buChar char="•"/>
            </a:pPr>
            <a:r>
              <a:rPr lang="en" sz="1800" b="1" dirty="0">
                <a:solidFill>
                  <a:srgbClr val="595959"/>
                </a:solidFill>
                <a:latin typeface="Calibri"/>
                <a:ea typeface="Calibri"/>
                <a:cs typeface="Calibri"/>
                <a:sym typeface="Calibri"/>
              </a:rPr>
              <a:t>Weekends and good weather days were most popular for casual bike trip riders</a:t>
            </a:r>
          </a:p>
          <a:p>
            <a:pPr marL="285750" indent="-285750">
              <a:buFont typeface="Arial" panose="020B0604020202020204" pitchFamily="34" charset="0"/>
              <a:buChar char="•"/>
            </a:pPr>
            <a:r>
              <a:rPr lang="en" sz="1800" b="1" dirty="0">
                <a:solidFill>
                  <a:srgbClr val="595959"/>
                </a:solidFill>
                <a:latin typeface="Calibri"/>
                <a:ea typeface="Calibri"/>
                <a:cs typeface="Calibri"/>
                <a:sym typeface="Calibri"/>
              </a:rPr>
              <a:t>Commuter Members trips remained high during year peaking </a:t>
            </a:r>
            <a:r>
              <a:rPr lang="en" sz="1800" b="1" dirty="0">
                <a:solidFill>
                  <a:schemeClr val="accent1"/>
                </a:solidFill>
                <a:latin typeface="Calibri"/>
                <a:ea typeface="Calibri"/>
                <a:cs typeface="Calibri"/>
                <a:sym typeface="Calibri"/>
              </a:rPr>
              <a:t>weekday rush hours </a:t>
            </a:r>
          </a:p>
          <a:p>
            <a:pPr marL="285750" indent="-285750">
              <a:buFont typeface="Arial" panose="020B0604020202020204" pitchFamily="34" charset="0"/>
              <a:buChar char="•"/>
            </a:pPr>
            <a:r>
              <a:rPr lang="en" sz="1800" b="1" dirty="0">
                <a:solidFill>
                  <a:srgbClr val="595959"/>
                </a:solidFill>
                <a:latin typeface="Calibri"/>
                <a:ea typeface="Calibri"/>
                <a:cs typeface="Calibri"/>
                <a:sym typeface="Calibri"/>
              </a:rPr>
              <a:t>Majority of r</a:t>
            </a:r>
            <a:r>
              <a:rPr lang="en-GB" sz="1800" b="1" dirty="0">
                <a:solidFill>
                  <a:srgbClr val="595959"/>
                </a:solidFill>
                <a:latin typeface="Calibri"/>
                <a:ea typeface="Calibri"/>
                <a:cs typeface="Calibri"/>
                <a:sym typeface="Calibri"/>
              </a:rPr>
              <a:t>i</a:t>
            </a:r>
            <a:r>
              <a:rPr lang="en" sz="1800" b="1" dirty="0">
                <a:solidFill>
                  <a:srgbClr val="595959"/>
                </a:solidFill>
                <a:latin typeface="Calibri"/>
                <a:ea typeface="Calibri"/>
                <a:cs typeface="Calibri"/>
                <a:sym typeface="Calibri"/>
              </a:rPr>
              <a:t>des started from 8am through to 9pm, peaking between </a:t>
            </a:r>
            <a:r>
              <a:rPr lang="en" sz="1800" b="1" dirty="0">
                <a:solidFill>
                  <a:schemeClr val="accent1"/>
                </a:solidFill>
                <a:latin typeface="Calibri"/>
                <a:ea typeface="Calibri"/>
                <a:cs typeface="Calibri"/>
                <a:sym typeface="Calibri"/>
              </a:rPr>
              <a:t>3pm-7pm</a:t>
            </a:r>
            <a:r>
              <a:rPr lang="en" sz="1800" b="1" dirty="0">
                <a:solidFill>
                  <a:srgbClr val="595959"/>
                </a:solidFill>
                <a:latin typeface="Calibri"/>
                <a:ea typeface="Calibri"/>
                <a:cs typeface="Calibri"/>
                <a:sym typeface="Calibri"/>
              </a:rPr>
              <a:t> </a:t>
            </a:r>
          </a:p>
          <a:p>
            <a:pPr marL="285750" indent="-285750">
              <a:buFont typeface="Arial" panose="020B0604020202020204" pitchFamily="34" charset="0"/>
              <a:buChar char="•"/>
            </a:pPr>
            <a:r>
              <a:rPr lang="en" sz="1800" b="1" dirty="0">
                <a:solidFill>
                  <a:srgbClr val="595959"/>
                </a:solidFill>
                <a:latin typeface="Calibri"/>
                <a:ea typeface="Calibri"/>
                <a:cs typeface="Calibri"/>
                <a:sym typeface="Calibri"/>
              </a:rPr>
              <a:t>Average duration of Trip rides increased over good weather months (</a:t>
            </a:r>
            <a:r>
              <a:rPr lang="en" sz="1800" b="1" dirty="0">
                <a:solidFill>
                  <a:schemeClr val="accent1"/>
                </a:solidFill>
                <a:latin typeface="Calibri"/>
                <a:ea typeface="Calibri"/>
                <a:cs typeface="Calibri"/>
                <a:sym typeface="Calibri"/>
              </a:rPr>
              <a:t>May – Sept</a:t>
            </a:r>
            <a:r>
              <a:rPr lang="en" sz="1800" b="1" dirty="0">
                <a:solidFill>
                  <a:srgbClr val="595959"/>
                </a:solidFill>
                <a:latin typeface="Calibri"/>
                <a:ea typeface="Calibri"/>
                <a:cs typeface="Calibri"/>
                <a:sym typeface="Calibri"/>
              </a:rPr>
              <a:t>) and decreases during the cooler months (</a:t>
            </a:r>
            <a:r>
              <a:rPr lang="en" sz="1800" b="1" dirty="0">
                <a:solidFill>
                  <a:schemeClr val="accent1"/>
                </a:solidFill>
                <a:latin typeface="Calibri"/>
                <a:ea typeface="Calibri"/>
                <a:cs typeface="Calibri"/>
                <a:sym typeface="Calibri"/>
              </a:rPr>
              <a:t>Oct – April</a:t>
            </a:r>
            <a:r>
              <a:rPr lang="en" sz="1800" b="1" dirty="0">
                <a:solidFill>
                  <a:srgbClr val="595959"/>
                </a:solidFill>
                <a:latin typeface="Calibri"/>
                <a:ea typeface="Calibri"/>
                <a:cs typeface="Calibri"/>
                <a:sym typeface="Calibri"/>
              </a:rPr>
              <a:t>) </a:t>
            </a:r>
          </a:p>
          <a:p>
            <a:pPr marL="285750" indent="-285750">
              <a:buFont typeface="Arial" panose="020B0604020202020204" pitchFamily="34" charset="0"/>
              <a:buChar char="•"/>
            </a:pPr>
            <a:r>
              <a:rPr lang="en" sz="1800" b="1" dirty="0">
                <a:solidFill>
                  <a:srgbClr val="595959"/>
                </a:solidFill>
                <a:latin typeface="Calibri"/>
                <a:ea typeface="Calibri"/>
                <a:cs typeface="Calibri"/>
                <a:sym typeface="Calibri"/>
              </a:rPr>
              <a:t>The </a:t>
            </a:r>
            <a:r>
              <a:rPr lang="en" sz="1800" b="1" dirty="0">
                <a:solidFill>
                  <a:schemeClr val="accent1"/>
                </a:solidFill>
                <a:latin typeface="Calibri"/>
                <a:ea typeface="Calibri"/>
                <a:cs typeface="Calibri"/>
                <a:sym typeface="Calibri"/>
              </a:rPr>
              <a:t>AVERAGE OVERALL </a:t>
            </a:r>
            <a:r>
              <a:rPr lang="en" sz="1800" b="1" dirty="0">
                <a:solidFill>
                  <a:srgbClr val="595959"/>
                </a:solidFill>
                <a:latin typeface="Calibri"/>
                <a:ea typeface="Calibri"/>
                <a:cs typeface="Calibri"/>
                <a:sym typeface="Calibri"/>
              </a:rPr>
              <a:t>duration time of a bike journey was </a:t>
            </a:r>
            <a:r>
              <a:rPr lang="en" sz="1800" b="1" dirty="0">
                <a:solidFill>
                  <a:schemeClr val="accent1"/>
                </a:solidFill>
                <a:latin typeface="Calibri"/>
                <a:ea typeface="Calibri"/>
                <a:cs typeface="Calibri"/>
                <a:sym typeface="Calibri"/>
              </a:rPr>
              <a:t>18 MINUTES</a:t>
            </a:r>
          </a:p>
          <a:p>
            <a:pPr marL="285750" indent="-285750">
              <a:buFont typeface="Arial" panose="020B0604020202020204" pitchFamily="34" charset="0"/>
              <a:buChar char="•"/>
            </a:pPr>
            <a:r>
              <a:rPr lang="en" sz="1800" b="1" dirty="0">
                <a:solidFill>
                  <a:srgbClr val="595959"/>
                </a:solidFill>
                <a:latin typeface="Calibri"/>
                <a:ea typeface="Calibri"/>
                <a:cs typeface="Calibri"/>
                <a:sym typeface="Calibri"/>
              </a:rPr>
              <a:t>The </a:t>
            </a:r>
            <a:r>
              <a:rPr lang="en" sz="1800" b="1" dirty="0">
                <a:solidFill>
                  <a:schemeClr val="accent1"/>
                </a:solidFill>
                <a:latin typeface="Calibri"/>
                <a:ea typeface="Calibri"/>
                <a:cs typeface="Calibri"/>
                <a:sym typeface="Calibri"/>
              </a:rPr>
              <a:t>AVERAGE</a:t>
            </a:r>
            <a:r>
              <a:rPr lang="en" sz="1800" b="1" dirty="0">
                <a:solidFill>
                  <a:srgbClr val="595959"/>
                </a:solidFill>
                <a:latin typeface="Calibri"/>
                <a:ea typeface="Calibri"/>
                <a:cs typeface="Calibri"/>
                <a:sym typeface="Calibri"/>
              </a:rPr>
              <a:t> duration time of a </a:t>
            </a:r>
            <a:r>
              <a:rPr lang="en" sz="1800" b="1" dirty="0">
                <a:solidFill>
                  <a:schemeClr val="accent1"/>
                </a:solidFill>
                <a:latin typeface="Calibri"/>
                <a:ea typeface="Calibri"/>
                <a:cs typeface="Calibri"/>
                <a:sym typeface="Calibri"/>
              </a:rPr>
              <a:t>MEMBERS</a:t>
            </a:r>
            <a:r>
              <a:rPr lang="en" sz="1800" b="1" dirty="0">
                <a:solidFill>
                  <a:srgbClr val="595959"/>
                </a:solidFill>
                <a:latin typeface="Calibri"/>
                <a:ea typeface="Calibri"/>
                <a:cs typeface="Calibri"/>
                <a:sym typeface="Calibri"/>
              </a:rPr>
              <a:t> bike journey was </a:t>
            </a:r>
            <a:r>
              <a:rPr lang="en" sz="1800" b="1" dirty="0">
                <a:solidFill>
                  <a:schemeClr val="accent1"/>
                </a:solidFill>
                <a:latin typeface="Calibri"/>
                <a:ea typeface="Calibri"/>
                <a:cs typeface="Calibri"/>
                <a:sym typeface="Calibri"/>
              </a:rPr>
              <a:t>13 MINUTES</a:t>
            </a:r>
          </a:p>
          <a:p>
            <a:pPr marL="285750" indent="-285750">
              <a:buFont typeface="Arial" panose="020B0604020202020204" pitchFamily="34" charset="0"/>
              <a:buChar char="•"/>
            </a:pPr>
            <a:r>
              <a:rPr lang="en" sz="1800" b="1" dirty="0">
                <a:solidFill>
                  <a:srgbClr val="595959"/>
                </a:solidFill>
                <a:latin typeface="Calibri"/>
                <a:ea typeface="Calibri"/>
                <a:cs typeface="Calibri"/>
                <a:sym typeface="Calibri"/>
              </a:rPr>
              <a:t>The </a:t>
            </a:r>
            <a:r>
              <a:rPr lang="en" sz="1800" b="1" dirty="0">
                <a:solidFill>
                  <a:schemeClr val="accent1"/>
                </a:solidFill>
                <a:latin typeface="Calibri"/>
                <a:ea typeface="Calibri"/>
                <a:cs typeface="Calibri"/>
                <a:sym typeface="Calibri"/>
              </a:rPr>
              <a:t>AVERAGE</a:t>
            </a:r>
            <a:r>
              <a:rPr lang="en" sz="1800" b="1" dirty="0">
                <a:solidFill>
                  <a:srgbClr val="595959"/>
                </a:solidFill>
                <a:latin typeface="Calibri"/>
                <a:ea typeface="Calibri"/>
                <a:cs typeface="Calibri"/>
                <a:sym typeface="Calibri"/>
              </a:rPr>
              <a:t> duration time of a </a:t>
            </a:r>
            <a:r>
              <a:rPr lang="en" sz="1800" b="1" dirty="0">
                <a:solidFill>
                  <a:schemeClr val="accent1"/>
                </a:solidFill>
                <a:latin typeface="Calibri"/>
                <a:ea typeface="Calibri"/>
                <a:cs typeface="Calibri"/>
                <a:sym typeface="Calibri"/>
              </a:rPr>
              <a:t>CASUALS</a:t>
            </a:r>
            <a:r>
              <a:rPr lang="en" sz="1800" b="1" dirty="0">
                <a:solidFill>
                  <a:srgbClr val="595959"/>
                </a:solidFill>
                <a:latin typeface="Calibri"/>
                <a:ea typeface="Calibri"/>
                <a:cs typeface="Calibri"/>
                <a:sym typeface="Calibri"/>
              </a:rPr>
              <a:t> bike journey was </a:t>
            </a:r>
            <a:r>
              <a:rPr lang="en" sz="1800" b="1" dirty="0">
                <a:solidFill>
                  <a:schemeClr val="accent1"/>
                </a:solidFill>
                <a:latin typeface="Calibri"/>
                <a:ea typeface="Calibri"/>
                <a:cs typeface="Calibri"/>
                <a:sym typeface="Calibri"/>
              </a:rPr>
              <a:t>28 MINUTES</a:t>
            </a:r>
          </a:p>
          <a:p>
            <a:pPr marL="285750" indent="-285750">
              <a:buFont typeface="Arial" panose="020B0604020202020204" pitchFamily="34" charset="0"/>
              <a:buChar char="•"/>
            </a:pPr>
            <a:r>
              <a:rPr lang="en" sz="1800" b="1" dirty="0">
                <a:solidFill>
                  <a:srgbClr val="595959"/>
                </a:solidFill>
                <a:latin typeface="Calibri"/>
                <a:ea typeface="Calibri"/>
                <a:cs typeface="Calibri"/>
                <a:sym typeface="Calibri"/>
              </a:rPr>
              <a:t>Most trips are </a:t>
            </a:r>
            <a:r>
              <a:rPr lang="en" sz="1800" b="1" dirty="0">
                <a:solidFill>
                  <a:schemeClr val="accent1"/>
                </a:solidFill>
                <a:latin typeface="Calibri"/>
                <a:ea typeface="Calibri"/>
                <a:cs typeface="Calibri"/>
                <a:sym typeface="Calibri"/>
              </a:rPr>
              <a:t>ROUND trips </a:t>
            </a:r>
            <a:r>
              <a:rPr lang="en" sz="1800" b="1" dirty="0">
                <a:solidFill>
                  <a:srgbClr val="595959"/>
                </a:solidFill>
                <a:latin typeface="Calibri"/>
                <a:ea typeface="Calibri"/>
                <a:cs typeface="Calibri"/>
                <a:sym typeface="Calibri"/>
              </a:rPr>
              <a:t>starting and ending at the same pick-up point, w</a:t>
            </a:r>
            <a:r>
              <a:rPr lang="en" sz="1800" b="1" dirty="0">
                <a:solidFill>
                  <a:srgbClr val="595959"/>
                </a:solidFill>
                <a:latin typeface="Calibri" panose="020F0502020204030204" pitchFamily="34" charset="0"/>
                <a:ea typeface="Calibri"/>
                <a:cs typeface="Calibri" panose="020F0502020204030204" pitchFamily="34" charset="0"/>
                <a:sym typeface="Calibri"/>
              </a:rPr>
              <a:t>ith </a:t>
            </a:r>
            <a:r>
              <a:rPr lang="en-GB" sz="1800" b="1" i="0" u="none" strike="noStrike" dirty="0">
                <a:solidFill>
                  <a:schemeClr val="accent1"/>
                </a:solidFill>
                <a:effectLst/>
                <a:latin typeface="Calibri" panose="020F0502020204030204" pitchFamily="34" charset="0"/>
                <a:cs typeface="Calibri" panose="020F0502020204030204" pitchFamily="34" charset="0"/>
              </a:rPr>
              <a:t>Streeter Dr &amp; Grand Ave </a:t>
            </a:r>
            <a:r>
              <a:rPr lang="en-GB" sz="1800" b="1" i="0" u="none" strike="noStrike" dirty="0">
                <a:solidFill>
                  <a:srgbClr val="000000"/>
                </a:solidFill>
                <a:effectLst/>
                <a:latin typeface="Calibri" panose="020F0502020204030204" pitchFamily="34" charset="0"/>
                <a:cs typeface="Calibri" panose="020F0502020204030204" pitchFamily="34" charset="0"/>
              </a:rPr>
              <a:t>being by far the most popular station</a:t>
            </a:r>
            <a:endParaRPr lang="en" sz="1800" b="1" dirty="0">
              <a:solidFill>
                <a:srgbClr val="595959"/>
              </a:solidFill>
              <a:latin typeface="Calibri" panose="020F0502020204030204" pitchFamily="34" charset="0"/>
              <a:ea typeface="Calibri"/>
              <a:cs typeface="Calibri" panose="020F0502020204030204" pitchFamily="34" charset="0"/>
              <a:sym typeface="Calibri"/>
            </a:endParaRPr>
          </a:p>
        </p:txBody>
      </p:sp>
      <p:sp>
        <p:nvSpPr>
          <p:cNvPr id="10" name="TextBox 9">
            <a:extLst>
              <a:ext uri="{FF2B5EF4-FFF2-40B4-BE49-F238E27FC236}">
                <a16:creationId xmlns:a16="http://schemas.microsoft.com/office/drawing/2014/main" id="{1585A939-8DDB-1AA6-1273-798EC5DF650D}"/>
              </a:ext>
            </a:extLst>
          </p:cNvPr>
          <p:cNvSpPr txBox="1"/>
          <p:nvPr/>
        </p:nvSpPr>
        <p:spPr>
          <a:xfrm>
            <a:off x="311700" y="193571"/>
            <a:ext cx="8520600" cy="461665"/>
          </a:xfrm>
          <a:prstGeom prst="rect">
            <a:avLst/>
          </a:prstGeom>
          <a:noFill/>
        </p:spPr>
        <p:txBody>
          <a:bodyPr wrap="square">
            <a:spAutoFit/>
          </a:bodyPr>
          <a:lstStyle/>
          <a:p>
            <a:pPr algn="ctr"/>
            <a:r>
              <a:rPr lang="en-GB" sz="2400" b="1" dirty="0"/>
              <a:t>Overall Trends for Trip Data </a:t>
            </a:r>
            <a:r>
              <a:rPr lang="en-GB" sz="2400" b="1" dirty="0">
                <a:solidFill>
                  <a:schemeClr val="accent1"/>
                </a:solidFill>
              </a:rPr>
              <a:t>June 2011 - May 2022</a:t>
            </a:r>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1">
                                            <p:txEl>
                                              <p:pRg st="8" end="8"/>
                                            </p:txEl>
                                          </p:spTgt>
                                        </p:tgtEl>
                                        <p:attrNameLst>
                                          <p:attrName>style.visibility</p:attrName>
                                        </p:attrNameLst>
                                      </p:cBhvr>
                                      <p:to>
                                        <p:strVal val="visible"/>
                                      </p:to>
                                    </p:set>
                                    <p:anim calcmode="lin" valueType="num">
                                      <p:cBhvr additive="base">
                                        <p:cTn id="53"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1">
                                            <p:txEl>
                                              <p:pRg st="9" end="9"/>
                                            </p:txEl>
                                          </p:spTgt>
                                        </p:tgtEl>
                                        <p:attrNameLst>
                                          <p:attrName>style.visibility</p:attrName>
                                        </p:attrNameLst>
                                      </p:cBhvr>
                                      <p:to>
                                        <p:strVal val="visible"/>
                                      </p:to>
                                    </p:set>
                                    <p:anim calcmode="lin" valueType="num">
                                      <p:cBhvr additive="base">
                                        <p:cTn id="57"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1">
                                            <p:txEl>
                                              <p:pRg st="10" end="10"/>
                                            </p:txEl>
                                          </p:spTgt>
                                        </p:tgtEl>
                                        <p:attrNameLst>
                                          <p:attrName>style.visibility</p:attrName>
                                        </p:attrNameLst>
                                      </p:cBhvr>
                                      <p:to>
                                        <p:strVal val="visible"/>
                                      </p:to>
                                    </p:set>
                                    <p:anim calcmode="lin" valueType="num">
                                      <p:cBhvr additive="base">
                                        <p:cTn id="63"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p13">
            <a:extLst>
              <a:ext uri="{FF2B5EF4-FFF2-40B4-BE49-F238E27FC236}">
                <a16:creationId xmlns:a16="http://schemas.microsoft.com/office/drawing/2014/main" id="{ADB0BA18-315D-1D85-3CB5-54686A71D721}"/>
              </a:ext>
            </a:extLst>
          </p:cNvPr>
          <p:cNvSpPr txBox="1">
            <a:spLocks noGrp="1"/>
          </p:cNvSpPr>
          <p:nvPr>
            <p:ph type="title"/>
          </p:nvPr>
        </p:nvSpPr>
        <p:spPr>
          <a:xfrm>
            <a:off x="311700" y="184176"/>
            <a:ext cx="8520600" cy="4745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t>Presentation Agenda</a:t>
            </a:r>
            <a:endParaRPr sz="2400" b="1" dirty="0"/>
          </a:p>
        </p:txBody>
      </p:sp>
      <p:sp>
        <p:nvSpPr>
          <p:cNvPr id="5" name="Text Placeholder 1">
            <a:extLst>
              <a:ext uri="{FF2B5EF4-FFF2-40B4-BE49-F238E27FC236}">
                <a16:creationId xmlns:a16="http://schemas.microsoft.com/office/drawing/2014/main" id="{53BF8123-4BF0-37E7-BCDB-BB4ED0361A7E}"/>
              </a:ext>
            </a:extLst>
          </p:cNvPr>
          <p:cNvSpPr>
            <a:spLocks noGrp="1"/>
          </p:cNvSpPr>
          <p:nvPr>
            <p:ph type="body" idx="1"/>
          </p:nvPr>
        </p:nvSpPr>
        <p:spPr>
          <a:xfrm>
            <a:off x="311700" y="658761"/>
            <a:ext cx="8520600" cy="4408189"/>
          </a:xfrm>
        </p:spPr>
        <p:txBody>
          <a:bodyPr>
            <a:normAutofit fontScale="32500" lnSpcReduction="20000"/>
          </a:bodyPr>
          <a:lstStyle/>
          <a:p>
            <a:r>
              <a:rPr lang="en-GB" sz="4900" dirty="0"/>
              <a:t>Brief from Finance Analysts</a:t>
            </a:r>
          </a:p>
          <a:p>
            <a:endParaRPr lang="en-GB" sz="4900" dirty="0"/>
          </a:p>
          <a:p>
            <a:r>
              <a:rPr lang="en-GB" sz="4900" dirty="0"/>
              <a:t>Overview of recent annual bike trip types, usage, frequencies and member types</a:t>
            </a:r>
          </a:p>
          <a:p>
            <a:pPr marL="114300" indent="0">
              <a:buNone/>
            </a:pPr>
            <a:endParaRPr lang="en-GB" sz="4900" dirty="0"/>
          </a:p>
          <a:p>
            <a:r>
              <a:rPr lang="en-GB" sz="4900" dirty="0"/>
              <a:t>Overview of assumptions and data cleanse filters applied</a:t>
            </a:r>
          </a:p>
          <a:p>
            <a:endParaRPr lang="en-GB" sz="4900" dirty="0"/>
          </a:p>
          <a:p>
            <a:r>
              <a:rPr lang="en-GB" sz="4900" dirty="0"/>
              <a:t>A review of current trip trends (bike types, membership vs casual, durations)</a:t>
            </a:r>
          </a:p>
          <a:p>
            <a:endParaRPr lang="en-GB" sz="4900" dirty="0"/>
          </a:p>
          <a:p>
            <a:r>
              <a:rPr lang="en-GB" sz="4900" dirty="0"/>
              <a:t>A forecast of predicted trends</a:t>
            </a:r>
          </a:p>
          <a:p>
            <a:pPr marL="114300" indent="0">
              <a:buNone/>
            </a:pPr>
            <a:endParaRPr lang="en-GB" sz="4900" dirty="0"/>
          </a:p>
          <a:p>
            <a:r>
              <a:rPr lang="en-GB" sz="4900" dirty="0"/>
              <a:t>The needs to better understand how annual members and casual riders differ, and to understand why casual riders would and should buy a membership</a:t>
            </a:r>
          </a:p>
          <a:p>
            <a:endParaRPr lang="en-GB" sz="4900" dirty="0"/>
          </a:p>
          <a:p>
            <a:r>
              <a:rPr lang="en-GB" sz="4900" dirty="0"/>
              <a:t>Insights from data analysis</a:t>
            </a:r>
          </a:p>
          <a:p>
            <a:endParaRPr lang="en-GB" sz="4900" dirty="0"/>
          </a:p>
          <a:p>
            <a:r>
              <a:rPr lang="en-GB" sz="4900" dirty="0"/>
              <a:t>Key take-aways and recommendations</a:t>
            </a:r>
          </a:p>
          <a:p>
            <a:endParaRPr lang="en-GB" sz="4900" dirty="0"/>
          </a:p>
          <a:p>
            <a:r>
              <a:rPr lang="en-GB" sz="4900" dirty="0"/>
              <a:t>Questions</a:t>
            </a:r>
          </a:p>
          <a:p>
            <a:pPr marL="114300" indent="0">
              <a:buNone/>
            </a:pPr>
            <a:endParaRPr lang="en-GB" dirty="0"/>
          </a:p>
        </p:txBody>
      </p:sp>
    </p:spTree>
    <p:extLst>
      <p:ext uri="{BB962C8B-B14F-4D97-AF65-F5344CB8AC3E}">
        <p14:creationId xmlns:p14="http://schemas.microsoft.com/office/powerpoint/2010/main" val="32236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1000"/>
                                        <p:tgtEl>
                                          <p:spTgt spid="5">
                                            <p:txEl>
                                              <p:pRg st="8" end="8"/>
                                            </p:txEl>
                                          </p:spTgt>
                                        </p:tgtEl>
                                      </p:cBhvr>
                                    </p:animEffect>
                                    <p:anim calcmode="lin" valueType="num">
                                      <p:cBhvr>
                                        <p:cTn id="3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1000"/>
                                        <p:tgtEl>
                                          <p:spTgt spid="5">
                                            <p:txEl>
                                              <p:pRg st="10" end="10"/>
                                            </p:txEl>
                                          </p:spTgt>
                                        </p:tgtEl>
                                      </p:cBhvr>
                                    </p:animEffect>
                                    <p:anim calcmode="lin" valueType="num">
                                      <p:cBhvr>
                                        <p:cTn id="4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Effect transition="in" filter="fade">
                                      <p:cBhvr>
                                        <p:cTn id="49" dur="1000"/>
                                        <p:tgtEl>
                                          <p:spTgt spid="5">
                                            <p:txEl>
                                              <p:pRg st="12" end="12"/>
                                            </p:txEl>
                                          </p:spTgt>
                                        </p:tgtEl>
                                      </p:cBhvr>
                                    </p:animEffect>
                                    <p:anim calcmode="lin" valueType="num">
                                      <p:cBhvr>
                                        <p:cTn id="50"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xEl>
                                              <p:pRg st="14" end="14"/>
                                            </p:txEl>
                                          </p:spTgt>
                                        </p:tgtEl>
                                        <p:attrNameLst>
                                          <p:attrName>style.visibility</p:attrName>
                                        </p:attrNameLst>
                                      </p:cBhvr>
                                      <p:to>
                                        <p:strVal val="visible"/>
                                      </p:to>
                                    </p:set>
                                    <p:animEffect transition="in" filter="fade">
                                      <p:cBhvr>
                                        <p:cTn id="56" dur="1000"/>
                                        <p:tgtEl>
                                          <p:spTgt spid="5">
                                            <p:txEl>
                                              <p:pRg st="14" end="14"/>
                                            </p:txEl>
                                          </p:spTgt>
                                        </p:tgtEl>
                                      </p:cBhvr>
                                    </p:animEffect>
                                    <p:anim calcmode="lin" valueType="num">
                                      <p:cBhvr>
                                        <p:cTn id="57"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xEl>
                                              <p:pRg st="16" end="16"/>
                                            </p:txEl>
                                          </p:spTgt>
                                        </p:tgtEl>
                                        <p:attrNameLst>
                                          <p:attrName>style.visibility</p:attrName>
                                        </p:attrNameLst>
                                      </p:cBhvr>
                                      <p:to>
                                        <p:strVal val="visible"/>
                                      </p:to>
                                    </p:set>
                                    <p:animEffect transition="in" filter="fade">
                                      <p:cBhvr>
                                        <p:cTn id="63" dur="1000"/>
                                        <p:tgtEl>
                                          <p:spTgt spid="5">
                                            <p:txEl>
                                              <p:pRg st="16" end="16"/>
                                            </p:txEl>
                                          </p:spTgt>
                                        </p:tgtEl>
                                      </p:cBhvr>
                                    </p:animEffect>
                                    <p:anim calcmode="lin" valueType="num">
                                      <p:cBhvr>
                                        <p:cTn id="64" dur="1000" fill="hold"/>
                                        <p:tgtEl>
                                          <p:spTgt spid="5">
                                            <p:txEl>
                                              <p:pRg st="16" end="16"/>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ED1FA-C320-6873-FBDB-6A0C4F2216E3}"/>
              </a:ext>
            </a:extLst>
          </p:cNvPr>
          <p:cNvSpPr txBox="1"/>
          <p:nvPr/>
        </p:nvSpPr>
        <p:spPr>
          <a:xfrm>
            <a:off x="293942" y="372963"/>
            <a:ext cx="8556116" cy="4770537"/>
          </a:xfrm>
          <a:prstGeom prst="rect">
            <a:avLst/>
          </a:prstGeom>
          <a:noFill/>
        </p:spPr>
        <p:txBody>
          <a:bodyPr wrap="square">
            <a:spAutoFit/>
          </a:bodyPr>
          <a:lstStyle/>
          <a:p>
            <a:r>
              <a:rPr lang="en-GB" sz="1600" dirty="0">
                <a:hlinkClick r:id="rId2"/>
              </a:rPr>
              <a:t>https://www.betterhealth.vic.gov.au/health/healthyliving/cycling-health-benefits</a:t>
            </a:r>
            <a:r>
              <a:rPr lang="en-GB" sz="1600" dirty="0"/>
              <a:t> lists many benefits, including: </a:t>
            </a:r>
            <a:r>
              <a:rPr lang="en-GB" sz="1600" b="1" dirty="0">
                <a:solidFill>
                  <a:schemeClr val="accent1"/>
                </a:solidFill>
              </a:rPr>
              <a:t>Low impact, easy, good for muscles, strength, stamina, &amp; aerobic fitness, varying intensities, fun, time-efficient, obesity and weight control, less stress</a:t>
            </a:r>
          </a:p>
          <a:p>
            <a:endParaRPr lang="en-GB" sz="1600" dirty="0">
              <a:hlinkClick r:id="rId3"/>
            </a:endParaRPr>
          </a:p>
          <a:p>
            <a:r>
              <a:rPr lang="en-GB" sz="1600" dirty="0">
                <a:hlinkClick r:id="rId3"/>
              </a:rPr>
              <a:t>https://www.greenvacations.com/blog/the-five-most-bike-friendly-us-cities-for-tourists/</a:t>
            </a:r>
            <a:r>
              <a:rPr lang="en-GB" sz="1600" dirty="0"/>
              <a:t> </a:t>
            </a:r>
          </a:p>
          <a:p>
            <a:r>
              <a:rPr lang="en-GB" sz="1600" dirty="0"/>
              <a:t>Which named </a:t>
            </a:r>
            <a:r>
              <a:rPr lang="en-GB" sz="1600" b="1" dirty="0">
                <a:solidFill>
                  <a:schemeClr val="accent1"/>
                </a:solidFill>
              </a:rPr>
              <a:t>Chicago as one of the Top 5 most bike-friendly US cities</a:t>
            </a:r>
          </a:p>
          <a:p>
            <a:endParaRPr lang="en-GB" sz="1600" dirty="0"/>
          </a:p>
          <a:p>
            <a:r>
              <a:rPr lang="en-GB" sz="1600" dirty="0">
                <a:hlinkClick r:id="rId4"/>
              </a:rPr>
              <a:t>https://www.who.int/tools/heat-for-walking-and-cycling</a:t>
            </a:r>
            <a:r>
              <a:rPr lang="en-GB" sz="1600" dirty="0"/>
              <a:t>  the World Health Organisation (WHO) study - Health Economic Assessment Tool (HEAT) for walking and cycling concludes "</a:t>
            </a:r>
            <a:r>
              <a:rPr lang="en-GB" sz="1600" b="1" dirty="0">
                <a:solidFill>
                  <a:schemeClr val="accent1"/>
                </a:solidFill>
              </a:rPr>
              <a:t>Cycling and walking promotes health and has positive effects on the environment</a:t>
            </a:r>
            <a:r>
              <a:rPr lang="en-GB" sz="1600" dirty="0"/>
              <a:t>" </a:t>
            </a:r>
          </a:p>
          <a:p>
            <a:endParaRPr lang="en-GB" sz="1600" dirty="0"/>
          </a:p>
          <a:p>
            <a:r>
              <a:rPr lang="en-GB" sz="1600" dirty="0">
                <a:hlinkClick r:id="rId5"/>
              </a:rPr>
              <a:t>https://www.cycleplan.co.uk/cycle-savvy/environmental-benefits-of-cycling/#:~:text=Improving%20biodiversity%20is%20another%20important,wildlife%20that%20exists%20within%20them</a:t>
            </a:r>
            <a:r>
              <a:rPr lang="en-GB" sz="1600" dirty="0"/>
              <a:t> Study on “</a:t>
            </a:r>
            <a:r>
              <a:rPr lang="en-GB" sz="1600" b="1" dirty="0">
                <a:solidFill>
                  <a:schemeClr val="accent1"/>
                </a:solidFill>
              </a:rPr>
              <a:t>Why Cycling Is Good For The Environment</a:t>
            </a:r>
            <a:r>
              <a:rPr lang="en-GB" sz="1600" dirty="0"/>
              <a:t>”  lists</a:t>
            </a:r>
          </a:p>
          <a:p>
            <a:r>
              <a:rPr lang="en-GB" sz="1600" b="1" dirty="0">
                <a:solidFill>
                  <a:schemeClr val="accent1"/>
                </a:solidFill>
              </a:rPr>
              <a:t>1. Cycling reduces air pollution</a:t>
            </a:r>
          </a:p>
          <a:p>
            <a:r>
              <a:rPr lang="en-GB" sz="1600" b="1" dirty="0">
                <a:solidFill>
                  <a:schemeClr val="accent1"/>
                </a:solidFill>
              </a:rPr>
              <a:t>2. Cycling reduces noise pollution</a:t>
            </a:r>
          </a:p>
          <a:p>
            <a:r>
              <a:rPr lang="en-GB" sz="1600" b="1" dirty="0">
                <a:solidFill>
                  <a:schemeClr val="accent1"/>
                </a:solidFill>
              </a:rPr>
              <a:t>3. Cycling boosts biodiversity and protects green spaces</a:t>
            </a:r>
          </a:p>
          <a:p>
            <a:r>
              <a:rPr lang="en-GB" sz="1600" b="1" dirty="0">
                <a:solidFill>
                  <a:schemeClr val="accent1"/>
                </a:solidFill>
              </a:rPr>
              <a:t>4. Cycling reduces the need for deforestation</a:t>
            </a:r>
          </a:p>
          <a:p>
            <a:r>
              <a:rPr lang="en-GB" sz="1600" b="1" dirty="0">
                <a:solidFill>
                  <a:schemeClr val="accent1"/>
                </a:solidFill>
              </a:rPr>
              <a:t>5. Cycling helps to reduce global warming</a:t>
            </a:r>
          </a:p>
        </p:txBody>
      </p:sp>
      <p:sp>
        <p:nvSpPr>
          <p:cNvPr id="7" name="TextBox 6">
            <a:extLst>
              <a:ext uri="{FF2B5EF4-FFF2-40B4-BE49-F238E27FC236}">
                <a16:creationId xmlns:a16="http://schemas.microsoft.com/office/drawing/2014/main" id="{E699FCBE-29E2-D948-A141-5AC194F6E3F5}"/>
              </a:ext>
            </a:extLst>
          </p:cNvPr>
          <p:cNvSpPr txBox="1"/>
          <p:nvPr/>
        </p:nvSpPr>
        <p:spPr>
          <a:xfrm>
            <a:off x="377504" y="76371"/>
            <a:ext cx="8313491" cy="461665"/>
          </a:xfrm>
          <a:prstGeom prst="rect">
            <a:avLst/>
          </a:prstGeom>
          <a:noFill/>
        </p:spPr>
        <p:txBody>
          <a:bodyPr wrap="square">
            <a:spAutoFit/>
          </a:bodyPr>
          <a:lstStyle/>
          <a:p>
            <a:pPr algn="ctr"/>
            <a:r>
              <a:rPr lang="en-GB" sz="2400" b="1" dirty="0"/>
              <a:t>Other important citations and factors for membership</a:t>
            </a:r>
            <a:endParaRPr lang="en-GB" sz="2400" dirty="0"/>
          </a:p>
        </p:txBody>
      </p:sp>
    </p:spTree>
    <p:extLst>
      <p:ext uri="{BB962C8B-B14F-4D97-AF65-F5344CB8AC3E}">
        <p14:creationId xmlns:p14="http://schemas.microsoft.com/office/powerpoint/2010/main" val="365362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1000"/>
                                        <p:tgtEl>
                                          <p:spTgt spid="3">
                                            <p:txEl>
                                              <p:pRg st="7" end="7"/>
                                            </p:txEl>
                                          </p:spTgt>
                                        </p:tgtEl>
                                      </p:cBhvr>
                                    </p:animEffect>
                                    <p:anim calcmode="lin" valueType="num">
                                      <p:cBhvr>
                                        <p:cTn id="3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1000"/>
                                        <p:tgtEl>
                                          <p:spTgt spid="3">
                                            <p:txEl>
                                              <p:pRg st="8" end="8"/>
                                            </p:txEl>
                                          </p:spTgt>
                                        </p:tgtEl>
                                      </p:cBhvr>
                                    </p:animEffect>
                                    <p:anim calcmode="lin" valueType="num">
                                      <p:cBhvr>
                                        <p:cTn id="3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anim calcmode="lin" valueType="num">
                                      <p:cBhvr>
                                        <p:cTn id="4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1000"/>
                                        <p:tgtEl>
                                          <p:spTgt spid="3">
                                            <p:txEl>
                                              <p:pRg st="10" end="10"/>
                                            </p:txEl>
                                          </p:spTgt>
                                        </p:tgtEl>
                                      </p:cBhvr>
                                    </p:animEffect>
                                    <p:anim calcmode="lin" valueType="num">
                                      <p:cBhvr>
                                        <p:cTn id="4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1000"/>
                                        <p:tgtEl>
                                          <p:spTgt spid="3">
                                            <p:txEl>
                                              <p:pRg st="11" end="11"/>
                                            </p:txEl>
                                          </p:spTgt>
                                        </p:tgtEl>
                                      </p:cBhvr>
                                    </p:animEffect>
                                    <p:anim calcmode="lin" valueType="num">
                                      <p:cBhvr>
                                        <p:cTn id="5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fade">
                                      <p:cBhvr>
                                        <p:cTn id="58" dur="1000"/>
                                        <p:tgtEl>
                                          <p:spTgt spid="3">
                                            <p:txEl>
                                              <p:pRg st="12" end="12"/>
                                            </p:txEl>
                                          </p:spTgt>
                                        </p:tgtEl>
                                      </p:cBhvr>
                                    </p:animEffect>
                                    <p:anim calcmode="lin" valueType="num">
                                      <p:cBhvr>
                                        <p:cTn id="5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2" name="Title 1">
            <a:extLst>
              <a:ext uri="{FF2B5EF4-FFF2-40B4-BE49-F238E27FC236}">
                <a16:creationId xmlns:a16="http://schemas.microsoft.com/office/drawing/2014/main" id="{6AA280FC-EBB6-4EC8-9CA5-2F38611BB8F0}"/>
              </a:ext>
            </a:extLst>
          </p:cNvPr>
          <p:cNvSpPr>
            <a:spLocks noGrp="1"/>
          </p:cNvSpPr>
          <p:nvPr>
            <p:ph type="title"/>
          </p:nvPr>
        </p:nvSpPr>
        <p:spPr>
          <a:xfrm>
            <a:off x="170388" y="0"/>
            <a:ext cx="8520600" cy="429802"/>
          </a:xfrm>
        </p:spPr>
        <p:txBody>
          <a:bodyPr>
            <a:normAutofit fontScale="90000"/>
          </a:bodyPr>
          <a:lstStyle/>
          <a:p>
            <a:pPr algn="ctr"/>
            <a:r>
              <a:rPr lang="en-GB" sz="2400" b="1" dirty="0"/>
              <a:t>Recommended Actions / Next Steps</a:t>
            </a:r>
          </a:p>
        </p:txBody>
      </p:sp>
      <p:sp>
        <p:nvSpPr>
          <p:cNvPr id="6" name="Google Shape;109;p19">
            <a:extLst>
              <a:ext uri="{FF2B5EF4-FFF2-40B4-BE49-F238E27FC236}">
                <a16:creationId xmlns:a16="http://schemas.microsoft.com/office/drawing/2014/main" id="{9BD44054-7858-4BD7-A8AF-F8225C132F82}"/>
              </a:ext>
            </a:extLst>
          </p:cNvPr>
          <p:cNvSpPr txBox="1"/>
          <p:nvPr/>
        </p:nvSpPr>
        <p:spPr>
          <a:xfrm>
            <a:off x="311700" y="429802"/>
            <a:ext cx="8520600" cy="4616618"/>
          </a:xfrm>
          <a:prstGeom prst="rect">
            <a:avLst/>
          </a:prstGeom>
          <a:noFill/>
          <a:ln>
            <a:noFill/>
          </a:ln>
        </p:spPr>
        <p:txBody>
          <a:bodyPr spcFirstLastPara="1" wrap="square" lIns="91425" tIns="91425" rIns="91425" bIns="91425" anchor="t" anchorCtr="0">
            <a:spAutoFit/>
          </a:bodyPr>
          <a:lstStyle/>
          <a:p>
            <a:pPr marL="482600" lvl="0" indent="-342900">
              <a:buClr>
                <a:srgbClr val="595959"/>
              </a:buClr>
              <a:buSzPts val="1400"/>
              <a:buAutoNum type="arabicPeriod"/>
            </a:pPr>
            <a:r>
              <a:rPr lang="en-GB" sz="1600" b="1" dirty="0">
                <a:solidFill>
                  <a:srgbClr val="595959"/>
                </a:solidFill>
                <a:ea typeface="Calibri"/>
                <a:cs typeface="Calibri"/>
                <a:sym typeface="Calibri"/>
              </a:rPr>
              <a:t>As per the analysis brief, we are looking to a </a:t>
            </a:r>
            <a:r>
              <a:rPr lang="en-GB" sz="1600" b="1" dirty="0">
                <a:solidFill>
                  <a:schemeClr val="accent1"/>
                </a:solidFill>
                <a:ea typeface="Calibri"/>
                <a:cs typeface="Calibri"/>
                <a:sym typeface="Calibri"/>
              </a:rPr>
              <a:t>TARGET</a:t>
            </a:r>
            <a:r>
              <a:rPr lang="en-GB" sz="1600" b="1" dirty="0">
                <a:solidFill>
                  <a:srgbClr val="595959"/>
                </a:solidFill>
                <a:ea typeface="Calibri"/>
                <a:cs typeface="Calibri"/>
                <a:sym typeface="Calibri"/>
              </a:rPr>
              <a:t> audience of </a:t>
            </a:r>
            <a:r>
              <a:rPr lang="en-GB" sz="1600" b="1" dirty="0">
                <a:solidFill>
                  <a:schemeClr val="accent1"/>
                </a:solidFill>
                <a:ea typeface="Calibri"/>
                <a:cs typeface="Calibri"/>
                <a:sym typeface="Calibri"/>
              </a:rPr>
              <a:t>CASUAL</a:t>
            </a:r>
            <a:r>
              <a:rPr lang="en-GB" sz="1600" b="1" dirty="0">
                <a:solidFill>
                  <a:srgbClr val="595959"/>
                </a:solidFill>
                <a:ea typeface="Calibri"/>
                <a:cs typeface="Calibri"/>
                <a:sym typeface="Calibri"/>
              </a:rPr>
              <a:t> riders that routinely have </a:t>
            </a:r>
            <a:r>
              <a:rPr lang="en-GB" sz="1600" b="1" dirty="0">
                <a:solidFill>
                  <a:schemeClr val="accent1"/>
                </a:solidFill>
                <a:ea typeface="Calibri"/>
                <a:cs typeface="Calibri"/>
                <a:sym typeface="Calibri"/>
              </a:rPr>
              <a:t>trip durations &gt;= 30mins</a:t>
            </a:r>
            <a:r>
              <a:rPr lang="en-GB" sz="1600" b="1" dirty="0">
                <a:solidFill>
                  <a:srgbClr val="595959"/>
                </a:solidFill>
                <a:ea typeface="Calibri"/>
                <a:cs typeface="Calibri"/>
                <a:sym typeface="Calibri"/>
              </a:rPr>
              <a:t> as this is a viable break-even point to survey them to determine their tolerance for taking up membership. </a:t>
            </a:r>
          </a:p>
          <a:p>
            <a:pPr marL="482600" lvl="0" indent="-342900">
              <a:buClr>
                <a:srgbClr val="595959"/>
              </a:buClr>
              <a:buSzPts val="1400"/>
              <a:buAutoNum type="arabicPeriod"/>
            </a:pPr>
            <a:r>
              <a:rPr lang="en-GB" sz="1600" b="1" dirty="0">
                <a:solidFill>
                  <a:srgbClr val="595959"/>
                </a:solidFill>
                <a:ea typeface="Calibri"/>
                <a:cs typeface="Calibri"/>
                <a:sym typeface="Calibri"/>
              </a:rPr>
              <a:t>For cost effectiveness, the membership survey should be held on </a:t>
            </a:r>
            <a:r>
              <a:rPr lang="en-GB" sz="1600" b="1" dirty="0">
                <a:solidFill>
                  <a:schemeClr val="accent1"/>
                </a:solidFill>
                <a:ea typeface="Calibri"/>
                <a:cs typeface="Calibri"/>
                <a:sym typeface="Calibri"/>
              </a:rPr>
              <a:t>social media</a:t>
            </a:r>
            <a:r>
              <a:rPr lang="en-GB" sz="1600" b="1" dirty="0">
                <a:solidFill>
                  <a:srgbClr val="595959"/>
                </a:solidFill>
                <a:ea typeface="Calibri"/>
                <a:cs typeface="Calibri"/>
                <a:sym typeface="Calibri"/>
              </a:rPr>
              <a:t>, and sent by </a:t>
            </a:r>
            <a:r>
              <a:rPr lang="en-GB" sz="1600" b="1" dirty="0">
                <a:solidFill>
                  <a:schemeClr val="accent1"/>
                </a:solidFill>
                <a:ea typeface="Calibri"/>
                <a:cs typeface="Calibri"/>
                <a:sym typeface="Calibri"/>
              </a:rPr>
              <a:t>email</a:t>
            </a:r>
            <a:r>
              <a:rPr lang="en-GB" sz="1600" b="1" dirty="0">
                <a:solidFill>
                  <a:srgbClr val="595959"/>
                </a:solidFill>
                <a:ea typeface="Calibri"/>
                <a:cs typeface="Calibri"/>
                <a:sym typeface="Calibri"/>
              </a:rPr>
              <a:t>, also some street-level surveys </a:t>
            </a:r>
            <a:r>
              <a:rPr lang="en-GB" sz="1600" b="1" dirty="0">
                <a:solidFill>
                  <a:schemeClr val="tx1"/>
                </a:solidFill>
                <a:ea typeface="Calibri"/>
                <a:cs typeface="Calibri"/>
                <a:sym typeface="Calibri"/>
              </a:rPr>
              <a:t>held at the most</a:t>
            </a:r>
            <a:r>
              <a:rPr lang="en-GB" sz="1600" b="1" dirty="0">
                <a:solidFill>
                  <a:schemeClr val="accent1"/>
                </a:solidFill>
                <a:ea typeface="Calibri"/>
                <a:cs typeface="Calibri"/>
                <a:sym typeface="Calibri"/>
              </a:rPr>
              <a:t> popular pick up point STREETER DR &amp; GRAND AVENUE</a:t>
            </a:r>
            <a:r>
              <a:rPr lang="en-GB" sz="1600" b="1" dirty="0">
                <a:solidFill>
                  <a:srgbClr val="595959"/>
                </a:solidFill>
                <a:ea typeface="Calibri"/>
                <a:cs typeface="Calibri"/>
                <a:sym typeface="Calibri"/>
              </a:rPr>
              <a:t> to have the best catchment chances</a:t>
            </a:r>
          </a:p>
          <a:p>
            <a:pPr marL="482600" lvl="0" indent="-342900">
              <a:buClr>
                <a:srgbClr val="595959"/>
              </a:buClr>
              <a:buSzPts val="1400"/>
              <a:buAutoNum type="arabicPeriod"/>
            </a:pPr>
            <a:r>
              <a:rPr lang="en-GB" sz="1600" b="1" dirty="0">
                <a:solidFill>
                  <a:srgbClr val="595959"/>
                </a:solidFill>
                <a:ea typeface="Calibri"/>
                <a:cs typeface="Calibri"/>
                <a:sym typeface="Calibri"/>
              </a:rPr>
              <a:t>The survey should extol </a:t>
            </a:r>
            <a:r>
              <a:rPr lang="en-GB" sz="1600" b="1" dirty="0">
                <a:solidFill>
                  <a:schemeClr val="accent1"/>
                </a:solidFill>
                <a:ea typeface="Calibri"/>
                <a:cs typeface="Calibri"/>
                <a:sym typeface="Calibri"/>
              </a:rPr>
              <a:t>eco-friendly</a:t>
            </a:r>
            <a:r>
              <a:rPr lang="en-GB" sz="1600" b="1" dirty="0">
                <a:solidFill>
                  <a:srgbClr val="595959"/>
                </a:solidFill>
                <a:ea typeface="Calibri"/>
                <a:cs typeface="Calibri"/>
                <a:sym typeface="Calibri"/>
              </a:rPr>
              <a:t>, </a:t>
            </a:r>
            <a:r>
              <a:rPr lang="en-GB" sz="1600" b="1" dirty="0">
                <a:solidFill>
                  <a:schemeClr val="accent1"/>
                </a:solidFill>
                <a:ea typeface="Calibri"/>
                <a:cs typeface="Calibri"/>
                <a:sym typeface="Calibri"/>
              </a:rPr>
              <a:t>cost effectiveness</a:t>
            </a:r>
            <a:r>
              <a:rPr lang="en-GB" sz="1600" b="1" dirty="0">
                <a:solidFill>
                  <a:srgbClr val="595959"/>
                </a:solidFill>
                <a:ea typeface="Calibri"/>
                <a:cs typeface="Calibri"/>
                <a:sym typeface="Calibri"/>
              </a:rPr>
              <a:t> and </a:t>
            </a:r>
            <a:r>
              <a:rPr lang="en-GB" sz="1600" b="1" dirty="0">
                <a:solidFill>
                  <a:schemeClr val="accent1"/>
                </a:solidFill>
                <a:ea typeface="Calibri"/>
                <a:cs typeface="Calibri"/>
                <a:sym typeface="Calibri"/>
              </a:rPr>
              <a:t>health benefits</a:t>
            </a:r>
            <a:r>
              <a:rPr lang="en-GB" sz="1600" b="1" dirty="0">
                <a:solidFill>
                  <a:srgbClr val="595959"/>
                </a:solidFill>
                <a:ea typeface="Calibri"/>
                <a:cs typeface="Calibri"/>
                <a:sym typeface="Calibri"/>
              </a:rPr>
              <a:t> of membership to casual riders (if they frequently have trips &gt;= 30 mins)</a:t>
            </a:r>
          </a:p>
          <a:p>
            <a:pPr marL="482600" lvl="0" indent="-342900">
              <a:buClr>
                <a:srgbClr val="595959"/>
              </a:buClr>
              <a:buSzPts val="1400"/>
              <a:buAutoNum type="arabicPeriod"/>
            </a:pPr>
            <a:r>
              <a:rPr lang="en-GB" sz="1600" b="1" dirty="0">
                <a:solidFill>
                  <a:srgbClr val="595959"/>
                </a:solidFill>
                <a:ea typeface="Calibri"/>
                <a:cs typeface="Calibri"/>
                <a:sym typeface="Calibri"/>
              </a:rPr>
              <a:t>Survey launch should start </a:t>
            </a:r>
            <a:r>
              <a:rPr lang="en-GB" sz="1600" b="1" dirty="0">
                <a:solidFill>
                  <a:schemeClr val="accent1"/>
                </a:solidFill>
                <a:ea typeface="Calibri"/>
                <a:cs typeface="Calibri"/>
                <a:sym typeface="Calibri"/>
              </a:rPr>
              <a:t>a month PRIOR</a:t>
            </a:r>
            <a:r>
              <a:rPr lang="en-GB" sz="1600" b="1" dirty="0">
                <a:solidFill>
                  <a:srgbClr val="595959"/>
                </a:solidFill>
                <a:ea typeface="Calibri"/>
                <a:cs typeface="Calibri"/>
                <a:sym typeface="Calibri"/>
              </a:rPr>
              <a:t> to expected annual in bike trips (April-May) when improving weather prompts most casuals to  consider taking bike trips. It should also target </a:t>
            </a:r>
            <a:r>
              <a:rPr lang="en-GB" sz="1600" b="1" dirty="0">
                <a:solidFill>
                  <a:schemeClr val="accent1"/>
                </a:solidFill>
                <a:ea typeface="Calibri"/>
                <a:cs typeface="Calibri"/>
                <a:sym typeface="Calibri"/>
              </a:rPr>
              <a:t>cycling pro-active social media groups</a:t>
            </a:r>
            <a:r>
              <a:rPr lang="en-GB" sz="1600" b="1" dirty="0">
                <a:solidFill>
                  <a:schemeClr val="tx1"/>
                </a:solidFill>
                <a:ea typeface="Calibri"/>
                <a:cs typeface="Calibri"/>
                <a:sym typeface="Calibri"/>
              </a:rPr>
              <a:t>, such as </a:t>
            </a:r>
            <a:r>
              <a:rPr lang="en-GB" sz="1600" b="1" dirty="0">
                <a:solidFill>
                  <a:schemeClr val="tx1"/>
                </a:solidFill>
                <a:ea typeface="Calibri"/>
                <a:cs typeface="Calibri"/>
                <a:sym typeface="Calibri"/>
                <a:hlinkClick r:id="rId4"/>
              </a:rPr>
              <a:t>https://www.greenvacations.com/blog/the-five-most-bike-friendly-us-cities-for-tourists/</a:t>
            </a:r>
            <a:r>
              <a:rPr lang="en-GB" sz="1600" b="1" dirty="0">
                <a:solidFill>
                  <a:schemeClr val="tx1"/>
                </a:solidFill>
                <a:ea typeface="Calibri"/>
                <a:cs typeface="Calibri"/>
                <a:sym typeface="Calibri"/>
              </a:rPr>
              <a:t> which named </a:t>
            </a:r>
            <a:r>
              <a:rPr lang="en-GB" sz="1600" b="1" dirty="0">
                <a:solidFill>
                  <a:schemeClr val="accent1"/>
                </a:solidFill>
                <a:highlight>
                  <a:srgbClr val="FFFF00"/>
                </a:highlight>
                <a:ea typeface="Calibri"/>
                <a:cs typeface="Calibri"/>
                <a:sym typeface="Calibri"/>
              </a:rPr>
              <a:t>Chicago as one of the Top 5 most bike-friendly US cities</a:t>
            </a:r>
          </a:p>
          <a:p>
            <a:pPr marL="482600" lvl="0" indent="-342900">
              <a:buClr>
                <a:srgbClr val="595959"/>
              </a:buClr>
              <a:buSzPts val="1400"/>
              <a:buAutoNum type="arabicPeriod"/>
            </a:pPr>
            <a:r>
              <a:rPr lang="en" sz="1600" b="1" dirty="0">
                <a:solidFill>
                  <a:srgbClr val="595959"/>
                </a:solidFill>
                <a:ea typeface="Calibri"/>
                <a:cs typeface="Calibri"/>
                <a:sym typeface="Calibri"/>
              </a:rPr>
              <a:t>Another consideration is the issue of the collection of trip data that needs to be addressed in the number of trips that do not meet the required data standards / criteria (</a:t>
            </a:r>
            <a:r>
              <a:rPr lang="en-GB" sz="1600" b="1" dirty="0" err="1">
                <a:solidFill>
                  <a:srgbClr val="595959"/>
                </a:solidFill>
                <a:ea typeface="Calibri"/>
                <a:cs typeface="Calibri"/>
                <a:sym typeface="Calibri"/>
              </a:rPr>
              <a:t>i</a:t>
            </a:r>
            <a:r>
              <a:rPr lang="en-GB" sz="1600" b="1" dirty="0">
                <a:solidFill>
                  <a:srgbClr val="595959"/>
                </a:solidFill>
                <a:ea typeface="Calibri"/>
                <a:cs typeface="Calibri"/>
                <a:sym typeface="Calibri"/>
              </a:rPr>
              <a:t>.</a:t>
            </a:r>
            <a:r>
              <a:rPr lang="en" sz="1600" b="1" dirty="0">
                <a:solidFill>
                  <a:srgbClr val="595959"/>
                </a:solidFill>
                <a:ea typeface="Calibri"/>
                <a:cs typeface="Calibri"/>
                <a:sym typeface="Calibri"/>
              </a:rPr>
              <a:t>e. Missing Start/End locations, no end / finish data) - </a:t>
            </a:r>
            <a:r>
              <a:rPr lang="en-GB" sz="1600" b="1" dirty="0"/>
              <a:t>There were a total of </a:t>
            </a:r>
            <a:r>
              <a:rPr lang="en-GB" sz="1600" b="1" dirty="0">
                <a:solidFill>
                  <a:schemeClr val="accent1"/>
                </a:solidFill>
              </a:rPr>
              <a:t>5,860,776</a:t>
            </a:r>
            <a:r>
              <a:rPr lang="en-GB" sz="1600" b="1" dirty="0"/>
              <a:t> individual bike trip records provided, of which </a:t>
            </a:r>
            <a:r>
              <a:rPr lang="en-GB" sz="1600" b="1" dirty="0">
                <a:solidFill>
                  <a:schemeClr val="accent1"/>
                </a:solidFill>
              </a:rPr>
              <a:t>4,667,299</a:t>
            </a:r>
            <a:r>
              <a:rPr lang="en-GB" sz="1600" b="1" dirty="0"/>
              <a:t> cleansed / acceptable records were used for analysis</a:t>
            </a:r>
            <a:r>
              <a:rPr lang="en-GB" sz="16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extLst>
    <p:ext uri="{6950BFC3-D8DA-4A85-94F7-54DA5524770B}">
      <p188:commentRel xmlns:p188="http://schemas.microsoft.com/office/powerpoint/2018/8/main" r:id="rId3"/>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2" name="Title 1">
            <a:extLst>
              <a:ext uri="{FF2B5EF4-FFF2-40B4-BE49-F238E27FC236}">
                <a16:creationId xmlns:a16="http://schemas.microsoft.com/office/drawing/2014/main" id="{00B5C8A2-0AE3-434E-8DCD-971E16F1AB08}"/>
              </a:ext>
            </a:extLst>
          </p:cNvPr>
          <p:cNvSpPr>
            <a:spLocks noGrp="1"/>
          </p:cNvSpPr>
          <p:nvPr>
            <p:ph type="title"/>
          </p:nvPr>
        </p:nvSpPr>
        <p:spPr>
          <a:xfrm>
            <a:off x="311700" y="79751"/>
            <a:ext cx="8520600" cy="415200"/>
          </a:xfrm>
        </p:spPr>
        <p:txBody>
          <a:bodyPr>
            <a:normAutofit fontScale="90000"/>
          </a:bodyPr>
          <a:lstStyle/>
          <a:p>
            <a:pPr algn="ctr"/>
            <a:r>
              <a:rPr lang="en-GB" sz="2400" dirty="0"/>
              <a:t>Insights and Recommendations</a:t>
            </a:r>
          </a:p>
        </p:txBody>
      </p:sp>
      <p:sp>
        <p:nvSpPr>
          <p:cNvPr id="8" name="Google Shape;101;p18">
            <a:extLst>
              <a:ext uri="{FF2B5EF4-FFF2-40B4-BE49-F238E27FC236}">
                <a16:creationId xmlns:a16="http://schemas.microsoft.com/office/drawing/2014/main" id="{78F5067C-A12A-4F38-8C35-F029BAA15674}"/>
              </a:ext>
            </a:extLst>
          </p:cNvPr>
          <p:cNvSpPr txBox="1"/>
          <p:nvPr/>
        </p:nvSpPr>
        <p:spPr>
          <a:xfrm>
            <a:off x="176169" y="501412"/>
            <a:ext cx="4311941" cy="415200"/>
          </a:xfrm>
          <a:prstGeom prst="rect">
            <a:avLst/>
          </a:prstGeom>
          <a:solidFill>
            <a:srgbClr val="595959"/>
          </a:solid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 sz="1700" b="1" dirty="0">
                <a:solidFill>
                  <a:srgbClr val="FFFFFF"/>
                </a:solidFill>
                <a:latin typeface="Calibri"/>
                <a:ea typeface="Calibri"/>
                <a:cs typeface="Calibri"/>
                <a:sym typeface="Calibri"/>
              </a:rPr>
              <a:t>Surveying Casual Riders for Membership</a:t>
            </a:r>
            <a:endParaRPr sz="1700" b="1" dirty="0">
              <a:solidFill>
                <a:srgbClr val="FFFFFF"/>
              </a:solidFill>
              <a:latin typeface="Calibri"/>
              <a:ea typeface="Calibri"/>
              <a:cs typeface="Calibri"/>
              <a:sym typeface="Calibri"/>
            </a:endParaRPr>
          </a:p>
        </p:txBody>
      </p:sp>
      <p:sp>
        <p:nvSpPr>
          <p:cNvPr id="9" name="Google Shape;102;p18">
            <a:extLst>
              <a:ext uri="{FF2B5EF4-FFF2-40B4-BE49-F238E27FC236}">
                <a16:creationId xmlns:a16="http://schemas.microsoft.com/office/drawing/2014/main" id="{267B88CE-B0F1-49CD-86EF-A6EE374A5079}"/>
              </a:ext>
            </a:extLst>
          </p:cNvPr>
          <p:cNvSpPr txBox="1"/>
          <p:nvPr/>
        </p:nvSpPr>
        <p:spPr>
          <a:xfrm>
            <a:off x="176169" y="910151"/>
            <a:ext cx="4311941" cy="4153598"/>
          </a:xfrm>
          <a:prstGeom prst="rect">
            <a:avLst/>
          </a:prstGeom>
          <a:solidFill>
            <a:schemeClr val="accent5">
              <a:lumMod val="20000"/>
              <a:lumOff val="80000"/>
            </a:schemeClr>
          </a:solidFill>
          <a:ln w="9525" cap="flat" cmpd="sng">
            <a:solidFill>
              <a:srgbClr val="EEEEEE"/>
            </a:solidFill>
            <a:prstDash val="solid"/>
            <a:round/>
            <a:headEnd type="none" w="sm" len="sm"/>
            <a:tailEnd type="none" w="sm" len="sm"/>
          </a:ln>
        </p:spPr>
        <p:txBody>
          <a:bodyPr spcFirstLastPara="1" wrap="square" lIns="0" tIns="45700" rIns="0" bIns="45700" anchor="t" anchorCtr="0">
            <a:noAutofit/>
          </a:bodyPr>
          <a:lstStyle/>
          <a:p>
            <a:pPr marL="512318" lvl="1" indent="-285750">
              <a:lnSpc>
                <a:spcPct val="90000"/>
              </a:lnSpc>
              <a:spcBef>
                <a:spcPts val="400"/>
              </a:spcBef>
              <a:buClr>
                <a:srgbClr val="1CADE4"/>
              </a:buClr>
              <a:buSzPts val="1400"/>
              <a:buFont typeface="Arial" panose="020B0604020202020204" pitchFamily="34" charset="0"/>
              <a:buChar char="•"/>
            </a:pPr>
            <a:r>
              <a:rPr lang="en-GB" b="1" dirty="0">
                <a:solidFill>
                  <a:srgbClr val="3F3F3F"/>
                </a:solidFill>
                <a:latin typeface="Calibri"/>
                <a:ea typeface="Calibri"/>
                <a:cs typeface="Calibri"/>
                <a:sym typeface="Calibri"/>
              </a:rPr>
              <a:t>For cost effectiveness the survey should target </a:t>
            </a:r>
            <a:r>
              <a:rPr lang="en-GB" b="1" dirty="0">
                <a:solidFill>
                  <a:schemeClr val="accent1"/>
                </a:solidFill>
                <a:latin typeface="Calibri"/>
                <a:ea typeface="Calibri"/>
                <a:cs typeface="Calibri"/>
                <a:sym typeface="Calibri"/>
              </a:rPr>
              <a:t>casual</a:t>
            </a:r>
            <a:r>
              <a:rPr lang="en-GB" b="1" dirty="0">
                <a:solidFill>
                  <a:srgbClr val="3F3F3F"/>
                </a:solidFill>
                <a:latin typeface="Calibri"/>
                <a:ea typeface="Calibri"/>
                <a:cs typeface="Calibri"/>
                <a:sym typeface="Calibri"/>
              </a:rPr>
              <a:t> riders that frequently takes trips of </a:t>
            </a:r>
            <a:r>
              <a:rPr lang="en-GB" b="1" dirty="0">
                <a:solidFill>
                  <a:schemeClr val="accent1"/>
                </a:solidFill>
                <a:latin typeface="Calibri"/>
                <a:ea typeface="Calibri"/>
                <a:cs typeface="Calibri"/>
                <a:sym typeface="Calibri"/>
              </a:rPr>
              <a:t>30mins and over</a:t>
            </a:r>
            <a:r>
              <a:rPr lang="en-GB" b="1" dirty="0">
                <a:solidFill>
                  <a:schemeClr val="tx1"/>
                </a:solidFill>
                <a:latin typeface="Calibri"/>
                <a:ea typeface="Calibri"/>
                <a:cs typeface="Calibri"/>
                <a:sym typeface="Calibri"/>
              </a:rPr>
              <a:t>, as determined by the </a:t>
            </a:r>
            <a:r>
              <a:rPr lang="en-GB" b="1" dirty="0">
                <a:solidFill>
                  <a:schemeClr val="accent1"/>
                </a:solidFill>
                <a:latin typeface="Calibri"/>
                <a:ea typeface="Calibri"/>
                <a:cs typeface="Calibri"/>
                <a:sym typeface="Calibri"/>
              </a:rPr>
              <a:t>Ride Id</a:t>
            </a:r>
            <a:r>
              <a:rPr lang="en-GB" b="1" dirty="0">
                <a:solidFill>
                  <a:schemeClr val="tx1"/>
                </a:solidFill>
                <a:latin typeface="Calibri"/>
                <a:ea typeface="Calibri"/>
                <a:cs typeface="Calibri"/>
                <a:sym typeface="Calibri"/>
              </a:rPr>
              <a:t> and trip </a:t>
            </a:r>
            <a:r>
              <a:rPr lang="en-GB" b="1" dirty="0">
                <a:solidFill>
                  <a:schemeClr val="accent1"/>
                </a:solidFill>
                <a:latin typeface="Calibri"/>
                <a:ea typeface="Calibri"/>
                <a:cs typeface="Calibri"/>
                <a:sym typeface="Calibri"/>
              </a:rPr>
              <a:t>Duration  (500,104)   (Casual_Over30.csv)</a:t>
            </a:r>
          </a:p>
          <a:p>
            <a:pPr marL="512318" lvl="1" indent="-285750">
              <a:lnSpc>
                <a:spcPct val="90000"/>
              </a:lnSpc>
              <a:spcBef>
                <a:spcPts val="400"/>
              </a:spcBef>
              <a:buClr>
                <a:srgbClr val="1CADE4"/>
              </a:buClr>
              <a:buSzPts val="1400"/>
              <a:buFont typeface="Arial" panose="020B0604020202020204" pitchFamily="34" charset="0"/>
              <a:buChar char="•"/>
            </a:pPr>
            <a:r>
              <a:rPr lang="en-GB" b="1" dirty="0">
                <a:solidFill>
                  <a:srgbClr val="3F3F3F"/>
                </a:solidFill>
                <a:latin typeface="Calibri"/>
                <a:ea typeface="Calibri"/>
                <a:cs typeface="Calibri"/>
                <a:sym typeface="Calibri"/>
              </a:rPr>
              <a:t>The </a:t>
            </a:r>
            <a:r>
              <a:rPr lang="en-GB" b="1" dirty="0">
                <a:solidFill>
                  <a:schemeClr val="accent1"/>
                </a:solidFill>
                <a:latin typeface="Calibri"/>
                <a:ea typeface="Calibri"/>
                <a:cs typeface="Calibri"/>
                <a:sym typeface="Calibri"/>
              </a:rPr>
              <a:t>health benefits</a:t>
            </a:r>
            <a:r>
              <a:rPr lang="en-GB" b="1" dirty="0">
                <a:solidFill>
                  <a:srgbClr val="3F3F3F"/>
                </a:solidFill>
                <a:latin typeface="Calibri"/>
                <a:ea typeface="Calibri"/>
                <a:cs typeface="Calibri"/>
                <a:sym typeface="Calibri"/>
              </a:rPr>
              <a:t> and the </a:t>
            </a:r>
            <a:r>
              <a:rPr lang="en-GB" b="1" dirty="0">
                <a:solidFill>
                  <a:schemeClr val="accent1"/>
                </a:solidFill>
                <a:latin typeface="Calibri"/>
                <a:ea typeface="Calibri"/>
                <a:cs typeface="Calibri"/>
                <a:sym typeface="Calibri"/>
              </a:rPr>
              <a:t>eco-friendliness</a:t>
            </a:r>
            <a:r>
              <a:rPr lang="en-GB" b="1" dirty="0">
                <a:solidFill>
                  <a:srgbClr val="3F3F3F"/>
                </a:solidFill>
                <a:latin typeface="Calibri"/>
                <a:ea typeface="Calibri"/>
                <a:cs typeface="Calibri"/>
                <a:sym typeface="Calibri"/>
              </a:rPr>
              <a:t> of frequent cycling compared to other forms of transport and </a:t>
            </a:r>
            <a:r>
              <a:rPr lang="en-GB" b="1" dirty="0">
                <a:solidFill>
                  <a:schemeClr val="accent1"/>
                </a:solidFill>
                <a:latin typeface="Calibri"/>
                <a:ea typeface="Calibri"/>
                <a:cs typeface="Calibri"/>
                <a:sym typeface="Calibri"/>
              </a:rPr>
              <a:t>cost effectiveness</a:t>
            </a:r>
            <a:r>
              <a:rPr lang="en-GB" b="1" dirty="0">
                <a:solidFill>
                  <a:srgbClr val="3F3F3F"/>
                </a:solidFill>
                <a:latin typeface="Calibri"/>
                <a:ea typeface="Calibri"/>
                <a:cs typeface="Calibri"/>
                <a:sym typeface="Calibri"/>
              </a:rPr>
              <a:t> of membership should be strongly stressed</a:t>
            </a:r>
          </a:p>
          <a:p>
            <a:pPr marL="512318" lvl="1" indent="-285750">
              <a:lnSpc>
                <a:spcPct val="90000"/>
              </a:lnSpc>
              <a:spcBef>
                <a:spcPts val="400"/>
              </a:spcBef>
              <a:buClr>
                <a:srgbClr val="1CADE4"/>
              </a:buClr>
              <a:buSzPts val="1400"/>
              <a:buFont typeface="Arial" panose="020B0604020202020204" pitchFamily="34" charset="0"/>
              <a:buChar char="•"/>
            </a:pPr>
            <a:r>
              <a:rPr lang="en-GB" b="1" dirty="0">
                <a:solidFill>
                  <a:srgbClr val="3F3F3F"/>
                </a:solidFill>
                <a:latin typeface="Calibri"/>
                <a:ea typeface="Calibri"/>
                <a:cs typeface="Calibri"/>
                <a:sym typeface="Calibri"/>
              </a:rPr>
              <a:t>Target casual riders via social media (</a:t>
            </a:r>
            <a:r>
              <a:rPr lang="en-GB" b="1" dirty="0">
                <a:solidFill>
                  <a:schemeClr val="accent1"/>
                </a:solidFill>
                <a:latin typeface="Calibri"/>
                <a:ea typeface="Calibri"/>
                <a:cs typeface="Calibri"/>
                <a:sym typeface="Calibri"/>
              </a:rPr>
              <a:t>Twitter, Facebook and Instagram</a:t>
            </a:r>
            <a:r>
              <a:rPr lang="en-GB" b="1" dirty="0">
                <a:solidFill>
                  <a:srgbClr val="3F3F3F"/>
                </a:solidFill>
                <a:latin typeface="Calibri"/>
                <a:ea typeface="Calibri"/>
                <a:cs typeface="Calibri"/>
                <a:sym typeface="Calibri"/>
              </a:rPr>
              <a:t>), </a:t>
            </a:r>
            <a:r>
              <a:rPr lang="en-GB" b="1" dirty="0">
                <a:solidFill>
                  <a:schemeClr val="accent1"/>
                </a:solidFill>
                <a:latin typeface="Calibri"/>
                <a:ea typeface="Calibri"/>
                <a:cs typeface="Calibri"/>
                <a:sym typeface="Calibri"/>
              </a:rPr>
              <a:t>email</a:t>
            </a:r>
            <a:r>
              <a:rPr lang="en-GB" b="1" dirty="0">
                <a:solidFill>
                  <a:srgbClr val="3F3F3F"/>
                </a:solidFill>
                <a:latin typeface="Calibri"/>
                <a:ea typeface="Calibri"/>
                <a:cs typeface="Calibri"/>
                <a:sym typeface="Calibri"/>
              </a:rPr>
              <a:t> and </a:t>
            </a:r>
            <a:r>
              <a:rPr lang="en-GB" b="1" dirty="0">
                <a:solidFill>
                  <a:schemeClr val="accent1"/>
                </a:solidFill>
                <a:latin typeface="Calibri"/>
                <a:ea typeface="Calibri"/>
                <a:cs typeface="Calibri"/>
                <a:sym typeface="Calibri"/>
              </a:rPr>
              <a:t>in person</a:t>
            </a:r>
            <a:r>
              <a:rPr lang="en-GB" b="1" dirty="0">
                <a:solidFill>
                  <a:srgbClr val="3F3F3F"/>
                </a:solidFill>
                <a:latin typeface="Calibri"/>
                <a:ea typeface="Calibri"/>
                <a:cs typeface="Calibri"/>
                <a:sym typeface="Calibri"/>
              </a:rPr>
              <a:t> at the premium bike pickup locations – especially </a:t>
            </a:r>
            <a:r>
              <a:rPr lang="en-GB" b="1" dirty="0">
                <a:solidFill>
                  <a:schemeClr val="accent1"/>
                </a:solidFill>
                <a:latin typeface="Calibri" panose="020F0502020204030204" pitchFamily="34" charset="0"/>
                <a:cs typeface="Calibri" panose="020F0502020204030204" pitchFamily="34" charset="0"/>
              </a:rPr>
              <a:t>Streeter Dr &amp; Grand Ave</a:t>
            </a:r>
            <a:endParaRPr lang="en-GB" b="1" dirty="0">
              <a:solidFill>
                <a:srgbClr val="3F3F3F"/>
              </a:solidFill>
              <a:latin typeface="Calibri"/>
              <a:cs typeface="Calibri"/>
              <a:sym typeface="Calibri"/>
            </a:endParaRPr>
          </a:p>
          <a:p>
            <a:pPr marL="512318" lvl="1" indent="-285750">
              <a:lnSpc>
                <a:spcPct val="90000"/>
              </a:lnSpc>
              <a:spcBef>
                <a:spcPts val="400"/>
              </a:spcBef>
              <a:buClr>
                <a:srgbClr val="1CADE4"/>
              </a:buClr>
              <a:buSzPts val="1400"/>
              <a:buFont typeface="Arial" panose="020B0604020202020204" pitchFamily="34" charset="0"/>
              <a:buChar char="•"/>
            </a:pPr>
            <a:r>
              <a:rPr lang="en-GB" b="1" dirty="0">
                <a:solidFill>
                  <a:srgbClr val="3F3F3F"/>
                </a:solidFill>
                <a:latin typeface="Calibri"/>
                <a:ea typeface="Calibri"/>
                <a:cs typeface="Calibri"/>
                <a:sym typeface="Calibri"/>
              </a:rPr>
              <a:t>The survey should start in </a:t>
            </a:r>
            <a:r>
              <a:rPr lang="en-GB" b="1" dirty="0">
                <a:solidFill>
                  <a:schemeClr val="accent1"/>
                </a:solidFill>
                <a:latin typeface="Calibri"/>
                <a:ea typeface="Calibri"/>
                <a:cs typeface="Calibri"/>
                <a:sym typeface="Calibri"/>
              </a:rPr>
              <a:t>April</a:t>
            </a:r>
            <a:r>
              <a:rPr lang="en-GB" b="1" dirty="0">
                <a:solidFill>
                  <a:srgbClr val="3F3F3F"/>
                </a:solidFill>
                <a:latin typeface="Calibri"/>
                <a:ea typeface="Calibri"/>
                <a:cs typeface="Calibri"/>
                <a:sym typeface="Calibri"/>
              </a:rPr>
              <a:t> prior to the boom-time in trips, when customers may considering a few upcoming bike rides</a:t>
            </a:r>
          </a:p>
          <a:p>
            <a:pPr marL="512318" lvl="1" indent="-285750">
              <a:lnSpc>
                <a:spcPct val="90000"/>
              </a:lnSpc>
              <a:spcBef>
                <a:spcPts val="400"/>
              </a:spcBef>
              <a:buClr>
                <a:srgbClr val="1CADE4"/>
              </a:buClr>
              <a:buSzPts val="1400"/>
              <a:buFont typeface="Arial" panose="020B0604020202020204" pitchFamily="34" charset="0"/>
              <a:buChar char="•"/>
            </a:pPr>
            <a:r>
              <a:rPr lang="en-GB" b="1" dirty="0">
                <a:solidFill>
                  <a:srgbClr val="3F3F3F"/>
                </a:solidFill>
                <a:latin typeface="Calibri"/>
                <a:ea typeface="Calibri"/>
                <a:cs typeface="Calibri"/>
                <a:sym typeface="Calibri"/>
              </a:rPr>
              <a:t>The most frequent hours for rides are </a:t>
            </a:r>
            <a:r>
              <a:rPr lang="en-GB" b="1" dirty="0">
                <a:solidFill>
                  <a:schemeClr val="accent1"/>
                </a:solidFill>
                <a:latin typeface="Calibri"/>
                <a:ea typeface="Calibri"/>
                <a:cs typeface="Calibri"/>
                <a:sym typeface="Calibri"/>
              </a:rPr>
              <a:t>3pm-7pm, </a:t>
            </a:r>
            <a:r>
              <a:rPr lang="en-GB" b="1" dirty="0">
                <a:solidFill>
                  <a:schemeClr val="tx1"/>
                </a:solidFill>
                <a:latin typeface="Calibri"/>
                <a:ea typeface="Calibri"/>
                <a:cs typeface="Calibri"/>
                <a:sym typeface="Calibri"/>
              </a:rPr>
              <a:t>the most popular trip days are the </a:t>
            </a:r>
            <a:r>
              <a:rPr lang="en-GB" b="1" dirty="0">
                <a:solidFill>
                  <a:schemeClr val="accent1"/>
                </a:solidFill>
                <a:latin typeface="Calibri"/>
                <a:ea typeface="Calibri"/>
                <a:cs typeface="Calibri"/>
                <a:sym typeface="Calibri"/>
              </a:rPr>
              <a:t>weekends</a:t>
            </a:r>
          </a:p>
          <a:p>
            <a:pPr marL="512318" lvl="1" indent="-285750">
              <a:lnSpc>
                <a:spcPct val="90000"/>
              </a:lnSpc>
              <a:spcBef>
                <a:spcPts val="400"/>
              </a:spcBef>
              <a:buClr>
                <a:srgbClr val="1CADE4"/>
              </a:buClr>
              <a:buSzPts val="1400"/>
              <a:buFont typeface="Arial" panose="020B0604020202020204" pitchFamily="34" charset="0"/>
              <a:buChar char="•"/>
            </a:pPr>
            <a:r>
              <a:rPr lang="en-GB" b="1" dirty="0">
                <a:solidFill>
                  <a:schemeClr val="accent1"/>
                </a:solidFill>
                <a:latin typeface="Calibri"/>
                <a:ea typeface="Calibri"/>
                <a:cs typeface="Calibri"/>
                <a:sym typeface="Calibri"/>
              </a:rPr>
              <a:t>2,046 trips &gt;= 1,000 mins (</a:t>
            </a:r>
            <a:r>
              <a:rPr lang="en-GB" b="1" dirty="0" err="1">
                <a:solidFill>
                  <a:schemeClr val="accent1"/>
                </a:solidFill>
                <a:latin typeface="Calibri"/>
                <a:ea typeface="Calibri"/>
                <a:cs typeface="Calibri"/>
                <a:sym typeface="Calibri"/>
              </a:rPr>
              <a:t>Top_Outliers_tripdata</a:t>
            </a:r>
            <a:r>
              <a:rPr lang="en-GB" b="1" dirty="0">
                <a:solidFill>
                  <a:schemeClr val="accent1"/>
                </a:solidFill>
                <a:latin typeface="Calibri"/>
                <a:ea typeface="Calibri"/>
                <a:cs typeface="Calibri"/>
                <a:sym typeface="Calibri"/>
              </a:rPr>
              <a:t>)</a:t>
            </a:r>
          </a:p>
          <a:p>
            <a:pPr marL="512318" lvl="1" indent="-285750">
              <a:lnSpc>
                <a:spcPct val="90000"/>
              </a:lnSpc>
              <a:spcBef>
                <a:spcPts val="400"/>
              </a:spcBef>
              <a:buClr>
                <a:srgbClr val="1CADE4"/>
              </a:buClr>
              <a:buSzPts val="1400"/>
              <a:buFont typeface="Arial" panose="020B0604020202020204" pitchFamily="34" charset="0"/>
              <a:buChar char="•"/>
            </a:pPr>
            <a:endParaRPr b="1" dirty="0">
              <a:solidFill>
                <a:schemeClr val="accent1"/>
              </a:solidFill>
              <a:latin typeface="Calibri"/>
              <a:ea typeface="Calibri"/>
              <a:cs typeface="Calibri"/>
              <a:sym typeface="Calibri"/>
            </a:endParaRPr>
          </a:p>
        </p:txBody>
      </p:sp>
      <p:sp>
        <p:nvSpPr>
          <p:cNvPr id="10" name="Google Shape;103;p18">
            <a:extLst>
              <a:ext uri="{FF2B5EF4-FFF2-40B4-BE49-F238E27FC236}">
                <a16:creationId xmlns:a16="http://schemas.microsoft.com/office/drawing/2014/main" id="{DFD89D07-83F8-4524-A590-09924B30CD32}"/>
              </a:ext>
            </a:extLst>
          </p:cNvPr>
          <p:cNvSpPr txBox="1"/>
          <p:nvPr/>
        </p:nvSpPr>
        <p:spPr>
          <a:xfrm>
            <a:off x="4655892" y="494951"/>
            <a:ext cx="4176408" cy="415200"/>
          </a:xfrm>
          <a:prstGeom prst="rect">
            <a:avLst/>
          </a:prstGeom>
          <a:solidFill>
            <a:srgbClr val="595959"/>
          </a:solid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 sz="1700" b="1" dirty="0">
                <a:solidFill>
                  <a:srgbClr val="FFFFFF"/>
                </a:solidFill>
                <a:latin typeface="Calibri"/>
                <a:ea typeface="Calibri"/>
                <a:cs typeface="Calibri"/>
                <a:sym typeface="Calibri"/>
              </a:rPr>
              <a:t>Other issues</a:t>
            </a:r>
            <a:endParaRPr sz="1700" b="1" dirty="0">
              <a:solidFill>
                <a:srgbClr val="FFFFFF"/>
              </a:solidFill>
              <a:latin typeface="Calibri"/>
              <a:ea typeface="Calibri"/>
              <a:cs typeface="Calibri"/>
              <a:sym typeface="Calibri"/>
            </a:endParaRPr>
          </a:p>
        </p:txBody>
      </p:sp>
      <p:sp>
        <p:nvSpPr>
          <p:cNvPr id="11" name="Google Shape;104;p18">
            <a:extLst>
              <a:ext uri="{FF2B5EF4-FFF2-40B4-BE49-F238E27FC236}">
                <a16:creationId xmlns:a16="http://schemas.microsoft.com/office/drawing/2014/main" id="{CDC6BF94-7998-49C4-81AF-2B8E795DC583}"/>
              </a:ext>
            </a:extLst>
          </p:cNvPr>
          <p:cNvSpPr txBox="1"/>
          <p:nvPr/>
        </p:nvSpPr>
        <p:spPr>
          <a:xfrm>
            <a:off x="4655892" y="910149"/>
            <a:ext cx="4176408" cy="4153597"/>
          </a:xfrm>
          <a:prstGeom prst="rect">
            <a:avLst/>
          </a:prstGeom>
          <a:solidFill>
            <a:schemeClr val="accent5">
              <a:lumMod val="20000"/>
              <a:lumOff val="80000"/>
            </a:schemeClr>
          </a:solidFill>
          <a:ln w="9525" cap="flat" cmpd="sng">
            <a:solidFill>
              <a:srgbClr val="EEEEEE"/>
            </a:solidFill>
            <a:prstDash val="solid"/>
            <a:round/>
            <a:headEnd type="none" w="sm" len="sm"/>
            <a:tailEnd type="none" w="sm" len="sm"/>
          </a:ln>
        </p:spPr>
        <p:txBody>
          <a:bodyPr spcFirstLastPara="1" wrap="square" lIns="0" tIns="45700" rIns="0" bIns="45700" anchor="t" anchorCtr="0">
            <a:noAutofit/>
          </a:bodyPr>
          <a:lstStyle/>
          <a:p>
            <a:pPr marL="384048" lvl="1" indent="-157480" algn="l" rtl="0">
              <a:lnSpc>
                <a:spcPct val="90000"/>
              </a:lnSpc>
              <a:spcBef>
                <a:spcPts val="400"/>
              </a:spcBef>
              <a:spcAft>
                <a:spcPts val="0"/>
              </a:spcAft>
              <a:buClr>
                <a:srgbClr val="1CADE4"/>
              </a:buClr>
              <a:buSzPts val="1400"/>
              <a:buFont typeface="Calibri"/>
              <a:buChar char="◦"/>
            </a:pPr>
            <a:r>
              <a:rPr lang="en" b="1" dirty="0">
                <a:solidFill>
                  <a:srgbClr val="595959"/>
                </a:solidFill>
                <a:latin typeface="Calibri"/>
                <a:ea typeface="Calibri"/>
                <a:cs typeface="Calibri"/>
                <a:sym typeface="Calibri"/>
              </a:rPr>
              <a:t>Address the issue of collecting incomplete trip data where </a:t>
            </a:r>
            <a:r>
              <a:rPr lang="en" b="1" dirty="0">
                <a:solidFill>
                  <a:schemeClr val="accent1"/>
                </a:solidFill>
                <a:latin typeface="Calibri"/>
                <a:ea typeface="Calibri"/>
                <a:cs typeface="Calibri"/>
                <a:sym typeface="Calibri"/>
              </a:rPr>
              <a:t>a number of trip entries do not meet the required criteria</a:t>
            </a:r>
            <a:r>
              <a:rPr lang="en" b="1" dirty="0">
                <a:solidFill>
                  <a:srgbClr val="595959"/>
                </a:solidFill>
                <a:latin typeface="Calibri"/>
                <a:ea typeface="Calibri"/>
                <a:cs typeface="Calibri"/>
                <a:sym typeface="Calibri"/>
              </a:rPr>
              <a:t> (</a:t>
            </a:r>
            <a:r>
              <a:rPr lang="en-GB" b="1" dirty="0" err="1">
                <a:solidFill>
                  <a:srgbClr val="595959"/>
                </a:solidFill>
                <a:latin typeface="Calibri"/>
                <a:ea typeface="Calibri"/>
                <a:cs typeface="Calibri"/>
                <a:sym typeface="Calibri"/>
              </a:rPr>
              <a:t>i</a:t>
            </a:r>
            <a:r>
              <a:rPr lang="en-GB" b="1" dirty="0">
                <a:solidFill>
                  <a:srgbClr val="595959"/>
                </a:solidFill>
                <a:latin typeface="Calibri"/>
                <a:ea typeface="Calibri"/>
                <a:cs typeface="Calibri"/>
                <a:sym typeface="Calibri"/>
              </a:rPr>
              <a:t>.</a:t>
            </a:r>
            <a:r>
              <a:rPr lang="en" b="1" dirty="0">
                <a:solidFill>
                  <a:srgbClr val="595959"/>
                </a:solidFill>
                <a:latin typeface="Calibri"/>
                <a:ea typeface="Calibri"/>
                <a:cs typeface="Calibri"/>
                <a:sym typeface="Calibri"/>
              </a:rPr>
              <a:t>e. Missing Start/End locations, no end / finish data)</a:t>
            </a:r>
          </a:p>
          <a:p>
            <a:pPr marL="384048" lvl="1" indent="-157480">
              <a:lnSpc>
                <a:spcPct val="90000"/>
              </a:lnSpc>
              <a:spcBef>
                <a:spcPts val="400"/>
              </a:spcBef>
              <a:buClr>
                <a:srgbClr val="1CADE4"/>
              </a:buClr>
              <a:buSzPts val="1400"/>
              <a:buFont typeface="Calibri"/>
              <a:buChar char="◦"/>
            </a:pPr>
            <a:r>
              <a:rPr lang="en-GB" b="1" dirty="0">
                <a:solidFill>
                  <a:srgbClr val="3F3F3F"/>
                </a:solidFill>
                <a:latin typeface="Calibri"/>
                <a:ea typeface="Calibri"/>
                <a:cs typeface="Calibri"/>
                <a:sym typeface="Calibri"/>
              </a:rPr>
              <a:t>Cleaner datasets enable more accurate analysis and therefore </a:t>
            </a:r>
            <a:r>
              <a:rPr lang="en-GB" b="1" dirty="0">
                <a:solidFill>
                  <a:schemeClr val="accent1"/>
                </a:solidFill>
                <a:latin typeface="Calibri"/>
                <a:ea typeface="Calibri"/>
                <a:cs typeface="Calibri"/>
                <a:sym typeface="Calibri"/>
              </a:rPr>
              <a:t>better management of the business</a:t>
            </a:r>
          </a:p>
          <a:p>
            <a:pPr marL="384048" lvl="1" indent="-157480">
              <a:lnSpc>
                <a:spcPct val="90000"/>
              </a:lnSpc>
              <a:spcBef>
                <a:spcPts val="400"/>
              </a:spcBef>
              <a:buClr>
                <a:srgbClr val="1CADE4"/>
              </a:buClr>
              <a:buSzPts val="1400"/>
              <a:buFont typeface="Calibri"/>
              <a:buChar char="◦"/>
            </a:pPr>
            <a:r>
              <a:rPr lang="en-GB" b="1" dirty="0">
                <a:solidFill>
                  <a:srgbClr val="3F3F3F"/>
                </a:solidFill>
                <a:latin typeface="Calibri"/>
                <a:ea typeface="Calibri"/>
                <a:cs typeface="Calibri"/>
                <a:sym typeface="Calibri"/>
              </a:rPr>
              <a:t>The survey should also collect data that can be used for future-proofing and upgrading the systems, such as </a:t>
            </a:r>
            <a:r>
              <a:rPr lang="en-GB" b="1" dirty="0">
                <a:solidFill>
                  <a:schemeClr val="accent1"/>
                </a:solidFill>
                <a:latin typeface="Calibri"/>
                <a:ea typeface="Calibri"/>
                <a:cs typeface="Calibri"/>
                <a:sym typeface="Calibri"/>
              </a:rPr>
              <a:t>reason for trip, gender, age, contact details, pros &amp; cons, comments on what are we getting right and suggested improvements</a:t>
            </a:r>
          </a:p>
          <a:p>
            <a:pPr marL="384048" lvl="1" indent="-157480">
              <a:lnSpc>
                <a:spcPct val="90000"/>
              </a:lnSpc>
              <a:spcBef>
                <a:spcPts val="400"/>
              </a:spcBef>
              <a:buClr>
                <a:srgbClr val="1CADE4"/>
              </a:buClr>
              <a:buSzPts val="1400"/>
              <a:buFont typeface="Calibri"/>
              <a:buChar char="◦"/>
            </a:pPr>
            <a:r>
              <a:rPr lang="en-GB" b="1" dirty="0">
                <a:latin typeface="Calibri" panose="020F0502020204030204" pitchFamily="34" charset="0"/>
                <a:cs typeface="Calibri" panose="020F0502020204030204" pitchFamily="34" charset="0"/>
              </a:rPr>
              <a:t>The attraction factors for bike trips include </a:t>
            </a:r>
            <a:r>
              <a:rPr lang="en-GB" b="1" dirty="0">
                <a:solidFill>
                  <a:schemeClr val="accent1"/>
                </a:solidFill>
                <a:latin typeface="Calibri" panose="020F0502020204030204" pitchFamily="34" charset="0"/>
                <a:cs typeface="Calibri" panose="020F0502020204030204" pitchFamily="34" charset="0"/>
              </a:rPr>
              <a:t>job density</a:t>
            </a:r>
            <a:r>
              <a:rPr lang="en-GB" b="1" dirty="0">
                <a:latin typeface="Calibri" panose="020F0502020204030204" pitchFamily="34" charset="0"/>
                <a:cs typeface="Calibri" panose="020F0502020204030204" pitchFamily="34" charset="0"/>
              </a:rPr>
              <a:t>, location of </a:t>
            </a:r>
            <a:r>
              <a:rPr lang="en-GB" b="1" dirty="0">
                <a:solidFill>
                  <a:schemeClr val="accent1"/>
                </a:solidFill>
                <a:latin typeface="Calibri" panose="020F0502020204030204" pitchFamily="34" charset="0"/>
                <a:cs typeface="Calibri" panose="020F0502020204030204" pitchFamily="34" charset="0"/>
              </a:rPr>
              <a:t>tourist attractions</a:t>
            </a:r>
            <a:r>
              <a:rPr lang="en-GB" b="1" dirty="0">
                <a:latin typeface="Calibri" panose="020F0502020204030204" pitchFamily="34" charset="0"/>
                <a:cs typeface="Calibri" panose="020F0502020204030204" pitchFamily="34" charset="0"/>
              </a:rPr>
              <a:t>, and proximity to </a:t>
            </a:r>
            <a:r>
              <a:rPr lang="en-GB" b="1" dirty="0">
                <a:solidFill>
                  <a:schemeClr val="accent1"/>
                </a:solidFill>
                <a:latin typeface="Calibri" panose="020F0502020204030204" pitchFamily="34" charset="0"/>
                <a:cs typeface="Calibri" panose="020F0502020204030204" pitchFamily="34" charset="0"/>
              </a:rPr>
              <a:t>parks and recreation</a:t>
            </a:r>
            <a:r>
              <a:rPr lang="en-GB" b="1" dirty="0">
                <a:latin typeface="Calibri" panose="020F0502020204030204" pitchFamily="34" charset="0"/>
                <a:cs typeface="Calibri" panose="020F0502020204030204" pitchFamily="34" charset="0"/>
              </a:rPr>
              <a:t>. They also consider </a:t>
            </a:r>
            <a:r>
              <a:rPr lang="en-GB" b="1" dirty="0">
                <a:solidFill>
                  <a:schemeClr val="accent1"/>
                </a:solidFill>
                <a:latin typeface="Calibri" panose="020F0502020204030204" pitchFamily="34" charset="0"/>
                <a:cs typeface="Calibri" panose="020F0502020204030204" pitchFamily="34" charset="0"/>
              </a:rPr>
              <a:t>network facilities </a:t>
            </a:r>
            <a:r>
              <a:rPr lang="en-GB" b="1" dirty="0">
                <a:latin typeface="Calibri" panose="020F0502020204030204" pitchFamily="34" charset="0"/>
                <a:cs typeface="Calibri" panose="020F0502020204030204" pitchFamily="34" charset="0"/>
              </a:rPr>
              <a:t>and infrastructure features </a:t>
            </a:r>
            <a:r>
              <a:rPr lang="en-GB" b="1" dirty="0">
                <a:solidFill>
                  <a:schemeClr val="accent1"/>
                </a:solidFill>
                <a:latin typeface="Calibri" panose="020F0502020204030204" pitchFamily="34" charset="0"/>
                <a:cs typeface="Calibri" panose="020F0502020204030204" pitchFamily="34" charset="0"/>
              </a:rPr>
              <a:t>like rail stations</a:t>
            </a:r>
            <a:r>
              <a:rPr lang="en-GB" b="1" dirty="0">
                <a:latin typeface="Calibri" panose="020F0502020204030204" pitchFamily="34" charset="0"/>
                <a:cs typeface="Calibri" panose="020F0502020204030204" pitchFamily="34" charset="0"/>
              </a:rPr>
              <a:t>, </a:t>
            </a:r>
            <a:r>
              <a:rPr lang="en-GB" b="1" dirty="0">
                <a:solidFill>
                  <a:schemeClr val="accent1"/>
                </a:solidFill>
                <a:latin typeface="Calibri" panose="020F0502020204030204" pitchFamily="34" charset="0"/>
                <a:cs typeface="Calibri" panose="020F0502020204030204" pitchFamily="34" charset="0"/>
              </a:rPr>
              <a:t>bike lanes </a:t>
            </a:r>
            <a:r>
              <a:rPr lang="en-GB" b="1" dirty="0">
                <a:latin typeface="Calibri" panose="020F0502020204030204" pitchFamily="34" charset="0"/>
                <a:cs typeface="Calibri" panose="020F0502020204030204" pitchFamily="34" charset="0"/>
              </a:rPr>
              <a:t>and </a:t>
            </a:r>
            <a:r>
              <a:rPr lang="en-GB" b="1" dirty="0">
                <a:solidFill>
                  <a:schemeClr val="accent1"/>
                </a:solidFill>
                <a:latin typeface="Calibri" panose="020F0502020204030204" pitchFamily="34" charset="0"/>
                <a:cs typeface="Calibri" panose="020F0502020204030204" pitchFamily="34" charset="0"/>
              </a:rPr>
              <a:t>bus stops</a:t>
            </a:r>
          </a:p>
          <a:p>
            <a:pPr marL="384048" lvl="1" indent="-157480">
              <a:lnSpc>
                <a:spcPct val="90000"/>
              </a:lnSpc>
              <a:spcBef>
                <a:spcPts val="400"/>
              </a:spcBef>
              <a:buClr>
                <a:srgbClr val="1CADE4"/>
              </a:buClr>
              <a:buSzPts val="1400"/>
              <a:buFont typeface="Calibri"/>
              <a:buChar char="◦"/>
            </a:pPr>
            <a:r>
              <a:rPr lang="en-GB" b="1" dirty="0">
                <a:solidFill>
                  <a:schemeClr val="accent1"/>
                </a:solidFill>
                <a:latin typeface="Calibri"/>
                <a:ea typeface="Calibri"/>
                <a:cs typeface="Calibri"/>
                <a:sym typeface="Calibri"/>
              </a:rPr>
              <a:t>Twitter, Facebook and Instagram </a:t>
            </a:r>
            <a:r>
              <a:rPr lang="en-GB" b="1" dirty="0">
                <a:latin typeface="Calibri" panose="020F0502020204030204" pitchFamily="34" charset="0"/>
                <a:ea typeface="Calibri"/>
                <a:cs typeface="Calibri" panose="020F0502020204030204" pitchFamily="34" charset="0"/>
              </a:rPr>
              <a:t>are current social media leading platforms and have many “groups” dedicated to </a:t>
            </a:r>
            <a:r>
              <a:rPr lang="en-GB" b="1" dirty="0">
                <a:solidFill>
                  <a:schemeClr val="accent1"/>
                </a:solidFill>
                <a:latin typeface="Calibri" panose="020F0502020204030204" pitchFamily="34" charset="0"/>
                <a:ea typeface="Calibri"/>
                <a:cs typeface="Calibri" panose="020F0502020204030204" pitchFamily="34" charset="0"/>
              </a:rPr>
              <a:t>cycling</a:t>
            </a:r>
            <a:r>
              <a:rPr lang="en-GB" b="1" dirty="0">
                <a:latin typeface="Calibri" panose="020F0502020204030204" pitchFamily="34" charset="0"/>
                <a:ea typeface="Calibri"/>
                <a:cs typeface="Calibri" panose="020F0502020204030204" pitchFamily="34" charset="0"/>
              </a:rPr>
              <a:t>, </a:t>
            </a:r>
            <a:r>
              <a:rPr lang="en-GB" b="1" dirty="0">
                <a:solidFill>
                  <a:schemeClr val="accent1"/>
                </a:solidFill>
                <a:latin typeface="Calibri" panose="020F0502020204030204" pitchFamily="34" charset="0"/>
                <a:ea typeface="Calibri"/>
                <a:cs typeface="Calibri" panose="020F0502020204030204" pitchFamily="34" charset="0"/>
              </a:rPr>
              <a:t>eco</a:t>
            </a:r>
            <a:r>
              <a:rPr lang="en-GB" b="1" dirty="0">
                <a:latin typeface="Calibri" panose="020F0502020204030204" pitchFamily="34" charset="0"/>
                <a:ea typeface="Calibri"/>
                <a:cs typeface="Calibri" panose="020F0502020204030204" pitchFamily="34" charset="0"/>
              </a:rPr>
              <a:t> and </a:t>
            </a:r>
            <a:r>
              <a:rPr lang="en-GB" b="1" dirty="0">
                <a:solidFill>
                  <a:schemeClr val="accent1"/>
                </a:solidFill>
                <a:latin typeface="Calibri" panose="020F0502020204030204" pitchFamily="34" charset="0"/>
                <a:ea typeface="Calibri"/>
                <a:cs typeface="Calibri" panose="020F0502020204030204" pitchFamily="34" charset="0"/>
              </a:rPr>
              <a:t>health issues</a:t>
            </a:r>
            <a:endParaRPr lang="en-GB" b="1" dirty="0">
              <a:solidFill>
                <a:schemeClr val="accent1"/>
              </a:solidFill>
              <a:latin typeface="Calibri" panose="020F0502020204030204" pitchFamily="34" charset="0"/>
              <a:ea typeface="Calibri"/>
              <a:cs typeface="Calibri" panose="020F0502020204030204" pitchFamily="34" charset="0"/>
              <a:sym typeface="Calibri"/>
            </a:endParaRPr>
          </a:p>
          <a:p>
            <a:pPr marL="384048" lvl="1" indent="-157480">
              <a:lnSpc>
                <a:spcPct val="90000"/>
              </a:lnSpc>
              <a:spcBef>
                <a:spcPts val="400"/>
              </a:spcBef>
              <a:buClr>
                <a:srgbClr val="1CADE4"/>
              </a:buClr>
              <a:buSzPts val="1400"/>
              <a:buFont typeface="Calibri"/>
              <a:buChar char="◦"/>
            </a:pPr>
            <a:endParaRPr lang="en-GB" b="1" dirty="0">
              <a:solidFill>
                <a:srgbClr val="3F3F3F"/>
              </a:solidFill>
              <a:latin typeface="Calibri"/>
              <a:ea typeface="Calibri"/>
              <a:cs typeface="Calibri"/>
              <a:sym typeface="Calibri"/>
            </a:endParaRPr>
          </a:p>
          <a:p>
            <a:pPr marL="384048" lvl="1" indent="-157480">
              <a:lnSpc>
                <a:spcPct val="90000"/>
              </a:lnSpc>
              <a:spcBef>
                <a:spcPts val="400"/>
              </a:spcBef>
              <a:buClr>
                <a:srgbClr val="1CADE4"/>
              </a:buClr>
              <a:buSzPts val="1400"/>
              <a:buFont typeface="Calibri"/>
              <a:buChar char="◦"/>
            </a:pPr>
            <a:endParaRPr lang="en-GB" b="1" dirty="0">
              <a:solidFill>
                <a:srgbClr val="3F3F3F"/>
              </a:solidFill>
              <a:latin typeface="Calibri"/>
              <a:ea typeface="Calibri"/>
              <a:cs typeface="Calibri"/>
              <a:sym typeface="Calibri"/>
            </a:endParaRPr>
          </a:p>
          <a:p>
            <a:pPr marL="384048" lvl="1" indent="-157480">
              <a:lnSpc>
                <a:spcPct val="90000"/>
              </a:lnSpc>
              <a:spcBef>
                <a:spcPts val="400"/>
              </a:spcBef>
              <a:buClr>
                <a:srgbClr val="1CADE4"/>
              </a:buClr>
              <a:buSzPts val="1400"/>
              <a:buFont typeface="Calibri"/>
              <a:buChar char="◦"/>
            </a:pPr>
            <a:endParaRPr lang="en-GB" b="1" u="sng" dirty="0">
              <a:solidFill>
                <a:srgbClr val="434343"/>
              </a:solidFill>
              <a:latin typeface="Calibri"/>
              <a:ea typeface="Calibri"/>
              <a:cs typeface="Calibri"/>
              <a:sym typeface="Calibri"/>
            </a:endParaRPr>
          </a:p>
          <a:p>
            <a:pPr marL="384048" lvl="1" indent="-157480" algn="l" rtl="0">
              <a:lnSpc>
                <a:spcPct val="90000"/>
              </a:lnSpc>
              <a:spcBef>
                <a:spcPts val="400"/>
              </a:spcBef>
              <a:spcAft>
                <a:spcPts val="0"/>
              </a:spcAft>
              <a:buClr>
                <a:srgbClr val="1CADE4"/>
              </a:buClr>
              <a:buSzPts val="1400"/>
              <a:buFont typeface="Calibri"/>
              <a:buChar char="◦"/>
            </a:pPr>
            <a:endParaRPr lang="en" b="1" dirty="0">
              <a:solidFill>
                <a:srgbClr val="3F3F3F"/>
              </a:solidFill>
              <a:latin typeface="Calibri"/>
              <a:ea typeface="Calibri"/>
              <a:cs typeface="Calibri"/>
              <a:sym typeface="Calibri"/>
            </a:endParaRPr>
          </a:p>
          <a:p>
            <a:pPr marL="384048" lvl="1" indent="-157480" algn="l" rtl="0">
              <a:lnSpc>
                <a:spcPct val="90000"/>
              </a:lnSpc>
              <a:spcBef>
                <a:spcPts val="400"/>
              </a:spcBef>
              <a:spcAft>
                <a:spcPts val="0"/>
              </a:spcAft>
              <a:buClr>
                <a:srgbClr val="1CADE4"/>
              </a:buClr>
              <a:buSzPts val="1400"/>
              <a:buFont typeface="Calibri"/>
              <a:buChar char="◦"/>
            </a:pPr>
            <a:endParaRPr b="1" dirty="0">
              <a:solidFill>
                <a:srgbClr val="3F3F3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6C878DDF-EFB9-C0D3-7D3F-FC352E39DDD3}"/>
              </a:ext>
            </a:extLst>
          </p:cNvPr>
          <p:cNvSpPr>
            <a:spLocks noGrp="1"/>
          </p:cNvSpPr>
          <p:nvPr>
            <p:ph type="body" idx="1"/>
          </p:nvPr>
        </p:nvSpPr>
        <p:spPr>
          <a:xfrm>
            <a:off x="311700" y="766628"/>
            <a:ext cx="8520600" cy="3395500"/>
          </a:xfrm>
          <a:solidFill>
            <a:srgbClr val="00B0F0"/>
          </a:solidFill>
        </p:spPr>
        <p:txBody>
          <a:bodyPr>
            <a:normAutofit/>
          </a:bodyPr>
          <a:lstStyle/>
          <a:p>
            <a:pPr marL="114300" indent="0">
              <a:buNone/>
            </a:pPr>
            <a:r>
              <a:rPr lang="en-GB" sz="2400" b="1" dirty="0">
                <a:solidFill>
                  <a:schemeClr val="bg1"/>
                </a:solidFill>
              </a:rPr>
              <a:t>Questions?</a:t>
            </a:r>
          </a:p>
          <a:p>
            <a:pPr marL="114300" indent="0">
              <a:buNone/>
            </a:pPr>
            <a:endParaRPr lang="en-GB" sz="2400" b="1" dirty="0">
              <a:solidFill>
                <a:schemeClr val="bg1"/>
              </a:solidFill>
            </a:endParaRPr>
          </a:p>
          <a:p>
            <a:pPr marL="114300" indent="0">
              <a:buNone/>
            </a:pPr>
            <a:r>
              <a:rPr lang="en-GB" dirty="0">
                <a:solidFill>
                  <a:schemeClr val="bg1"/>
                </a:solidFill>
              </a:rPr>
              <a:t>My case study files: </a:t>
            </a:r>
          </a:p>
          <a:p>
            <a:pPr marL="114300" indent="0">
              <a:buNone/>
            </a:pPr>
            <a:r>
              <a:rPr lang="en-GB" dirty="0">
                <a:solidFill>
                  <a:schemeClr val="bg1"/>
                </a:solidFill>
              </a:rPr>
              <a:t>Website: </a:t>
            </a:r>
            <a:r>
              <a:rPr lang="en-GB" dirty="0">
                <a:solidFill>
                  <a:schemeClr val="bg1"/>
                </a:solidFill>
                <a:hlinkClick r:id="rId2">
                  <a:extLst>
                    <a:ext uri="{A12FA001-AC4F-418D-AE19-62706E023703}">
                      <ahyp:hlinkClr xmlns:ahyp="http://schemas.microsoft.com/office/drawing/2018/hyperlinkcolor" val="tx"/>
                    </a:ext>
                  </a:extLst>
                </a:hlinkClick>
              </a:rPr>
              <a:t>https://ccjobfind.wixsite.com/mr-colin-coyne</a:t>
            </a:r>
            <a:r>
              <a:rPr lang="en-GB" dirty="0">
                <a:solidFill>
                  <a:schemeClr val="bg1"/>
                </a:solidFill>
              </a:rPr>
              <a:t> </a:t>
            </a:r>
          </a:p>
          <a:p>
            <a:pPr marL="114300" indent="0">
              <a:buNone/>
            </a:pPr>
            <a:r>
              <a:rPr lang="en-GB" dirty="0">
                <a:solidFill>
                  <a:schemeClr val="bg1"/>
                </a:solidFill>
              </a:rPr>
              <a:t>GitHub Files: </a:t>
            </a:r>
            <a:r>
              <a:rPr lang="en-GB" dirty="0">
                <a:solidFill>
                  <a:schemeClr val="bg1"/>
                </a:solidFill>
                <a:hlinkClick r:id="rId3">
                  <a:extLst>
                    <a:ext uri="{A12FA001-AC4F-418D-AE19-62706E023703}">
                      <ahyp:hlinkClr xmlns:ahyp="http://schemas.microsoft.com/office/drawing/2018/hyperlinkcolor" val="tx"/>
                    </a:ext>
                  </a:extLst>
                </a:hlinkClick>
              </a:rPr>
              <a:t>https://github.com/GitH2018/CC_DataAnalysis</a:t>
            </a:r>
            <a:r>
              <a:rPr lang="en-GB" dirty="0">
                <a:solidFill>
                  <a:schemeClr val="bg1"/>
                </a:solidFill>
              </a:rPr>
              <a:t> </a:t>
            </a:r>
          </a:p>
          <a:p>
            <a:pPr marL="114300" indent="0">
              <a:buNone/>
            </a:pPr>
            <a:r>
              <a:rPr lang="en-GB" dirty="0">
                <a:solidFill>
                  <a:schemeClr val="bg1"/>
                </a:solidFill>
              </a:rPr>
              <a:t>HTML Website for R markdown: Course_8_Bike_Study_FULL.html </a:t>
            </a:r>
          </a:p>
          <a:p>
            <a:pPr marL="114300" indent="0">
              <a:buNone/>
            </a:pPr>
            <a:r>
              <a:rPr lang="en-GB" dirty="0">
                <a:solidFill>
                  <a:schemeClr val="bg1"/>
                </a:solidFill>
              </a:rPr>
              <a:t>R markdown file (RMD): Course_8_Bike_Study.rmd </a:t>
            </a:r>
          </a:p>
          <a:p>
            <a:pPr marL="114300" indent="0">
              <a:buNone/>
            </a:pPr>
            <a:r>
              <a:rPr lang="en-GB" dirty="0" err="1">
                <a:solidFill>
                  <a:schemeClr val="bg1"/>
                </a:solidFill>
              </a:rPr>
              <a:t>Powerpoint</a:t>
            </a:r>
            <a:r>
              <a:rPr lang="en-GB" dirty="0">
                <a:solidFill>
                  <a:schemeClr val="bg1"/>
                </a:solidFill>
              </a:rPr>
              <a:t> Presentation: Course 8 - Bike Data Analysis.pptx </a:t>
            </a:r>
          </a:p>
          <a:p>
            <a:pPr marL="114300" indent="0">
              <a:buNone/>
            </a:pPr>
            <a:r>
              <a:rPr lang="en-GB" dirty="0">
                <a:solidFill>
                  <a:schemeClr val="bg1"/>
                </a:solidFill>
              </a:rPr>
              <a:t>Several other Excel/CSV files used in the analysis are available on request</a:t>
            </a:r>
            <a:endParaRPr lang="en-GB" sz="2400" b="1" dirty="0">
              <a:solidFill>
                <a:schemeClr val="bg1"/>
              </a:solidFill>
            </a:endParaRPr>
          </a:p>
          <a:p>
            <a:pPr marL="114300" indent="0">
              <a:buNone/>
            </a:pPr>
            <a:endParaRPr lang="en-GB" b="1" dirty="0">
              <a:solidFill>
                <a:schemeClr val="bg1"/>
              </a:solidFill>
            </a:endParaRPr>
          </a:p>
          <a:p>
            <a:endParaRPr lang="en-GB" b="1" dirty="0">
              <a:solidFill>
                <a:schemeClr val="bg1"/>
              </a:solidFill>
            </a:endParaRPr>
          </a:p>
          <a:p>
            <a:pPr marL="114300" indent="0">
              <a:buNone/>
            </a:pPr>
            <a:endParaRPr lang="en-GB" b="1" dirty="0">
              <a:solidFill>
                <a:schemeClr val="bg1"/>
              </a:solidFill>
            </a:endParaRPr>
          </a:p>
          <a:p>
            <a:pPr marL="114300" indent="0">
              <a:buNone/>
            </a:pPr>
            <a:endParaRPr lang="en-GB" b="1" dirty="0">
              <a:solidFill>
                <a:schemeClr val="bg1"/>
              </a:solidFill>
            </a:endParaRPr>
          </a:p>
        </p:txBody>
      </p:sp>
      <p:sp>
        <p:nvSpPr>
          <p:cNvPr id="8" name="Text Placeholder 1">
            <a:extLst>
              <a:ext uri="{FF2B5EF4-FFF2-40B4-BE49-F238E27FC236}">
                <a16:creationId xmlns:a16="http://schemas.microsoft.com/office/drawing/2014/main" id="{798E1CA0-C83E-7DAC-D904-4D86FB8CCD41}"/>
              </a:ext>
            </a:extLst>
          </p:cNvPr>
          <p:cNvSpPr txBox="1">
            <a:spLocks/>
          </p:cNvSpPr>
          <p:nvPr/>
        </p:nvSpPr>
        <p:spPr>
          <a:xfrm>
            <a:off x="311700" y="4250390"/>
            <a:ext cx="8520600" cy="77724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GB" dirty="0"/>
              <a:t>This presentation is by  Colin Coyne of Coyne Operations Ltd. </a:t>
            </a:r>
            <a:r>
              <a:rPr lang="en-GB" dirty="0">
                <a:hlinkClick r:id="rId4"/>
              </a:rPr>
              <a:t>coyneops@gmail.com</a:t>
            </a:r>
            <a:r>
              <a:rPr lang="en-GB" dirty="0"/>
              <a:t>   </a:t>
            </a:r>
            <a:r>
              <a:rPr lang="en-GB" b="1" dirty="0">
                <a:solidFill>
                  <a:schemeClr val="accent1"/>
                </a:solidFill>
              </a:rPr>
              <a:t>07973 831 082</a:t>
            </a:r>
            <a:endParaRPr lang="en-GB" dirty="0"/>
          </a:p>
          <a:p>
            <a:pPr marL="114300" indent="0">
              <a:buFont typeface="Arial"/>
              <a:buNone/>
            </a:pPr>
            <a:endParaRPr lang="en-GB" dirty="0"/>
          </a:p>
          <a:p>
            <a:pPr marL="114300" indent="0">
              <a:buFont typeface="Arial"/>
              <a:buNone/>
            </a:pPr>
            <a:endParaRPr lang="en-GB" dirty="0"/>
          </a:p>
        </p:txBody>
      </p:sp>
      <p:pic>
        <p:nvPicPr>
          <p:cNvPr id="6" name="Picture 5" descr="A picture containing logo&#10;&#10;Description automatically generated">
            <a:extLst>
              <a:ext uri="{FF2B5EF4-FFF2-40B4-BE49-F238E27FC236}">
                <a16:creationId xmlns:a16="http://schemas.microsoft.com/office/drawing/2014/main" id="{B9AF650C-62C4-E3B4-16AC-BC3EE372B25C}"/>
              </a:ext>
            </a:extLst>
          </p:cNvPr>
          <p:cNvPicPr>
            <a:picLocks noChangeAspect="1"/>
          </p:cNvPicPr>
          <p:nvPr/>
        </p:nvPicPr>
        <p:blipFill>
          <a:blip r:embed="rId5"/>
          <a:stretch>
            <a:fillRect/>
          </a:stretch>
        </p:blipFill>
        <p:spPr>
          <a:xfrm>
            <a:off x="7262580" y="4162128"/>
            <a:ext cx="1569720" cy="777240"/>
          </a:xfrm>
          <a:prstGeom prst="rect">
            <a:avLst/>
          </a:prstGeom>
        </p:spPr>
      </p:pic>
      <p:sp>
        <p:nvSpPr>
          <p:cNvPr id="10" name="Google Shape;54;p13">
            <a:extLst>
              <a:ext uri="{FF2B5EF4-FFF2-40B4-BE49-F238E27FC236}">
                <a16:creationId xmlns:a16="http://schemas.microsoft.com/office/drawing/2014/main" id="{0C1D9E0B-2E6E-BFED-1CCB-3716205DFFB1}"/>
              </a:ext>
            </a:extLst>
          </p:cNvPr>
          <p:cNvSpPr txBox="1">
            <a:spLocks noGrp="1"/>
          </p:cNvSpPr>
          <p:nvPr>
            <p:ph type="title"/>
          </p:nvPr>
        </p:nvSpPr>
        <p:spPr>
          <a:xfrm>
            <a:off x="311700" y="272667"/>
            <a:ext cx="8520600" cy="4739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t>Bike Trip Analysis for Cyclistic Ltd. </a:t>
            </a:r>
            <a:r>
              <a:rPr lang="en" sz="2400" b="1" dirty="0">
                <a:solidFill>
                  <a:schemeClr val="accent1"/>
                </a:solidFill>
              </a:rPr>
              <a:t>13</a:t>
            </a:r>
            <a:r>
              <a:rPr lang="en" sz="2400" b="1" baseline="30000" dirty="0">
                <a:solidFill>
                  <a:schemeClr val="accent1"/>
                </a:solidFill>
              </a:rPr>
              <a:t>th</a:t>
            </a:r>
            <a:r>
              <a:rPr lang="en" sz="2400" b="1" dirty="0">
                <a:solidFill>
                  <a:schemeClr val="accent1"/>
                </a:solidFill>
              </a:rPr>
              <a:t> August 2022</a:t>
            </a:r>
            <a:r>
              <a:rPr lang="en" sz="2400" b="1" dirty="0"/>
              <a:t> </a:t>
            </a:r>
            <a:endParaRPr sz="2400" b="1" dirty="0"/>
          </a:p>
        </p:txBody>
      </p:sp>
    </p:spTree>
    <p:extLst>
      <p:ext uri="{BB962C8B-B14F-4D97-AF65-F5344CB8AC3E}">
        <p14:creationId xmlns:p14="http://schemas.microsoft.com/office/powerpoint/2010/main" val="356730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1000"/>
                                        <p:tgtEl>
                                          <p:spTgt spid="5">
                                            <p:bg/>
                                          </p:spTgt>
                                        </p:tgtEl>
                                      </p:cBhvr>
                                    </p:animEffect>
                                    <p:anim calcmode="lin" valueType="num">
                                      <p:cBhvr>
                                        <p:cTn id="8" dur="1000" fill="hold"/>
                                        <p:tgtEl>
                                          <p:spTgt spid="5">
                                            <p:bg/>
                                          </p:spTgt>
                                        </p:tgtEl>
                                        <p:attrNameLst>
                                          <p:attrName>ppt_x</p:attrName>
                                        </p:attrNameLst>
                                      </p:cBhvr>
                                      <p:tavLst>
                                        <p:tav tm="0">
                                          <p:val>
                                            <p:strVal val="#ppt_x"/>
                                          </p:val>
                                        </p:tav>
                                        <p:tav tm="100000">
                                          <p:val>
                                            <p:strVal val="#ppt_x"/>
                                          </p:val>
                                        </p:tav>
                                      </p:tavLst>
                                    </p:anim>
                                    <p:anim calcmode="lin" valueType="num">
                                      <p:cBhvr>
                                        <p:cTn id="9" dur="1000" fill="hold"/>
                                        <p:tgtEl>
                                          <p:spTgt spid="5">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1000"/>
                                        <p:tgtEl>
                                          <p:spTgt spid="5">
                                            <p:txEl>
                                              <p:pRg st="5" end="5"/>
                                            </p:txEl>
                                          </p:spTgt>
                                        </p:tgtEl>
                                      </p:cBhvr>
                                    </p:animEffect>
                                    <p:anim calcmode="lin" valueType="num">
                                      <p:cBhvr>
                                        <p:cTn id="3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1000"/>
                                        <p:tgtEl>
                                          <p:spTgt spid="5">
                                            <p:txEl>
                                              <p:pRg st="6" end="6"/>
                                            </p:txEl>
                                          </p:spTgt>
                                        </p:tgtEl>
                                      </p:cBhvr>
                                    </p:animEffect>
                                    <p:anim calcmode="lin" valueType="num">
                                      <p:cBhvr>
                                        <p:cTn id="4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fade">
                                      <p:cBhvr>
                                        <p:cTn id="46" dur="1000"/>
                                        <p:tgtEl>
                                          <p:spTgt spid="5">
                                            <p:txEl>
                                              <p:pRg st="7" end="7"/>
                                            </p:txEl>
                                          </p:spTgt>
                                        </p:tgtEl>
                                      </p:cBhvr>
                                    </p:animEffect>
                                    <p:anim calcmode="lin" valueType="num">
                                      <p:cBhvr>
                                        <p:cTn id="4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fade">
                                      <p:cBhvr>
                                        <p:cTn id="51" dur="1000"/>
                                        <p:tgtEl>
                                          <p:spTgt spid="5">
                                            <p:txEl>
                                              <p:pRg st="8" end="8"/>
                                            </p:txEl>
                                          </p:spTgt>
                                        </p:tgtEl>
                                      </p:cBhvr>
                                    </p:animEffect>
                                    <p:anim calcmode="lin" valueType="num">
                                      <p:cBhvr>
                                        <p:cTn id="5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additive="base">
                                        <p:cTn id="58" dur="500" fill="hold"/>
                                        <p:tgtEl>
                                          <p:spTgt spid="8"/>
                                        </p:tgtEl>
                                        <p:attrNameLst>
                                          <p:attrName>ppt_x</p:attrName>
                                        </p:attrNameLst>
                                      </p:cBhvr>
                                      <p:tavLst>
                                        <p:tav tm="0">
                                          <p:val>
                                            <p:strVal val="1+#ppt_w/2"/>
                                          </p:val>
                                        </p:tav>
                                        <p:tav tm="100000">
                                          <p:val>
                                            <p:strVal val="#ppt_x"/>
                                          </p:val>
                                        </p:tav>
                                      </p:tavLst>
                                    </p:anim>
                                    <p:anim calcmode="lin" valueType="num">
                                      <p:cBhvr additive="base">
                                        <p:cTn id="5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1000"/>
                                        <p:tgtEl>
                                          <p:spTgt spid="6"/>
                                        </p:tgtEl>
                                      </p:cBhvr>
                                    </p:animEffect>
                                    <p:anim calcmode="lin" valueType="num">
                                      <p:cBhvr>
                                        <p:cTn id="65" dur="1000" fill="hold"/>
                                        <p:tgtEl>
                                          <p:spTgt spid="6"/>
                                        </p:tgtEl>
                                        <p:attrNameLst>
                                          <p:attrName>ppt_x</p:attrName>
                                        </p:attrNameLst>
                                      </p:cBhvr>
                                      <p:tavLst>
                                        <p:tav tm="0">
                                          <p:val>
                                            <p:strVal val="#ppt_x"/>
                                          </p:val>
                                        </p:tav>
                                        <p:tav tm="100000">
                                          <p:val>
                                            <p:strVal val="#ppt_x"/>
                                          </p:val>
                                        </p:tav>
                                      </p:tavLst>
                                    </p:anim>
                                    <p:anim calcmode="lin" valueType="num">
                                      <p:cBhvr>
                                        <p:cTn id="6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8C2D5B3-8555-0DD4-2AB7-B6C14425CC77}"/>
              </a:ext>
            </a:extLst>
          </p:cNvPr>
          <p:cNvGraphicFramePr>
            <a:graphicFrameLocks noGrp="1"/>
          </p:cNvGraphicFramePr>
          <p:nvPr>
            <p:extLst>
              <p:ext uri="{D42A27DB-BD31-4B8C-83A1-F6EECF244321}">
                <p14:modId xmlns:p14="http://schemas.microsoft.com/office/powerpoint/2010/main" val="2853674539"/>
              </p:ext>
            </p:extLst>
          </p:nvPr>
        </p:nvGraphicFramePr>
        <p:xfrm>
          <a:off x="369115" y="198383"/>
          <a:ext cx="8498047" cy="4819759"/>
        </p:xfrm>
        <a:graphic>
          <a:graphicData uri="http://schemas.openxmlformats.org/drawingml/2006/table">
            <a:tbl>
              <a:tblPr>
                <a:tableStyleId>{9716049B-FBAA-4195-B851-B7E034ABB050}</a:tableStyleId>
              </a:tblPr>
              <a:tblGrid>
                <a:gridCol w="8498047">
                  <a:extLst>
                    <a:ext uri="{9D8B030D-6E8A-4147-A177-3AD203B41FA5}">
                      <a16:colId xmlns:a16="http://schemas.microsoft.com/office/drawing/2014/main" val="258326598"/>
                    </a:ext>
                  </a:extLst>
                </a:gridCol>
              </a:tblGrid>
              <a:tr h="4504888">
                <a:tc>
                  <a:txBody>
                    <a:bodyPr/>
                    <a:lstStyle/>
                    <a:p>
                      <a:pPr>
                        <a:lnSpc>
                          <a:spcPct val="115000"/>
                        </a:lnSpc>
                      </a:pPr>
                      <a:r>
                        <a:rPr lang="en-GB" sz="1800" b="1" dirty="0">
                          <a:effectLst/>
                        </a:rPr>
                        <a:t>Presentation Evaluation Checklist Notes:</a:t>
                      </a:r>
                    </a:p>
                    <a:p>
                      <a:pPr marL="342900" lvl="0" indent="-342900">
                        <a:lnSpc>
                          <a:spcPct val="115000"/>
                        </a:lnSpc>
                        <a:buFont typeface="Arial" panose="020B0604020202020204" pitchFamily="34" charset="0"/>
                        <a:buChar char="●"/>
                      </a:pPr>
                      <a:r>
                        <a:rPr lang="en-GB" sz="1400" b="1" u="none" strike="noStrike" dirty="0">
                          <a:effectLst/>
                        </a:rPr>
                        <a:t>Do I use an attention-grabbing opening?</a:t>
                      </a:r>
                    </a:p>
                    <a:p>
                      <a:pPr marL="342900" lvl="0" indent="-342900">
                        <a:lnSpc>
                          <a:spcPct val="115000"/>
                        </a:lnSpc>
                        <a:buFont typeface="Arial" panose="020B0604020202020204" pitchFamily="34" charset="0"/>
                        <a:buChar char="●"/>
                      </a:pPr>
                      <a:r>
                        <a:rPr lang="en-GB" sz="1400" b="1" u="none" strike="noStrike" dirty="0">
                          <a:effectLst/>
                        </a:rPr>
                        <a:t>Do I start with broad ideas and later talk about specific details?</a:t>
                      </a:r>
                    </a:p>
                    <a:p>
                      <a:pPr marL="342900" lvl="0" indent="-342900">
                        <a:lnSpc>
                          <a:spcPct val="115000"/>
                        </a:lnSpc>
                        <a:buFont typeface="Arial" panose="020B0604020202020204" pitchFamily="34" charset="0"/>
                        <a:buChar char="●"/>
                      </a:pPr>
                      <a:r>
                        <a:rPr lang="en-GB" sz="1400" b="1" u="none" strike="noStrike" dirty="0">
                          <a:effectLst/>
                        </a:rPr>
                        <a:t>Do I speak in short sentences?</a:t>
                      </a:r>
                    </a:p>
                    <a:p>
                      <a:pPr marL="342900" lvl="0" indent="-342900">
                        <a:lnSpc>
                          <a:spcPct val="115000"/>
                        </a:lnSpc>
                        <a:buFont typeface="Arial" panose="020B0604020202020204" pitchFamily="34" charset="0"/>
                        <a:buChar char="●"/>
                      </a:pPr>
                      <a:r>
                        <a:rPr lang="en-GB" sz="1400" b="1" u="none" strike="noStrike" dirty="0">
                          <a:effectLst/>
                        </a:rPr>
                        <a:t>Do I pause for five seconds after showing a data visualization?</a:t>
                      </a:r>
                    </a:p>
                    <a:p>
                      <a:pPr marL="342900" lvl="0" indent="-342900">
                        <a:lnSpc>
                          <a:spcPct val="115000"/>
                        </a:lnSpc>
                        <a:buFont typeface="Arial" panose="020B0604020202020204" pitchFamily="34" charset="0"/>
                        <a:buChar char="●"/>
                      </a:pPr>
                      <a:r>
                        <a:rPr lang="en-GB" sz="1400" b="1" u="none" strike="noStrike" dirty="0">
                          <a:effectLst/>
                        </a:rPr>
                        <a:t>Do I pause intentionally at certain points?</a:t>
                      </a:r>
                    </a:p>
                    <a:p>
                      <a:pPr marL="342900" lvl="0" indent="-342900">
                        <a:lnSpc>
                          <a:spcPct val="115000"/>
                        </a:lnSpc>
                        <a:buFont typeface="Arial" panose="020B0604020202020204" pitchFamily="34" charset="0"/>
                        <a:buChar char="●"/>
                      </a:pPr>
                      <a:r>
                        <a:rPr lang="en-GB" sz="1400" b="1" u="none" strike="noStrike" dirty="0">
                          <a:effectLst/>
                        </a:rPr>
                        <a:t>Do I keep the pitch of my sentences level?</a:t>
                      </a:r>
                    </a:p>
                    <a:p>
                      <a:pPr marL="342900" lvl="0" indent="-342900">
                        <a:lnSpc>
                          <a:spcPct val="115000"/>
                        </a:lnSpc>
                        <a:buFont typeface="Arial" panose="020B0604020202020204" pitchFamily="34" charset="0"/>
                        <a:buChar char="●"/>
                      </a:pPr>
                      <a:r>
                        <a:rPr lang="en-GB" sz="1400" b="1" u="none" strike="noStrike" dirty="0">
                          <a:effectLst/>
                        </a:rPr>
                        <a:t>Do I stand still and move with purpose?</a:t>
                      </a:r>
                    </a:p>
                    <a:p>
                      <a:pPr marL="342900" lvl="0" indent="-342900">
                        <a:lnSpc>
                          <a:spcPct val="115000"/>
                        </a:lnSpc>
                        <a:buFont typeface="Arial" panose="020B0604020202020204" pitchFamily="34" charset="0"/>
                        <a:buChar char="●"/>
                      </a:pPr>
                      <a:r>
                        <a:rPr lang="en-GB" sz="1400" b="1" u="none" strike="noStrike" dirty="0">
                          <a:effectLst/>
                        </a:rPr>
                        <a:t>Do I have good posture?</a:t>
                      </a:r>
                    </a:p>
                    <a:p>
                      <a:pPr marL="342900" lvl="0" indent="-342900">
                        <a:lnSpc>
                          <a:spcPct val="115000"/>
                        </a:lnSpc>
                        <a:buFont typeface="Arial" panose="020B0604020202020204" pitchFamily="34" charset="0"/>
                        <a:buChar char="●"/>
                      </a:pPr>
                      <a:r>
                        <a:rPr lang="en-GB" sz="1400" b="1" u="none" strike="noStrike" dirty="0">
                          <a:effectLst/>
                        </a:rPr>
                        <a:t>Do I look at my audience (or camera) while speaking?</a:t>
                      </a:r>
                    </a:p>
                    <a:p>
                      <a:pPr marL="342900" lvl="0" indent="-342900">
                        <a:lnSpc>
                          <a:spcPct val="115000"/>
                        </a:lnSpc>
                        <a:buFont typeface="Arial" panose="020B0604020202020204" pitchFamily="34" charset="0"/>
                        <a:buChar char="●"/>
                      </a:pPr>
                      <a:r>
                        <a:rPr lang="en-GB" sz="1400" b="1" u="none" strike="noStrike" dirty="0">
                          <a:effectLst/>
                        </a:rPr>
                        <a:t>Do I keep my message concise?</a:t>
                      </a:r>
                    </a:p>
                    <a:p>
                      <a:pPr marL="342900" lvl="0" indent="-342900">
                        <a:lnSpc>
                          <a:spcPct val="115000"/>
                        </a:lnSpc>
                        <a:buFont typeface="Arial" panose="020B0604020202020204" pitchFamily="34" charset="0"/>
                        <a:buChar char="●"/>
                      </a:pPr>
                      <a:r>
                        <a:rPr lang="en-GB" sz="1400" b="1" u="none" strike="noStrike" dirty="0">
                          <a:effectLst/>
                        </a:rPr>
                        <a:t>Do I end by explaining to my audience why the data analysis matters</a:t>
                      </a:r>
                    </a:p>
                    <a:p>
                      <a:pPr marL="0" lvl="0" indent="0">
                        <a:lnSpc>
                          <a:spcPct val="115000"/>
                        </a:lnSpc>
                        <a:buFont typeface="Arial" panose="020B0604020202020204" pitchFamily="34" charset="0"/>
                        <a:buNone/>
                      </a:pPr>
                      <a:endParaRPr lang="en-GB" sz="1200" dirty="0">
                        <a:effectLst/>
                      </a:endParaRPr>
                    </a:p>
                    <a:p>
                      <a:pPr>
                        <a:lnSpc>
                          <a:spcPct val="115000"/>
                        </a:lnSpc>
                      </a:pPr>
                      <a:r>
                        <a:rPr lang="en-GB" sz="1800" b="1" dirty="0">
                          <a:effectLst/>
                        </a:rPr>
                        <a:t>Now, do the same for your slide deck:</a:t>
                      </a:r>
                    </a:p>
                    <a:p>
                      <a:pPr marL="342900" lvl="0" indent="-342900">
                        <a:lnSpc>
                          <a:spcPct val="115000"/>
                        </a:lnSpc>
                        <a:buFont typeface="Arial" panose="020B0604020202020204" pitchFamily="34" charset="0"/>
                        <a:buChar char="●"/>
                      </a:pPr>
                      <a:r>
                        <a:rPr lang="en-GB" sz="1400" b="1" u="none" strike="noStrike" dirty="0">
                          <a:effectLst/>
                        </a:rPr>
                        <a:t>Do I include a good title and subtitle that describe what I’m about to present?</a:t>
                      </a:r>
                    </a:p>
                    <a:p>
                      <a:pPr marL="342900" lvl="0" indent="-342900">
                        <a:lnSpc>
                          <a:spcPct val="115000"/>
                        </a:lnSpc>
                        <a:buFont typeface="Arial" panose="020B0604020202020204" pitchFamily="34" charset="0"/>
                        <a:buChar char="●"/>
                      </a:pPr>
                      <a:r>
                        <a:rPr lang="en-GB" sz="1400" b="1" u="none" strike="noStrike" dirty="0">
                          <a:effectLst/>
                        </a:rPr>
                        <a:t>Do I include the date of my presentation or the date when my slideshow was last updated?</a:t>
                      </a:r>
                    </a:p>
                    <a:p>
                      <a:pPr marL="342900" lvl="0" indent="-342900">
                        <a:lnSpc>
                          <a:spcPct val="115000"/>
                        </a:lnSpc>
                        <a:buFont typeface="Arial" panose="020B0604020202020204" pitchFamily="34" charset="0"/>
                        <a:buChar char="●"/>
                      </a:pPr>
                      <a:r>
                        <a:rPr lang="en-GB" sz="1400" b="1" u="none" strike="noStrike" dirty="0">
                          <a:effectLst/>
                        </a:rPr>
                        <a:t>Does my font size let the audience easily read my slides?</a:t>
                      </a:r>
                    </a:p>
                    <a:p>
                      <a:pPr marL="342900" lvl="0" indent="-342900">
                        <a:lnSpc>
                          <a:spcPct val="115000"/>
                        </a:lnSpc>
                        <a:buFont typeface="Arial" panose="020B0604020202020204" pitchFamily="34" charset="0"/>
                        <a:buChar char="●"/>
                      </a:pPr>
                      <a:r>
                        <a:rPr lang="en-GB" sz="1400" b="1" u="none" strike="noStrike" dirty="0">
                          <a:effectLst/>
                        </a:rPr>
                        <a:t>Do I showcase what business metrics I used?</a:t>
                      </a:r>
                    </a:p>
                    <a:p>
                      <a:pPr marL="342900" lvl="0" indent="-342900">
                        <a:lnSpc>
                          <a:spcPct val="115000"/>
                        </a:lnSpc>
                        <a:buFont typeface="Arial" panose="020B0604020202020204" pitchFamily="34" charset="0"/>
                        <a:buChar char="●"/>
                      </a:pPr>
                      <a:r>
                        <a:rPr lang="en-GB" sz="1400" b="1" u="none" strike="noStrike" dirty="0">
                          <a:effectLst/>
                        </a:rPr>
                        <a:t>Do I include effective visuals (like charts and graphs)?</a:t>
                      </a:r>
                      <a:endParaRPr lang="en-GB" sz="1400" b="1" u="none" strike="noStrike" dirty="0">
                        <a:effectLst/>
                        <a:latin typeface="Arial" panose="020B0604020202020204" pitchFamily="34" charset="0"/>
                        <a:ea typeface="Arial" panose="020B0604020202020204" pitchFamily="34" charset="0"/>
                      </a:endParaRPr>
                    </a:p>
                  </a:txBody>
                  <a:tcPr marL="36789" marR="36789" marT="36789" marB="36789"/>
                </a:tc>
                <a:extLst>
                  <a:ext uri="{0D108BD9-81ED-4DB2-BD59-A6C34878D82A}">
                    <a16:rowId xmlns:a16="http://schemas.microsoft.com/office/drawing/2014/main" val="2923680275"/>
                  </a:ext>
                </a:extLst>
              </a:tr>
            </a:tbl>
          </a:graphicData>
        </a:graphic>
      </p:graphicFrame>
    </p:spTree>
    <p:extLst>
      <p:ext uri="{BB962C8B-B14F-4D97-AF65-F5344CB8AC3E}">
        <p14:creationId xmlns:p14="http://schemas.microsoft.com/office/powerpoint/2010/main" val="2567180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93F97-DDEB-426C-A3DD-6F7DDEC6E838}"/>
              </a:ext>
            </a:extLst>
          </p:cNvPr>
          <p:cNvSpPr>
            <a:spLocks noGrp="1"/>
          </p:cNvSpPr>
          <p:nvPr>
            <p:ph type="title"/>
          </p:nvPr>
        </p:nvSpPr>
        <p:spPr>
          <a:xfrm>
            <a:off x="311700" y="283635"/>
            <a:ext cx="8520600" cy="572700"/>
          </a:xfrm>
        </p:spPr>
        <p:txBody>
          <a:bodyPr>
            <a:normAutofit/>
          </a:bodyPr>
          <a:lstStyle/>
          <a:p>
            <a:pPr algn="ctr"/>
            <a:r>
              <a:rPr lang="en-GB" sz="2400" b="1" dirty="0"/>
              <a:t>Presentation Best Practices </a:t>
            </a:r>
            <a:r>
              <a:rPr lang="en-GB" sz="2400" b="1"/>
              <a:t>Check List Notes</a:t>
            </a:r>
            <a:endParaRPr lang="en-GB" sz="2400" b="1" dirty="0"/>
          </a:p>
        </p:txBody>
      </p:sp>
      <p:sp>
        <p:nvSpPr>
          <p:cNvPr id="3" name="Text Placeholder 2">
            <a:extLst>
              <a:ext uri="{FF2B5EF4-FFF2-40B4-BE49-F238E27FC236}">
                <a16:creationId xmlns:a16="http://schemas.microsoft.com/office/drawing/2014/main" id="{EBBE3037-9A33-4508-AC9C-A3A9B844DAD6}"/>
              </a:ext>
            </a:extLst>
          </p:cNvPr>
          <p:cNvSpPr>
            <a:spLocks noGrp="1"/>
          </p:cNvSpPr>
          <p:nvPr>
            <p:ph type="body" idx="1"/>
          </p:nvPr>
        </p:nvSpPr>
        <p:spPr>
          <a:xfrm>
            <a:off x="311700" y="856336"/>
            <a:ext cx="8520600" cy="4003530"/>
          </a:xfrm>
        </p:spPr>
        <p:txBody>
          <a:bodyPr>
            <a:noAutofit/>
          </a:bodyPr>
          <a:lstStyle/>
          <a:p>
            <a:pPr marL="342900" lvl="0" indent="-342900">
              <a:buFont typeface="Symbol" panose="05050102010706020507" pitchFamily="18" charset="2"/>
              <a:buChar char=""/>
            </a:pPr>
            <a:r>
              <a:rPr lang="en-GB" sz="1400" b="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Include a title, subtitle, and date</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400" b="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Use a logical sequence of slides</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400" b="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Provide an agenda with a timeline</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400" b="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Limit amount of text on slides. Audience should be able to scan each block of text on slides within 5 seconds</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400" b="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Start with the business task. Focus on the business task and frame the information in the context of the business task.</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400" b="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Establish the initial hypothesis</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400" b="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Show what business metrics you used</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400" b="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Use visualizations</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400" b="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Introduce the graphic by name</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400" b="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Provide a title for each graph</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400" b="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Go from the general to the specific</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400" b="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Use speaker notes to help you remember talking points</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400" b="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Include key takeaways</a:t>
            </a:r>
          </a:p>
          <a:p>
            <a:pPr marL="342900" lvl="0" indent="-342900">
              <a:buFont typeface="Symbol" panose="05050102010706020507" pitchFamily="18" charset="2"/>
              <a:buChar char=""/>
            </a:pPr>
            <a:r>
              <a:rPr lang="en-GB" sz="1400" b="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You can also make edits directly to the presentation to improve it</a:t>
            </a:r>
            <a:endParaRPr lang="en-GB" sz="1400" b="1" dirty="0"/>
          </a:p>
        </p:txBody>
      </p:sp>
    </p:spTree>
    <p:extLst>
      <p:ext uri="{BB962C8B-B14F-4D97-AF65-F5344CB8AC3E}">
        <p14:creationId xmlns:p14="http://schemas.microsoft.com/office/powerpoint/2010/main" val="2366709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4207-4859-104E-9D8C-496FDD735617}"/>
              </a:ext>
            </a:extLst>
          </p:cNvPr>
          <p:cNvSpPr>
            <a:spLocks noGrp="1"/>
          </p:cNvSpPr>
          <p:nvPr>
            <p:ph type="title"/>
          </p:nvPr>
        </p:nvSpPr>
        <p:spPr>
          <a:xfrm>
            <a:off x="311700" y="218114"/>
            <a:ext cx="8520600" cy="587229"/>
          </a:xfrm>
        </p:spPr>
        <p:txBody>
          <a:bodyPr>
            <a:normAutofit fontScale="90000"/>
          </a:bodyPr>
          <a:lstStyle/>
          <a:p>
            <a:pPr algn="ctr"/>
            <a:r>
              <a:rPr lang="en-GB" dirty="0"/>
              <a:t>Brief from Finance analysts </a:t>
            </a:r>
          </a:p>
        </p:txBody>
      </p:sp>
      <p:sp>
        <p:nvSpPr>
          <p:cNvPr id="3" name="Text Placeholder 2">
            <a:extLst>
              <a:ext uri="{FF2B5EF4-FFF2-40B4-BE49-F238E27FC236}">
                <a16:creationId xmlns:a16="http://schemas.microsoft.com/office/drawing/2014/main" id="{8BEE3924-3EB0-513E-E334-821F2DAFD849}"/>
              </a:ext>
            </a:extLst>
          </p:cNvPr>
          <p:cNvSpPr>
            <a:spLocks noGrp="1"/>
          </p:cNvSpPr>
          <p:nvPr>
            <p:ph type="body" idx="1"/>
          </p:nvPr>
        </p:nvSpPr>
        <p:spPr>
          <a:xfrm>
            <a:off x="311700" y="654341"/>
            <a:ext cx="8520600" cy="4160940"/>
          </a:xfrm>
        </p:spPr>
        <p:txBody>
          <a:bodyPr>
            <a:normAutofit fontScale="92500" lnSpcReduction="20000"/>
          </a:bodyPr>
          <a:lstStyle/>
          <a:p>
            <a:pPr marL="114300" indent="0">
              <a:buNone/>
            </a:pPr>
            <a:r>
              <a:rPr lang="en-GB" dirty="0"/>
              <a:t>Cyclistic’s finance analysts have concluded that annual members are much more profitable than casual riders. Although the pricing flexibility helps Cyclistic attract more customers, </a:t>
            </a:r>
            <a:r>
              <a:rPr lang="en-GB" b="1" dirty="0">
                <a:solidFill>
                  <a:schemeClr val="accent1"/>
                </a:solidFill>
              </a:rPr>
              <a:t>it is believed that maximizing the number of annual members will be key to future growth</a:t>
            </a:r>
            <a:r>
              <a:rPr lang="en-GB" dirty="0"/>
              <a:t>. Rather than creating a marketing campaign that targets all-new customers, we believe there is a very good chance to convert casual riders into members. It is noted that casual riders are already aware of the Cyclistic program and have chosen Cyclistic for their mobility needs.</a:t>
            </a:r>
          </a:p>
          <a:p>
            <a:pPr marL="114300" indent="0">
              <a:buNone/>
            </a:pPr>
            <a:endParaRPr lang="en-GB" dirty="0"/>
          </a:p>
          <a:p>
            <a:pPr marL="114300" indent="0">
              <a:buNone/>
            </a:pPr>
            <a:r>
              <a:rPr lang="en-GB" dirty="0"/>
              <a:t>Finance has set a clear goal: Design marketing strategies aimed at converting casual riders into annual members. In order to do that, however, </a:t>
            </a:r>
            <a:r>
              <a:rPr lang="en-GB" b="1" dirty="0">
                <a:solidFill>
                  <a:schemeClr val="accent1"/>
                </a:solidFill>
              </a:rPr>
              <a:t>the marketing analyst team needs to better understand how annual members and casual riders differ, why casual riders would buy a membership, and how digital media could affect their marketing tactics. </a:t>
            </a:r>
          </a:p>
          <a:p>
            <a:pPr marL="114300" indent="0">
              <a:buNone/>
            </a:pPr>
            <a:endParaRPr lang="en-GB" dirty="0"/>
          </a:p>
          <a:p>
            <a:pPr marL="114300" indent="0">
              <a:buNone/>
            </a:pPr>
            <a:r>
              <a:rPr lang="en-GB" dirty="0"/>
              <a:t>The purpose of this analysis into Cyclistic historical bike trip data is to identify trends, and provide insights.</a:t>
            </a:r>
          </a:p>
          <a:p>
            <a:pPr marL="114300" indent="0">
              <a:buNone/>
            </a:pPr>
            <a:endParaRPr lang="en-GB" dirty="0"/>
          </a:p>
          <a:p>
            <a:pPr marL="114300" indent="0">
              <a:buNone/>
            </a:pPr>
            <a:endParaRPr lang="en-GB" dirty="0"/>
          </a:p>
        </p:txBody>
      </p:sp>
    </p:spTree>
    <p:extLst>
      <p:ext uri="{BB962C8B-B14F-4D97-AF65-F5344CB8AC3E}">
        <p14:creationId xmlns:p14="http://schemas.microsoft.com/office/powerpoint/2010/main" val="2432830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9F07-F402-D52B-5937-C05B4F61A7FC}"/>
              </a:ext>
            </a:extLst>
          </p:cNvPr>
          <p:cNvSpPr>
            <a:spLocks noGrp="1"/>
          </p:cNvSpPr>
          <p:nvPr>
            <p:ph type="title"/>
          </p:nvPr>
        </p:nvSpPr>
        <p:spPr>
          <a:xfrm>
            <a:off x="311700" y="486970"/>
            <a:ext cx="8520600" cy="572700"/>
          </a:xfrm>
        </p:spPr>
        <p:txBody>
          <a:bodyPr>
            <a:normAutofit fontScale="90000"/>
          </a:bodyPr>
          <a:lstStyle/>
          <a:p>
            <a:r>
              <a:rPr lang="en-GB" dirty="0"/>
              <a:t>Three questions will guide the future marketing program:</a:t>
            </a:r>
            <a:br>
              <a:rPr lang="en-GB" dirty="0"/>
            </a:br>
            <a:endParaRPr lang="en-GB" dirty="0"/>
          </a:p>
        </p:txBody>
      </p:sp>
      <p:sp>
        <p:nvSpPr>
          <p:cNvPr id="3" name="Text Placeholder 2">
            <a:extLst>
              <a:ext uri="{FF2B5EF4-FFF2-40B4-BE49-F238E27FC236}">
                <a16:creationId xmlns:a16="http://schemas.microsoft.com/office/drawing/2014/main" id="{1996EFD2-64F8-0100-0A6D-7B2B8ABE1E9E}"/>
              </a:ext>
            </a:extLst>
          </p:cNvPr>
          <p:cNvSpPr>
            <a:spLocks noGrp="1"/>
          </p:cNvSpPr>
          <p:nvPr>
            <p:ph type="body" idx="1"/>
          </p:nvPr>
        </p:nvSpPr>
        <p:spPr>
          <a:xfrm>
            <a:off x="311700" y="1152475"/>
            <a:ext cx="8520600" cy="2303789"/>
          </a:xfrm>
        </p:spPr>
        <p:txBody>
          <a:bodyPr>
            <a:normAutofit lnSpcReduction="10000"/>
          </a:bodyPr>
          <a:lstStyle/>
          <a:p>
            <a:pPr marL="114300" indent="0">
              <a:buNone/>
            </a:pPr>
            <a:endParaRPr lang="en-GB" dirty="0"/>
          </a:p>
          <a:p>
            <a:pPr marL="114300" indent="0">
              <a:buNone/>
            </a:pPr>
            <a:r>
              <a:rPr lang="en-GB" dirty="0"/>
              <a:t>1. </a:t>
            </a:r>
            <a:r>
              <a:rPr lang="en-GB" b="1" dirty="0">
                <a:solidFill>
                  <a:schemeClr val="accent1"/>
                </a:solidFill>
              </a:rPr>
              <a:t>HOW</a:t>
            </a:r>
            <a:r>
              <a:rPr lang="en-GB" dirty="0"/>
              <a:t> do annual members and casual riders use Cyclistic bikes differently?</a:t>
            </a:r>
          </a:p>
          <a:p>
            <a:pPr marL="114300" indent="0">
              <a:buNone/>
            </a:pPr>
            <a:endParaRPr lang="en-GB" dirty="0"/>
          </a:p>
          <a:p>
            <a:pPr marL="114300" indent="0">
              <a:buNone/>
            </a:pPr>
            <a:r>
              <a:rPr lang="en-GB" dirty="0"/>
              <a:t>2. </a:t>
            </a:r>
            <a:r>
              <a:rPr lang="en-GB" b="1" dirty="0">
                <a:solidFill>
                  <a:schemeClr val="accent1"/>
                </a:solidFill>
              </a:rPr>
              <a:t>WHAT</a:t>
            </a:r>
            <a:r>
              <a:rPr lang="en-GB" dirty="0"/>
              <a:t> would persuade casual riders to buy Cyclistic annual memberships?</a:t>
            </a:r>
          </a:p>
          <a:p>
            <a:pPr marL="114300" indent="0">
              <a:buNone/>
            </a:pPr>
            <a:endParaRPr lang="en-GB" dirty="0"/>
          </a:p>
          <a:p>
            <a:pPr marL="114300" indent="0">
              <a:buNone/>
            </a:pPr>
            <a:r>
              <a:rPr lang="en-GB" dirty="0"/>
              <a:t>3. </a:t>
            </a:r>
            <a:r>
              <a:rPr lang="en-GB" b="1" dirty="0">
                <a:solidFill>
                  <a:schemeClr val="accent1"/>
                </a:solidFill>
              </a:rPr>
              <a:t>HOW</a:t>
            </a:r>
            <a:r>
              <a:rPr lang="en-GB" dirty="0"/>
              <a:t> can Cyclistic use digital media to influence casual riders to become members?</a:t>
            </a:r>
          </a:p>
          <a:p>
            <a:pPr marL="114300" indent="0">
              <a:buNone/>
            </a:pPr>
            <a:endParaRPr lang="en-GB" dirty="0"/>
          </a:p>
        </p:txBody>
      </p:sp>
    </p:spTree>
    <p:extLst>
      <p:ext uri="{BB962C8B-B14F-4D97-AF65-F5344CB8AC3E}">
        <p14:creationId xmlns:p14="http://schemas.microsoft.com/office/powerpoint/2010/main" val="283045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3207-9448-E5E9-313C-1E76B26B66B8}"/>
              </a:ext>
            </a:extLst>
          </p:cNvPr>
          <p:cNvSpPr>
            <a:spLocks noGrp="1"/>
          </p:cNvSpPr>
          <p:nvPr>
            <p:ph type="title"/>
          </p:nvPr>
        </p:nvSpPr>
        <p:spPr>
          <a:xfrm>
            <a:off x="311700" y="137273"/>
            <a:ext cx="8520600" cy="572700"/>
          </a:xfrm>
        </p:spPr>
        <p:txBody>
          <a:bodyPr>
            <a:normAutofit fontScale="90000"/>
          </a:bodyPr>
          <a:lstStyle/>
          <a:p>
            <a:r>
              <a:rPr lang="en-GB" dirty="0"/>
              <a:t>Overview of assumptions and data cleanse filters applied</a:t>
            </a:r>
          </a:p>
        </p:txBody>
      </p:sp>
      <p:sp>
        <p:nvSpPr>
          <p:cNvPr id="3" name="Text Placeholder 2">
            <a:extLst>
              <a:ext uri="{FF2B5EF4-FFF2-40B4-BE49-F238E27FC236}">
                <a16:creationId xmlns:a16="http://schemas.microsoft.com/office/drawing/2014/main" id="{492D0BE2-BF8A-5A48-3521-108A9CD3D5C9}"/>
              </a:ext>
            </a:extLst>
          </p:cNvPr>
          <p:cNvSpPr>
            <a:spLocks noGrp="1"/>
          </p:cNvSpPr>
          <p:nvPr>
            <p:ph type="body" idx="1"/>
          </p:nvPr>
        </p:nvSpPr>
        <p:spPr>
          <a:xfrm>
            <a:off x="211032" y="578839"/>
            <a:ext cx="8520600" cy="4539494"/>
          </a:xfrm>
        </p:spPr>
        <p:txBody>
          <a:bodyPr>
            <a:normAutofit fontScale="77500" lnSpcReduction="20000"/>
          </a:bodyPr>
          <a:lstStyle/>
          <a:p>
            <a:pPr marL="114300" indent="0">
              <a:buNone/>
            </a:pPr>
            <a:r>
              <a:rPr lang="en-GB" dirty="0"/>
              <a:t>The dataset used contained </a:t>
            </a:r>
            <a:r>
              <a:rPr lang="en-GB" b="1" dirty="0">
                <a:solidFill>
                  <a:schemeClr val="accent1"/>
                </a:solidFill>
              </a:rPr>
              <a:t>12 consecutive months of Bike Trip data</a:t>
            </a:r>
            <a:r>
              <a:rPr lang="en-GB" dirty="0"/>
              <a:t>. There were a total of </a:t>
            </a:r>
            <a:r>
              <a:rPr lang="en-GB" b="1" dirty="0">
                <a:solidFill>
                  <a:schemeClr val="accent1"/>
                </a:solidFill>
              </a:rPr>
              <a:t>5,860,776</a:t>
            </a:r>
            <a:r>
              <a:rPr lang="en-GB" dirty="0"/>
              <a:t> individual bike trip records provided, covering the period </a:t>
            </a:r>
            <a:r>
              <a:rPr lang="en-GB" b="1" dirty="0">
                <a:solidFill>
                  <a:schemeClr val="accent1"/>
                </a:solidFill>
              </a:rPr>
              <a:t>June 2011 to May 2022</a:t>
            </a:r>
          </a:p>
          <a:p>
            <a:pPr marL="114300" indent="0">
              <a:buNone/>
            </a:pPr>
            <a:endParaRPr lang="en-GB" dirty="0"/>
          </a:p>
          <a:p>
            <a:pPr marL="114300" indent="0">
              <a:buNone/>
            </a:pPr>
            <a:r>
              <a:rPr lang="en-GB" dirty="0"/>
              <a:t>From these original records …. Rogue data issues were found in that …</a:t>
            </a:r>
          </a:p>
          <a:p>
            <a:r>
              <a:rPr lang="en-GB" b="1" dirty="0">
                <a:solidFill>
                  <a:schemeClr val="accent1"/>
                </a:solidFill>
              </a:rPr>
              <a:t>823,164</a:t>
            </a:r>
            <a:r>
              <a:rPr lang="en-GB" dirty="0"/>
              <a:t> records were missing a </a:t>
            </a:r>
            <a:r>
              <a:rPr lang="en-GB" b="1" dirty="0">
                <a:solidFill>
                  <a:schemeClr val="accent1"/>
                </a:solidFill>
              </a:rPr>
              <a:t>START station name or id</a:t>
            </a:r>
          </a:p>
          <a:p>
            <a:r>
              <a:rPr lang="en-GB" b="1" dirty="0">
                <a:solidFill>
                  <a:schemeClr val="accent1"/>
                </a:solidFill>
              </a:rPr>
              <a:t>878,338</a:t>
            </a:r>
            <a:r>
              <a:rPr lang="en-GB" dirty="0"/>
              <a:t> records were missing a </a:t>
            </a:r>
            <a:r>
              <a:rPr lang="en-GB" b="1" dirty="0">
                <a:solidFill>
                  <a:schemeClr val="accent1"/>
                </a:solidFill>
              </a:rPr>
              <a:t>END station name or id</a:t>
            </a:r>
          </a:p>
          <a:p>
            <a:r>
              <a:rPr lang="en-GB" b="1" dirty="0">
                <a:solidFill>
                  <a:schemeClr val="accent1"/>
                </a:solidFill>
              </a:rPr>
              <a:t>646</a:t>
            </a:r>
            <a:r>
              <a:rPr lang="en-GB" dirty="0"/>
              <a:t> records had </a:t>
            </a:r>
            <a:r>
              <a:rPr lang="en-GB" b="1" dirty="0">
                <a:solidFill>
                  <a:schemeClr val="accent1"/>
                </a:solidFill>
              </a:rPr>
              <a:t>START DATE/TIME</a:t>
            </a:r>
            <a:r>
              <a:rPr lang="en-GB" dirty="0"/>
              <a:t> that were</a:t>
            </a:r>
            <a:r>
              <a:rPr lang="en-GB" b="1" dirty="0">
                <a:solidFill>
                  <a:schemeClr val="accent1"/>
                </a:solidFill>
              </a:rPr>
              <a:t> greater than or within a minute of</a:t>
            </a:r>
            <a:r>
              <a:rPr lang="en-GB" dirty="0"/>
              <a:t> the </a:t>
            </a:r>
            <a:r>
              <a:rPr lang="en-GB" b="1" dirty="0">
                <a:solidFill>
                  <a:schemeClr val="accent1"/>
                </a:solidFill>
              </a:rPr>
              <a:t>END DATE/TIME</a:t>
            </a:r>
          </a:p>
          <a:p>
            <a:r>
              <a:rPr lang="en-GB" dirty="0"/>
              <a:t>Some trip records were </a:t>
            </a:r>
            <a:r>
              <a:rPr lang="en-GB" b="1" dirty="0">
                <a:solidFill>
                  <a:schemeClr val="accent1"/>
                </a:solidFill>
              </a:rPr>
              <a:t>missing END DATE/TIMES </a:t>
            </a:r>
            <a:r>
              <a:rPr lang="en-GB" dirty="0">
                <a:solidFill>
                  <a:schemeClr val="tx1"/>
                </a:solidFill>
              </a:rPr>
              <a:t>so trip duration could not be calculated</a:t>
            </a:r>
            <a:endParaRPr lang="en-GB" b="1" dirty="0">
              <a:solidFill>
                <a:schemeClr val="accent1"/>
              </a:solidFill>
            </a:endParaRPr>
          </a:p>
          <a:p>
            <a:r>
              <a:rPr lang="en-GB" dirty="0"/>
              <a:t>Some trip records had combinations of the above data issues</a:t>
            </a:r>
          </a:p>
          <a:p>
            <a:r>
              <a:rPr lang="en-GB" b="1" dirty="0">
                <a:solidFill>
                  <a:schemeClr val="accent1"/>
                </a:solidFill>
              </a:rPr>
              <a:t>4,667,299</a:t>
            </a:r>
            <a:r>
              <a:rPr lang="en-GB" dirty="0"/>
              <a:t> Cleansed / Acceptable records were used for analysis </a:t>
            </a:r>
          </a:p>
          <a:p>
            <a:pPr marL="114300" indent="0">
              <a:buNone/>
            </a:pPr>
            <a:endParaRPr lang="en-GB" dirty="0"/>
          </a:p>
          <a:p>
            <a:pPr marL="114300" indent="0">
              <a:buNone/>
            </a:pPr>
            <a:r>
              <a:rPr lang="en-GB" b="1" dirty="0">
                <a:solidFill>
                  <a:schemeClr val="accent1"/>
                </a:solidFill>
              </a:rPr>
              <a:t>Ride Distance</a:t>
            </a:r>
            <a:r>
              <a:rPr lang="en-GB" dirty="0"/>
              <a:t> / </a:t>
            </a:r>
            <a:r>
              <a:rPr lang="en-GB" b="1" dirty="0">
                <a:solidFill>
                  <a:schemeClr val="accent1"/>
                </a:solidFill>
              </a:rPr>
              <a:t>Mileage</a:t>
            </a:r>
            <a:r>
              <a:rPr lang="en-GB" dirty="0"/>
              <a:t> were </a:t>
            </a:r>
            <a:r>
              <a:rPr lang="en-GB" b="1" dirty="0">
                <a:solidFill>
                  <a:schemeClr val="accent1"/>
                </a:solidFill>
              </a:rPr>
              <a:t>NOT</a:t>
            </a:r>
            <a:r>
              <a:rPr lang="en-GB" dirty="0"/>
              <a:t> used as factors as the distance between a start point and an end point is not the measure of the true mileage as the route taken is unknown, there could have been several stop off points and many journeys were “round-trips” starting </a:t>
            </a:r>
            <a:r>
              <a:rPr lang="en-GB"/>
              <a:t>/ finishing </a:t>
            </a:r>
            <a:r>
              <a:rPr lang="en-GB" dirty="0"/>
              <a:t>at the same start point ... </a:t>
            </a:r>
          </a:p>
          <a:p>
            <a:pPr marL="114300" indent="0">
              <a:buNone/>
            </a:pPr>
            <a:endParaRPr lang="en-GB" dirty="0"/>
          </a:p>
          <a:p>
            <a:pPr marL="114300" indent="0">
              <a:buNone/>
            </a:pPr>
            <a:r>
              <a:rPr lang="en-GB" b="1" dirty="0">
                <a:solidFill>
                  <a:schemeClr val="accent1"/>
                </a:solidFill>
              </a:rPr>
              <a:t>Duration</a:t>
            </a:r>
            <a:r>
              <a:rPr lang="en-GB" dirty="0"/>
              <a:t> of trip times made are calculated (in minutes) </a:t>
            </a:r>
            <a:r>
              <a:rPr lang="en-GB" b="1" dirty="0">
                <a:solidFill>
                  <a:schemeClr val="accent1"/>
                </a:solidFill>
              </a:rPr>
              <a:t>END TIME – START TIME</a:t>
            </a:r>
          </a:p>
          <a:p>
            <a:pPr marL="114300" indent="0">
              <a:buNone/>
            </a:pPr>
            <a:endParaRPr lang="en-GB" b="1" dirty="0">
              <a:solidFill>
                <a:schemeClr val="accent1"/>
              </a:solidFill>
            </a:endParaRPr>
          </a:p>
          <a:p>
            <a:pPr marL="114300" indent="0">
              <a:buNone/>
            </a:pPr>
            <a:r>
              <a:rPr lang="en-GB" dirty="0">
                <a:solidFill>
                  <a:schemeClr val="tx1"/>
                </a:solidFill>
              </a:rPr>
              <a:t>Due to the size of the dataset used, a combination of </a:t>
            </a:r>
            <a:r>
              <a:rPr lang="en-GB" b="1" dirty="0">
                <a:solidFill>
                  <a:schemeClr val="accent1"/>
                </a:solidFill>
              </a:rPr>
              <a:t>R Studio</a:t>
            </a:r>
            <a:r>
              <a:rPr lang="en-GB" dirty="0">
                <a:solidFill>
                  <a:schemeClr val="tx1"/>
                </a:solidFill>
              </a:rPr>
              <a:t> and </a:t>
            </a:r>
            <a:r>
              <a:rPr lang="en-GB" b="1" dirty="0">
                <a:solidFill>
                  <a:schemeClr val="accent1"/>
                </a:solidFill>
              </a:rPr>
              <a:t>Excel</a:t>
            </a:r>
            <a:r>
              <a:rPr lang="en-GB" dirty="0">
                <a:solidFill>
                  <a:schemeClr val="tx1"/>
                </a:solidFill>
              </a:rPr>
              <a:t> were used to analyse the dataset and to produce the associated charts. The full documented analysis is also available </a:t>
            </a:r>
            <a:r>
              <a:rPr lang="en-GB" b="1" dirty="0">
                <a:solidFill>
                  <a:schemeClr val="accent1"/>
                </a:solidFill>
              </a:rPr>
              <a:t>(Course_8_Bike_Study.Rmd / Course_8_Bike_Study_FULL.html)</a:t>
            </a:r>
          </a:p>
        </p:txBody>
      </p:sp>
    </p:spTree>
    <p:extLst>
      <p:ext uri="{BB962C8B-B14F-4D97-AF65-F5344CB8AC3E}">
        <p14:creationId xmlns:p14="http://schemas.microsoft.com/office/powerpoint/2010/main" val="368837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DE67-6420-580C-A610-418F993073E2}"/>
              </a:ext>
            </a:extLst>
          </p:cNvPr>
          <p:cNvSpPr>
            <a:spLocks noGrp="1"/>
          </p:cNvSpPr>
          <p:nvPr>
            <p:ph type="title"/>
          </p:nvPr>
        </p:nvSpPr>
        <p:spPr>
          <a:xfrm>
            <a:off x="311700" y="253400"/>
            <a:ext cx="8520600" cy="434858"/>
          </a:xfrm>
        </p:spPr>
        <p:txBody>
          <a:bodyPr>
            <a:normAutofit fontScale="90000"/>
          </a:bodyPr>
          <a:lstStyle/>
          <a:p>
            <a:r>
              <a:rPr lang="en-GB" dirty="0"/>
              <a:t>Dataset Sample</a:t>
            </a:r>
          </a:p>
        </p:txBody>
      </p:sp>
      <p:graphicFrame>
        <p:nvGraphicFramePr>
          <p:cNvPr id="5" name="Table 5">
            <a:extLst>
              <a:ext uri="{FF2B5EF4-FFF2-40B4-BE49-F238E27FC236}">
                <a16:creationId xmlns:a16="http://schemas.microsoft.com/office/drawing/2014/main" id="{7BDA5842-A559-304A-012C-E91DE5674313}"/>
              </a:ext>
            </a:extLst>
          </p:cNvPr>
          <p:cNvGraphicFramePr>
            <a:graphicFrameLocks noGrp="1"/>
          </p:cNvGraphicFramePr>
          <p:nvPr>
            <p:extLst>
              <p:ext uri="{D42A27DB-BD31-4B8C-83A1-F6EECF244321}">
                <p14:modId xmlns:p14="http://schemas.microsoft.com/office/powerpoint/2010/main" val="882936814"/>
              </p:ext>
            </p:extLst>
          </p:nvPr>
        </p:nvGraphicFramePr>
        <p:xfrm>
          <a:off x="422786" y="795389"/>
          <a:ext cx="8520600" cy="4150360"/>
        </p:xfrm>
        <a:graphic>
          <a:graphicData uri="http://schemas.openxmlformats.org/drawingml/2006/table">
            <a:tbl>
              <a:tblPr firstRow="1" bandRow="1">
                <a:tableStyleId>{FABFCF23-3B69-468F-B69F-88F6DE6A72F2}</a:tableStyleId>
              </a:tblPr>
              <a:tblGrid>
                <a:gridCol w="3671456">
                  <a:extLst>
                    <a:ext uri="{9D8B030D-6E8A-4147-A177-3AD203B41FA5}">
                      <a16:colId xmlns:a16="http://schemas.microsoft.com/office/drawing/2014/main" val="4255925406"/>
                    </a:ext>
                  </a:extLst>
                </a:gridCol>
                <a:gridCol w="2719992">
                  <a:extLst>
                    <a:ext uri="{9D8B030D-6E8A-4147-A177-3AD203B41FA5}">
                      <a16:colId xmlns:a16="http://schemas.microsoft.com/office/drawing/2014/main" val="2001852550"/>
                    </a:ext>
                  </a:extLst>
                </a:gridCol>
                <a:gridCol w="2129152">
                  <a:extLst>
                    <a:ext uri="{9D8B030D-6E8A-4147-A177-3AD203B41FA5}">
                      <a16:colId xmlns:a16="http://schemas.microsoft.com/office/drawing/2014/main" val="2578987468"/>
                    </a:ext>
                  </a:extLst>
                </a:gridCol>
              </a:tblGrid>
              <a:tr h="370840">
                <a:tc>
                  <a:txBody>
                    <a:bodyPr/>
                    <a:lstStyle/>
                    <a:p>
                      <a:r>
                        <a:rPr lang="en-GB" dirty="0"/>
                        <a:t>Field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600067"/>
                  </a:ext>
                </a:extLst>
              </a:tr>
              <a:tr h="370840">
                <a:tc>
                  <a:txBody>
                    <a:bodyPr/>
                    <a:lstStyle/>
                    <a:p>
                      <a:r>
                        <a:rPr lang="en-GB" b="1" dirty="0"/>
                        <a:t>Ride_ID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Unique ID reference for trip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C2F7DD78E82EC875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3661650"/>
                  </a:ext>
                </a:extLst>
              </a:tr>
              <a:tr h="370840">
                <a:tc>
                  <a:txBody>
                    <a:bodyPr/>
                    <a:lstStyle/>
                    <a:p>
                      <a:r>
                        <a:rPr lang="en-GB" b="1" dirty="0"/>
                        <a:t>Rideable_Type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Type of bike used, Electric, </a:t>
                      </a:r>
                    </a:p>
                    <a:p>
                      <a:r>
                        <a:rPr lang="en-GB" dirty="0"/>
                        <a:t>Docked of Classic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classic_bike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0829297"/>
                  </a:ext>
                </a:extLst>
              </a:tr>
              <a:tr h="370840">
                <a:tc>
                  <a:txBody>
                    <a:bodyPr/>
                    <a:lstStyle/>
                    <a:p>
                      <a:r>
                        <a:rPr lang="en-GB" b="1" dirty="0"/>
                        <a:t>Started_At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Date and time trip started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2022-01-11 18:48:09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3068985"/>
                  </a:ext>
                </a:extLst>
              </a:tr>
              <a:tr h="370840">
                <a:tc>
                  <a:txBody>
                    <a:bodyPr/>
                    <a:lstStyle/>
                    <a:p>
                      <a:r>
                        <a:rPr lang="en-GB" b="1" dirty="0"/>
                        <a:t>Ended_At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Date and time trip ended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2022-01-11 20:16:32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47691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b="1" dirty="0"/>
                        <a:t>Start_Station_Name &amp; Start_Station_Id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Start point name and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Clark St &amp; Bryn Mawr KA1504000151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30640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b="1" dirty="0"/>
                        <a:t>End_Station_Name &amp; End_Station_Id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End point name and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Wood St &amp; Chicago Ave</a:t>
                      </a:r>
                    </a:p>
                    <a:p>
                      <a:r>
                        <a:rPr lang="en-GB" dirty="0"/>
                        <a:t>637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0610037"/>
                  </a:ext>
                </a:extLst>
              </a:tr>
              <a:tr h="370840">
                <a:tc>
                  <a:txBody>
                    <a:bodyPr/>
                    <a:lstStyle/>
                    <a:p>
                      <a:r>
                        <a:rPr lang="en-GB" b="1" dirty="0"/>
                        <a:t>Start_Lat &amp; Start_Lng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Start point map ref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41.89563  -87.67207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5598892"/>
                  </a:ext>
                </a:extLst>
              </a:tr>
              <a:tr h="370840">
                <a:tc>
                  <a:txBody>
                    <a:bodyPr/>
                    <a:lstStyle/>
                    <a:p>
                      <a:r>
                        <a:rPr lang="en-GB" b="1" dirty="0"/>
                        <a:t>End_Lat &amp; End_Lng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End point map ref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42.01256  -87.67437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3458070"/>
                  </a:ext>
                </a:extLst>
              </a:tr>
              <a:tr h="370840">
                <a:tc>
                  <a:txBody>
                    <a:bodyPr/>
                    <a:lstStyle/>
                    <a:p>
                      <a:r>
                        <a:rPr lang="en-GB" b="1" dirty="0"/>
                        <a:t>Member_Casual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Rider type: Member or Casual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casual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874456"/>
                  </a:ext>
                </a:extLst>
              </a:tr>
            </a:tbl>
          </a:graphicData>
        </a:graphic>
      </p:graphicFrame>
    </p:spTree>
    <p:extLst>
      <p:ext uri="{BB962C8B-B14F-4D97-AF65-F5344CB8AC3E}">
        <p14:creationId xmlns:p14="http://schemas.microsoft.com/office/powerpoint/2010/main" val="2604745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97EA8A5-D360-393D-CE91-1F7D1FD5F9C1}"/>
              </a:ext>
            </a:extLst>
          </p:cNvPr>
          <p:cNvSpPr>
            <a:spLocks noGrp="1"/>
          </p:cNvSpPr>
          <p:nvPr>
            <p:ph type="title"/>
          </p:nvPr>
        </p:nvSpPr>
        <p:spPr>
          <a:xfrm>
            <a:off x="299116" y="219158"/>
            <a:ext cx="8520600" cy="502295"/>
          </a:xfrm>
        </p:spPr>
        <p:txBody>
          <a:bodyPr>
            <a:normAutofit fontScale="90000"/>
          </a:bodyPr>
          <a:lstStyle/>
          <a:p>
            <a:pPr algn="ctr"/>
            <a:r>
              <a:rPr lang="en-GB" sz="2400" b="1" dirty="0"/>
              <a:t>Overview of </a:t>
            </a:r>
            <a:r>
              <a:rPr lang="en-GB" sz="2400" b="1" dirty="0">
                <a:solidFill>
                  <a:schemeClr val="accent1"/>
                </a:solidFill>
              </a:rPr>
              <a:t>CLEANSED</a:t>
            </a:r>
            <a:r>
              <a:rPr lang="en-GB" sz="2400" b="1" dirty="0"/>
              <a:t> Trip Data </a:t>
            </a:r>
            <a:r>
              <a:rPr lang="en-GB" sz="2400" b="1" dirty="0">
                <a:solidFill>
                  <a:schemeClr val="accent1"/>
                </a:solidFill>
              </a:rPr>
              <a:t>June 2011 - May 2022</a:t>
            </a:r>
          </a:p>
        </p:txBody>
      </p:sp>
      <p:graphicFrame>
        <p:nvGraphicFramePr>
          <p:cNvPr id="4" name="Table 4">
            <a:extLst>
              <a:ext uri="{FF2B5EF4-FFF2-40B4-BE49-F238E27FC236}">
                <a16:creationId xmlns:a16="http://schemas.microsoft.com/office/drawing/2014/main" id="{7EB2F450-0B42-E3D7-BE69-41C28F596A7F}"/>
              </a:ext>
            </a:extLst>
          </p:cNvPr>
          <p:cNvGraphicFramePr>
            <a:graphicFrameLocks noGrp="1"/>
          </p:cNvGraphicFramePr>
          <p:nvPr>
            <p:extLst>
              <p:ext uri="{D42A27DB-BD31-4B8C-83A1-F6EECF244321}">
                <p14:modId xmlns:p14="http://schemas.microsoft.com/office/powerpoint/2010/main" val="4212125395"/>
              </p:ext>
            </p:extLst>
          </p:nvPr>
        </p:nvGraphicFramePr>
        <p:xfrm>
          <a:off x="324283" y="791858"/>
          <a:ext cx="8495431" cy="4023418"/>
        </p:xfrm>
        <a:graphic>
          <a:graphicData uri="http://schemas.openxmlformats.org/drawingml/2006/table">
            <a:tbl>
              <a:tblPr firstRow="1" firstCol="1" lastRow="1" lastCol="1" bandRow="1">
                <a:tableStyleId>{BDBED569-4797-4DF1-A0F4-6AAB3CD982D8}</a:tableStyleId>
              </a:tblPr>
              <a:tblGrid>
                <a:gridCol w="1213633">
                  <a:extLst>
                    <a:ext uri="{9D8B030D-6E8A-4147-A177-3AD203B41FA5}">
                      <a16:colId xmlns:a16="http://schemas.microsoft.com/office/drawing/2014/main" val="647828601"/>
                    </a:ext>
                  </a:extLst>
                </a:gridCol>
                <a:gridCol w="1213633">
                  <a:extLst>
                    <a:ext uri="{9D8B030D-6E8A-4147-A177-3AD203B41FA5}">
                      <a16:colId xmlns:a16="http://schemas.microsoft.com/office/drawing/2014/main" val="1667671690"/>
                    </a:ext>
                  </a:extLst>
                </a:gridCol>
                <a:gridCol w="1213633">
                  <a:extLst>
                    <a:ext uri="{9D8B030D-6E8A-4147-A177-3AD203B41FA5}">
                      <a16:colId xmlns:a16="http://schemas.microsoft.com/office/drawing/2014/main" val="2798409318"/>
                    </a:ext>
                  </a:extLst>
                </a:gridCol>
                <a:gridCol w="1213633">
                  <a:extLst>
                    <a:ext uri="{9D8B030D-6E8A-4147-A177-3AD203B41FA5}">
                      <a16:colId xmlns:a16="http://schemas.microsoft.com/office/drawing/2014/main" val="439051380"/>
                    </a:ext>
                  </a:extLst>
                </a:gridCol>
                <a:gridCol w="1213633">
                  <a:extLst>
                    <a:ext uri="{9D8B030D-6E8A-4147-A177-3AD203B41FA5}">
                      <a16:colId xmlns:a16="http://schemas.microsoft.com/office/drawing/2014/main" val="3138755458"/>
                    </a:ext>
                  </a:extLst>
                </a:gridCol>
                <a:gridCol w="1213633">
                  <a:extLst>
                    <a:ext uri="{9D8B030D-6E8A-4147-A177-3AD203B41FA5}">
                      <a16:colId xmlns:a16="http://schemas.microsoft.com/office/drawing/2014/main" val="2967987544"/>
                    </a:ext>
                  </a:extLst>
                </a:gridCol>
                <a:gridCol w="1213633">
                  <a:extLst>
                    <a:ext uri="{9D8B030D-6E8A-4147-A177-3AD203B41FA5}">
                      <a16:colId xmlns:a16="http://schemas.microsoft.com/office/drawing/2014/main" val="316585851"/>
                    </a:ext>
                  </a:extLst>
                </a:gridCol>
              </a:tblGrid>
              <a:tr h="287387">
                <a:tc>
                  <a:txBody>
                    <a:bodyPr/>
                    <a:lstStyle/>
                    <a:p>
                      <a:pPr algn="ctr" fontAlgn="b"/>
                      <a:r>
                        <a:rPr lang="en-GB" sz="1600" b="1" u="none" strike="noStrike" dirty="0">
                          <a:solidFill>
                            <a:schemeClr val="tx1"/>
                          </a:solidFill>
                          <a:effectLst/>
                        </a:rPr>
                        <a:t>MmmYYYY</a:t>
                      </a:r>
                      <a:endParaRPr lang="en-GB" sz="1600" b="1" i="0" u="none" strike="noStrike" dirty="0">
                        <a:solidFill>
                          <a:schemeClr val="tx1"/>
                        </a:solidFill>
                        <a:effectLst/>
                        <a:latin typeface="Calibri" panose="020F0502020204030204" pitchFamily="34" charset="0"/>
                      </a:endParaRPr>
                    </a:p>
                  </a:txBody>
                  <a:tcPr marL="6350" marR="6350" marT="6350" marB="0" anchor="b"/>
                </a:tc>
                <a:tc>
                  <a:txBody>
                    <a:bodyPr/>
                    <a:lstStyle/>
                    <a:p>
                      <a:pPr algn="ctr" fontAlgn="b"/>
                      <a:r>
                        <a:rPr lang="en-GB" sz="1600" b="1" u="none" strike="noStrike" dirty="0">
                          <a:solidFill>
                            <a:schemeClr val="tx1"/>
                          </a:solidFill>
                          <a:effectLst/>
                        </a:rPr>
                        <a:t>Classic</a:t>
                      </a:r>
                      <a:endParaRPr lang="en-GB" sz="1600" b="1" i="0" u="none" strike="noStrike" dirty="0">
                        <a:solidFill>
                          <a:schemeClr val="tx1"/>
                        </a:solidFill>
                        <a:effectLst/>
                        <a:latin typeface="Calibri" panose="020F0502020204030204" pitchFamily="34" charset="0"/>
                      </a:endParaRPr>
                    </a:p>
                  </a:txBody>
                  <a:tcPr marL="6350" marR="6350" marT="6350" marB="0" anchor="b"/>
                </a:tc>
                <a:tc>
                  <a:txBody>
                    <a:bodyPr/>
                    <a:lstStyle/>
                    <a:p>
                      <a:pPr algn="ctr" fontAlgn="b"/>
                      <a:r>
                        <a:rPr lang="en-GB" sz="1600" b="1" u="none" strike="noStrike" dirty="0">
                          <a:solidFill>
                            <a:schemeClr val="tx1"/>
                          </a:solidFill>
                          <a:effectLst/>
                        </a:rPr>
                        <a:t>Docked</a:t>
                      </a:r>
                      <a:endParaRPr lang="en-GB" sz="1600" b="1" i="0" u="none" strike="noStrike" dirty="0">
                        <a:solidFill>
                          <a:schemeClr val="tx1"/>
                        </a:solidFill>
                        <a:effectLst/>
                        <a:latin typeface="Calibri" panose="020F0502020204030204" pitchFamily="34" charset="0"/>
                      </a:endParaRPr>
                    </a:p>
                  </a:txBody>
                  <a:tcPr marL="6350" marR="6350" marT="6350" marB="0" anchor="b"/>
                </a:tc>
                <a:tc>
                  <a:txBody>
                    <a:bodyPr/>
                    <a:lstStyle/>
                    <a:p>
                      <a:pPr algn="ctr" fontAlgn="b"/>
                      <a:r>
                        <a:rPr lang="en-GB" sz="1600" b="1" u="none" strike="noStrike" dirty="0">
                          <a:solidFill>
                            <a:schemeClr val="tx1"/>
                          </a:solidFill>
                          <a:effectLst/>
                        </a:rPr>
                        <a:t>Electric</a:t>
                      </a:r>
                      <a:endParaRPr lang="en-GB" sz="1600" b="1" i="0" u="none" strike="noStrike" dirty="0">
                        <a:solidFill>
                          <a:schemeClr val="tx1"/>
                        </a:solidFill>
                        <a:effectLst/>
                        <a:latin typeface="Calibri" panose="020F0502020204030204" pitchFamily="34" charset="0"/>
                      </a:endParaRPr>
                    </a:p>
                  </a:txBody>
                  <a:tcPr marL="6350" marR="6350" marT="6350" marB="0" anchor="b"/>
                </a:tc>
                <a:tc>
                  <a:txBody>
                    <a:bodyPr/>
                    <a:lstStyle/>
                    <a:p>
                      <a:pPr algn="ctr" fontAlgn="b"/>
                      <a:r>
                        <a:rPr lang="en-GB" sz="1600" b="1" u="none" strike="noStrike" dirty="0">
                          <a:solidFill>
                            <a:schemeClr val="tx1"/>
                          </a:solidFill>
                          <a:effectLst/>
                        </a:rPr>
                        <a:t>Casual</a:t>
                      </a:r>
                      <a:endParaRPr lang="en-GB" sz="1600" b="1" i="0" u="none" strike="noStrike" dirty="0">
                        <a:solidFill>
                          <a:schemeClr val="tx1"/>
                        </a:solidFill>
                        <a:effectLst/>
                        <a:latin typeface="Calibri" panose="020F0502020204030204" pitchFamily="34" charset="0"/>
                      </a:endParaRPr>
                    </a:p>
                  </a:txBody>
                  <a:tcPr marL="6350" marR="6350" marT="6350" marB="0" anchor="b"/>
                </a:tc>
                <a:tc>
                  <a:txBody>
                    <a:bodyPr/>
                    <a:lstStyle/>
                    <a:p>
                      <a:pPr algn="ctr" fontAlgn="b"/>
                      <a:r>
                        <a:rPr lang="en-GB" sz="1600" b="1" u="none" strike="noStrike" dirty="0">
                          <a:solidFill>
                            <a:schemeClr val="tx1"/>
                          </a:solidFill>
                          <a:effectLst/>
                        </a:rPr>
                        <a:t>Member</a:t>
                      </a:r>
                      <a:endParaRPr lang="en-GB" sz="1600" b="1" i="0" u="none" strike="noStrike" dirty="0">
                        <a:solidFill>
                          <a:schemeClr val="tx1"/>
                        </a:solidFill>
                        <a:effectLst/>
                        <a:latin typeface="Calibri" panose="020F0502020204030204" pitchFamily="34" charset="0"/>
                      </a:endParaRPr>
                    </a:p>
                  </a:txBody>
                  <a:tcPr marL="6350" marR="6350" marT="6350" marB="0" anchor="b"/>
                </a:tc>
                <a:tc>
                  <a:txBody>
                    <a:bodyPr/>
                    <a:lstStyle/>
                    <a:p>
                      <a:pPr algn="ctr" fontAlgn="b"/>
                      <a:r>
                        <a:rPr lang="en-GB" sz="1600" b="1" u="none" strike="noStrike" dirty="0">
                          <a:solidFill>
                            <a:schemeClr val="tx1"/>
                          </a:solidFill>
                          <a:effectLst/>
                        </a:rPr>
                        <a:t>Totals</a:t>
                      </a:r>
                      <a:endParaRPr lang="en-GB" sz="1600" b="1"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5428911"/>
                  </a:ext>
                </a:extLst>
              </a:tr>
              <a:tr h="287387">
                <a:tc>
                  <a:txBody>
                    <a:bodyPr/>
                    <a:lstStyle/>
                    <a:p>
                      <a:pPr algn="ctr" fontAlgn="b"/>
                      <a:r>
                        <a:rPr lang="en-GB" sz="1600" b="1" u="none" strike="noStrike" dirty="0">
                          <a:solidFill>
                            <a:srgbClr val="000000"/>
                          </a:solidFill>
                          <a:effectLst/>
                        </a:rPr>
                        <a:t>2021_06</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433,787</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51,716</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123,275</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304,192</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304,586</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608,778</a:t>
                      </a:r>
                      <a:endParaRPr lang="en-GB"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02292703"/>
                  </a:ext>
                </a:extLst>
              </a:tr>
              <a:tr h="287387">
                <a:tc>
                  <a:txBody>
                    <a:bodyPr/>
                    <a:lstStyle/>
                    <a:p>
                      <a:pPr algn="ctr" fontAlgn="b"/>
                      <a:r>
                        <a:rPr lang="en-GB" sz="1600" b="1" u="none" strike="noStrike" dirty="0">
                          <a:solidFill>
                            <a:srgbClr val="000000"/>
                          </a:solidFill>
                          <a:effectLst/>
                        </a:rPr>
                        <a:t>2021_07</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505,544</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57,698</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129,079</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369,415</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322,906</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692,321</a:t>
                      </a:r>
                      <a:endParaRPr lang="en-GB"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35043472"/>
                  </a:ext>
                </a:extLst>
              </a:tr>
              <a:tr h="287387">
                <a:tc>
                  <a:txBody>
                    <a:bodyPr/>
                    <a:lstStyle/>
                    <a:p>
                      <a:pPr algn="ctr" fontAlgn="b"/>
                      <a:r>
                        <a:rPr lang="en-GB" sz="1600" b="1" u="none" strike="noStrike" dirty="0">
                          <a:solidFill>
                            <a:srgbClr val="000000"/>
                          </a:solidFill>
                          <a:effectLst/>
                        </a:rPr>
                        <a:t>2021_08</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501,829</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45,065</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127,515</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341,476</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332,933</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674,409</a:t>
                      </a:r>
                      <a:endParaRPr lang="en-GB"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18183138"/>
                  </a:ext>
                </a:extLst>
              </a:tr>
              <a:tr h="287387">
                <a:tc>
                  <a:txBody>
                    <a:bodyPr/>
                    <a:lstStyle/>
                    <a:p>
                      <a:pPr algn="ctr" fontAlgn="b"/>
                      <a:r>
                        <a:rPr lang="en-GB" sz="1600" b="1" u="none" strike="noStrike" dirty="0">
                          <a:solidFill>
                            <a:srgbClr val="000000"/>
                          </a:solidFill>
                          <a:effectLst/>
                        </a:rPr>
                        <a:t>2021_09</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461,077</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35,337</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124,736</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292,931</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328,219</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621,150</a:t>
                      </a:r>
                      <a:endParaRPr lang="en-GB"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15418722"/>
                  </a:ext>
                </a:extLst>
              </a:tr>
              <a:tr h="287387">
                <a:tc>
                  <a:txBody>
                    <a:bodyPr/>
                    <a:lstStyle/>
                    <a:p>
                      <a:pPr algn="ctr" fontAlgn="b"/>
                      <a:r>
                        <a:rPr lang="en-GB" sz="1600" b="1" u="none" strike="noStrike" dirty="0">
                          <a:solidFill>
                            <a:srgbClr val="000000"/>
                          </a:solidFill>
                          <a:effectLst/>
                        </a:rPr>
                        <a:t>2021_10</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315,180</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22,689</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140,103</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189,117</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288,855</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477,972</a:t>
                      </a:r>
                      <a:endParaRPr lang="en-GB"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91963716"/>
                  </a:ext>
                </a:extLst>
              </a:tr>
              <a:tr h="287387">
                <a:tc>
                  <a:txBody>
                    <a:bodyPr/>
                    <a:lstStyle/>
                    <a:p>
                      <a:pPr algn="ctr" fontAlgn="b"/>
                      <a:r>
                        <a:rPr lang="en-GB" sz="1600" b="1" u="none" strike="noStrike" dirty="0">
                          <a:solidFill>
                            <a:srgbClr val="000000"/>
                          </a:solidFill>
                          <a:effectLst/>
                        </a:rPr>
                        <a:t>2021_11</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153,630</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7,565</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94,709</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69,978</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185,926</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255,904</a:t>
                      </a:r>
                      <a:endParaRPr lang="en-GB"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91671405"/>
                  </a:ext>
                </a:extLst>
              </a:tr>
              <a:tr h="287387">
                <a:tc>
                  <a:txBody>
                    <a:bodyPr/>
                    <a:lstStyle/>
                    <a:p>
                      <a:pPr algn="ctr" fontAlgn="b"/>
                      <a:r>
                        <a:rPr lang="en-GB" sz="1600" b="1" u="none" strike="noStrike" dirty="0">
                          <a:solidFill>
                            <a:srgbClr val="000000"/>
                          </a:solidFill>
                          <a:effectLst/>
                        </a:rPr>
                        <a:t>2021_12</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100,272</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4,878</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71,221</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45,076</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131,295</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176,371</a:t>
                      </a:r>
                      <a:endParaRPr lang="en-GB"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57732293"/>
                  </a:ext>
                </a:extLst>
              </a:tr>
              <a:tr h="287387">
                <a:tc>
                  <a:txBody>
                    <a:bodyPr/>
                    <a:lstStyle/>
                    <a:p>
                      <a:pPr algn="ctr" fontAlgn="b"/>
                      <a:r>
                        <a:rPr lang="en-GB" sz="1600" b="1" u="none" strike="noStrike" dirty="0">
                          <a:solidFill>
                            <a:srgbClr val="000000"/>
                          </a:solidFill>
                          <a:effectLst/>
                        </a:rPr>
                        <a:t>2022_01</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54,697</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943</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24,488</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12,605</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67,523</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80,128</a:t>
                      </a:r>
                      <a:endParaRPr lang="en-GB"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8797138"/>
                  </a:ext>
                </a:extLst>
              </a:tr>
              <a:tr h="287387">
                <a:tc>
                  <a:txBody>
                    <a:bodyPr/>
                    <a:lstStyle/>
                    <a:p>
                      <a:pPr algn="ctr" fontAlgn="b"/>
                      <a:r>
                        <a:rPr lang="en-GB" sz="1600" b="1" u="none" strike="noStrike" dirty="0">
                          <a:solidFill>
                            <a:srgbClr val="000000"/>
                          </a:solidFill>
                          <a:effectLst/>
                        </a:rPr>
                        <a:t>2022_02</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59,223</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1,344</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28,611</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15,144</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74,034</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89,178</a:t>
                      </a:r>
                      <a:endParaRPr lang="en-GB"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69497815"/>
                  </a:ext>
                </a:extLst>
              </a:tr>
              <a:tr h="287387">
                <a:tc>
                  <a:txBody>
                    <a:bodyPr/>
                    <a:lstStyle/>
                    <a:p>
                      <a:pPr algn="ctr" fontAlgn="b"/>
                      <a:r>
                        <a:rPr lang="en-GB" sz="1600" b="1" u="none" strike="noStrike" dirty="0">
                          <a:solidFill>
                            <a:srgbClr val="000000"/>
                          </a:solidFill>
                          <a:effectLst/>
                        </a:rPr>
                        <a:t>2022_03</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134,292</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8,222</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73,469</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67,156</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148,827</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215,983</a:t>
                      </a:r>
                      <a:endParaRPr lang="en-GB"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60803848"/>
                  </a:ext>
                </a:extLst>
              </a:tr>
              <a:tr h="287387">
                <a:tc>
                  <a:txBody>
                    <a:bodyPr/>
                    <a:lstStyle/>
                    <a:p>
                      <a:pPr algn="ctr" fontAlgn="b"/>
                      <a:r>
                        <a:rPr lang="en-GB" sz="1600" b="1" u="none" strike="noStrike" dirty="0">
                          <a:solidFill>
                            <a:srgbClr val="000000"/>
                          </a:solidFill>
                          <a:effectLst/>
                        </a:rPr>
                        <a:t>2022_04</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166,524</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11,980</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94,056</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91,897</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180,663</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272,560</a:t>
                      </a:r>
                      <a:endParaRPr lang="en-GB"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62135146"/>
                  </a:ext>
                </a:extLst>
              </a:tr>
              <a:tr h="287387">
                <a:tc>
                  <a:txBody>
                    <a:bodyPr/>
                    <a:lstStyle/>
                    <a:p>
                      <a:pPr algn="ctr" fontAlgn="b"/>
                      <a:r>
                        <a:rPr lang="en-GB" sz="1600" b="1" u="none" strike="noStrike" dirty="0">
                          <a:solidFill>
                            <a:srgbClr val="000000"/>
                          </a:solidFill>
                          <a:effectLst/>
                        </a:rPr>
                        <a:t>2022_05</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323,601</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26,120</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152,824</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220,246</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282,299</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0" u="none" strike="noStrike" dirty="0">
                          <a:solidFill>
                            <a:srgbClr val="000000"/>
                          </a:solidFill>
                          <a:effectLst/>
                        </a:rPr>
                        <a:t>502,545</a:t>
                      </a:r>
                      <a:endParaRPr lang="en-GB"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367608"/>
                  </a:ext>
                </a:extLst>
              </a:tr>
              <a:tr h="287387">
                <a:tc>
                  <a:txBody>
                    <a:bodyPr/>
                    <a:lstStyle/>
                    <a:p>
                      <a:pPr algn="ctr" fontAlgn="b"/>
                      <a:r>
                        <a:rPr lang="en-GB" sz="1600" b="1" u="none" strike="noStrike" dirty="0">
                          <a:solidFill>
                            <a:srgbClr val="000000"/>
                          </a:solidFill>
                          <a:effectLst/>
                        </a:rPr>
                        <a:t>Total</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1" u="none" strike="noStrike" dirty="0">
                          <a:solidFill>
                            <a:srgbClr val="000000"/>
                          </a:solidFill>
                          <a:effectLst/>
                        </a:rPr>
                        <a:t>3,209,656</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1" u="none" strike="noStrike" dirty="0">
                          <a:solidFill>
                            <a:srgbClr val="000000"/>
                          </a:solidFill>
                          <a:effectLst/>
                        </a:rPr>
                        <a:t>273,557</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1" u="none" strike="noStrike" dirty="0">
                          <a:solidFill>
                            <a:srgbClr val="000000"/>
                          </a:solidFill>
                          <a:effectLst/>
                        </a:rPr>
                        <a:t>1,184,086</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1" u="none" strike="noStrike" dirty="0">
                          <a:solidFill>
                            <a:srgbClr val="000000"/>
                          </a:solidFill>
                          <a:effectLst/>
                        </a:rPr>
                        <a:t>2,019,233</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1" u="none" strike="noStrike" dirty="0">
                          <a:solidFill>
                            <a:srgbClr val="000000"/>
                          </a:solidFill>
                          <a:effectLst/>
                        </a:rPr>
                        <a:t>2,648,066</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GB" sz="1600" b="1" u="none" strike="noStrike" dirty="0">
                          <a:solidFill>
                            <a:srgbClr val="000000"/>
                          </a:solidFill>
                          <a:effectLst/>
                        </a:rPr>
                        <a:t>4,667,299</a:t>
                      </a:r>
                      <a:endParaRPr lang="en-GB"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08604221"/>
                  </a:ext>
                </a:extLst>
              </a:tr>
            </a:tbl>
          </a:graphicData>
        </a:graphic>
      </p:graphicFrame>
    </p:spTree>
    <p:extLst>
      <p:ext uri="{BB962C8B-B14F-4D97-AF65-F5344CB8AC3E}">
        <p14:creationId xmlns:p14="http://schemas.microsoft.com/office/powerpoint/2010/main" val="202194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4DEC53-8B89-5FC2-C1DA-B6C08FE6D7B6}"/>
              </a:ext>
            </a:extLst>
          </p:cNvPr>
          <p:cNvSpPr>
            <a:spLocks noGrp="1"/>
          </p:cNvSpPr>
          <p:nvPr>
            <p:ph type="title"/>
          </p:nvPr>
        </p:nvSpPr>
        <p:spPr>
          <a:xfrm>
            <a:off x="311700" y="310393"/>
            <a:ext cx="8520600" cy="553673"/>
          </a:xfrm>
        </p:spPr>
        <p:txBody>
          <a:bodyPr>
            <a:normAutofit/>
          </a:bodyPr>
          <a:lstStyle/>
          <a:p>
            <a:pPr algn="ctr"/>
            <a:r>
              <a:rPr lang="en-GB" sz="2400" b="1" dirty="0"/>
              <a:t>Overview of Trip Data </a:t>
            </a:r>
            <a:r>
              <a:rPr lang="en-GB" sz="2400" b="1" dirty="0">
                <a:solidFill>
                  <a:schemeClr val="accent1"/>
                </a:solidFill>
              </a:rPr>
              <a:t>June 2011 - May 2022</a:t>
            </a:r>
            <a:endParaRPr lang="en-GB" sz="2400" b="1" dirty="0"/>
          </a:p>
        </p:txBody>
      </p:sp>
      <p:graphicFrame>
        <p:nvGraphicFramePr>
          <p:cNvPr id="3" name="Chart 2">
            <a:extLst>
              <a:ext uri="{FF2B5EF4-FFF2-40B4-BE49-F238E27FC236}">
                <a16:creationId xmlns:a16="http://schemas.microsoft.com/office/drawing/2014/main" id="{EA5AD0F7-A195-E71C-B401-FEA776432054}"/>
              </a:ext>
            </a:extLst>
          </p:cNvPr>
          <p:cNvGraphicFramePr>
            <a:graphicFrameLocks/>
          </p:cNvGraphicFramePr>
          <p:nvPr>
            <p:extLst>
              <p:ext uri="{D42A27DB-BD31-4B8C-83A1-F6EECF244321}">
                <p14:modId xmlns:p14="http://schemas.microsoft.com/office/powerpoint/2010/main" val="2254482694"/>
              </p:ext>
            </p:extLst>
          </p:nvPr>
        </p:nvGraphicFramePr>
        <p:xfrm>
          <a:off x="311700" y="771787"/>
          <a:ext cx="8228293" cy="4177718"/>
        </p:xfrm>
        <a:graphic>
          <a:graphicData uri="http://schemas.openxmlformats.org/drawingml/2006/chart">
            <c:chart xmlns:c="http://schemas.openxmlformats.org/drawingml/2006/chart" xmlns:r="http://schemas.openxmlformats.org/officeDocument/2006/relationships" r:id="rId2"/>
          </a:graphicData>
        </a:graphic>
      </p:graphicFrame>
      <p:sp>
        <p:nvSpPr>
          <p:cNvPr id="11" name="Arrow: Right 10">
            <a:extLst>
              <a:ext uri="{FF2B5EF4-FFF2-40B4-BE49-F238E27FC236}">
                <a16:creationId xmlns:a16="http://schemas.microsoft.com/office/drawing/2014/main" id="{D861C096-E714-84C2-9D32-D814A44BE9F5}"/>
              </a:ext>
            </a:extLst>
          </p:cNvPr>
          <p:cNvSpPr/>
          <p:nvPr/>
        </p:nvSpPr>
        <p:spPr>
          <a:xfrm rot="3445695">
            <a:off x="5277984" y="2780087"/>
            <a:ext cx="637564" cy="419450"/>
          </a:xfrm>
          <a:prstGeom prst="rightArrow">
            <a:avLst>
              <a:gd name="adj1" fmla="val 54000"/>
              <a:gd name="adj2" fmla="val 48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12" name="TextBox 1">
            <a:extLst>
              <a:ext uri="{FF2B5EF4-FFF2-40B4-BE49-F238E27FC236}">
                <a16:creationId xmlns:a16="http://schemas.microsoft.com/office/drawing/2014/main" id="{18C628AF-F87A-D3A2-25E9-4C3E5CD42AAB}"/>
              </a:ext>
            </a:extLst>
          </p:cNvPr>
          <p:cNvSpPr txBox="1"/>
          <p:nvPr/>
        </p:nvSpPr>
        <p:spPr>
          <a:xfrm>
            <a:off x="4932727" y="2067651"/>
            <a:ext cx="1409351" cy="60024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b="1" dirty="0">
                <a:solidFill>
                  <a:schemeClr val="accent1"/>
                </a:solidFill>
              </a:rPr>
              <a:t>Trip</a:t>
            </a:r>
            <a:r>
              <a:rPr lang="en-GB" sz="1100" b="1" dirty="0">
                <a:solidFill>
                  <a:schemeClr val="accent1"/>
                </a:solidFill>
              </a:rPr>
              <a:t> frequency drops during cooler weather</a:t>
            </a:r>
          </a:p>
        </p:txBody>
      </p:sp>
      <p:sp>
        <p:nvSpPr>
          <p:cNvPr id="13" name="Arrow: Right 12">
            <a:extLst>
              <a:ext uri="{FF2B5EF4-FFF2-40B4-BE49-F238E27FC236}">
                <a16:creationId xmlns:a16="http://schemas.microsoft.com/office/drawing/2014/main" id="{73149A2D-7E5A-D86F-DB00-F93A11F46DF5}"/>
              </a:ext>
            </a:extLst>
          </p:cNvPr>
          <p:cNvSpPr/>
          <p:nvPr/>
        </p:nvSpPr>
        <p:spPr>
          <a:xfrm rot="18471113">
            <a:off x="1690383" y="1886881"/>
            <a:ext cx="662730" cy="36153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14" name="TextBox 1">
            <a:extLst>
              <a:ext uri="{FF2B5EF4-FFF2-40B4-BE49-F238E27FC236}">
                <a16:creationId xmlns:a16="http://schemas.microsoft.com/office/drawing/2014/main" id="{1809A32F-6374-BA97-2807-720E1C691FEC}"/>
              </a:ext>
            </a:extLst>
          </p:cNvPr>
          <p:cNvSpPr txBox="1"/>
          <p:nvPr/>
        </p:nvSpPr>
        <p:spPr>
          <a:xfrm>
            <a:off x="2021748" y="2140100"/>
            <a:ext cx="1409351" cy="60024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b="1" dirty="0">
                <a:solidFill>
                  <a:schemeClr val="accent1"/>
                </a:solidFill>
              </a:rPr>
              <a:t>Trip</a:t>
            </a:r>
            <a:r>
              <a:rPr lang="en-GB" sz="1100" b="1" dirty="0">
                <a:solidFill>
                  <a:schemeClr val="accent1"/>
                </a:solidFill>
              </a:rPr>
              <a:t> frequency increases during good weather</a:t>
            </a:r>
          </a:p>
        </p:txBody>
      </p:sp>
    </p:spTree>
    <p:extLst>
      <p:ext uri="{BB962C8B-B14F-4D97-AF65-F5344CB8AC3E}">
        <p14:creationId xmlns:p14="http://schemas.microsoft.com/office/powerpoint/2010/main" val="345263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1838</TotalTime>
  <Words>3497</Words>
  <Application>Microsoft Office PowerPoint</Application>
  <PresentationFormat>On-screen Show (16:9)</PresentationFormat>
  <Paragraphs>571</Paragraphs>
  <Slides>35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Symbol</vt:lpstr>
      <vt:lpstr>Arial</vt:lpstr>
      <vt:lpstr>Open Sans</vt:lpstr>
      <vt:lpstr>Calibri</vt:lpstr>
      <vt:lpstr>Simple Light</vt:lpstr>
      <vt:lpstr>Bike Trip Analysis for Cyclistic Ltd. 13th August 2022 </vt:lpstr>
      <vt:lpstr> Overview</vt:lpstr>
      <vt:lpstr>Presentation Agenda</vt:lpstr>
      <vt:lpstr>Brief from Finance analysts </vt:lpstr>
      <vt:lpstr>Three questions will guide the future marketing program: </vt:lpstr>
      <vt:lpstr>Overview of assumptions and data cleanse filters applied</vt:lpstr>
      <vt:lpstr>Dataset Sample</vt:lpstr>
      <vt:lpstr>Overview of CLEANSED Trip Data June 2011 - May 2022</vt:lpstr>
      <vt:lpstr>Overview of Trip Data June 2011 - May 2022</vt:lpstr>
      <vt:lpstr>Overview of Trip Data June 2011 - May 2022 </vt:lpstr>
      <vt:lpstr>Overview of Trip Data June 2011 - May 2022 </vt:lpstr>
      <vt:lpstr>Overview of Trip Data June 2011 - May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Recommended Actions / Next Steps</vt:lpstr>
      <vt:lpstr>Insights and Recommendations</vt:lpstr>
      <vt:lpstr>Bike Trip Analysis for Cyclistic Ltd. 13th August 2022 </vt:lpstr>
      <vt:lpstr>PowerPoint Presentation</vt:lpstr>
      <vt:lpstr>Presentation Best Practices Check List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Positive and negative trends in annual sales for Advocado Associated Ltd.</dc:title>
  <dc:creator>Colin Coyne</dc:creator>
  <cp:lastModifiedBy>Colin Coyne</cp:lastModifiedBy>
  <cp:revision>2</cp:revision>
  <dcterms:modified xsi:type="dcterms:W3CDTF">2022-08-22T15:12:40Z</dcterms:modified>
</cp:coreProperties>
</file>