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6_0.xml" ContentType="application/vnd.ms-powerpoint.comment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69" r:id="rId3"/>
    <p:sldId id="266" r:id="rId4"/>
    <p:sldId id="272" r:id="rId5"/>
    <p:sldId id="268" r:id="rId6"/>
    <p:sldId id="288" r:id="rId7"/>
    <p:sldId id="299" r:id="rId8"/>
    <p:sldId id="270" r:id="rId9"/>
    <p:sldId id="271" r:id="rId10"/>
    <p:sldId id="273" r:id="rId11"/>
    <p:sldId id="274" r:id="rId12"/>
    <p:sldId id="276" r:id="rId13"/>
    <p:sldId id="295" r:id="rId14"/>
    <p:sldId id="278" r:id="rId15"/>
    <p:sldId id="294" r:id="rId16"/>
    <p:sldId id="296" r:id="rId17"/>
    <p:sldId id="289" r:id="rId18"/>
    <p:sldId id="290" r:id="rId19"/>
    <p:sldId id="291" r:id="rId20"/>
    <p:sldId id="292" r:id="rId21"/>
    <p:sldId id="297" r:id="rId22"/>
    <p:sldId id="259" r:id="rId23"/>
    <p:sldId id="283" r:id="rId24"/>
    <p:sldId id="286" r:id="rId25"/>
    <p:sldId id="284" r:id="rId26"/>
    <p:sldId id="287" r:id="rId27"/>
    <p:sldId id="285" r:id="rId28"/>
    <p:sldId id="282" r:id="rId29"/>
    <p:sldId id="260" r:id="rId30"/>
    <p:sldId id="298" r:id="rId31"/>
    <p:sldId id="262" r:id="rId32"/>
    <p:sldId id="261" r:id="rId33"/>
    <p:sldId id="265" r:id="rId34"/>
    <p:sldId id="267" r:id="rId35"/>
    <p:sldId id="263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304D16-B57A-8E7A-1B4A-474ADD0877E9}" name="Colin Coyne" initials="CC" userId="cf8eb24f62b1d1f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8B889-E6A9-40F1-8B86-945D4140127E}" v="5944" dt="2022-08-13T18:45:18.377"/>
  </p1510:revLst>
</p1510:revInfo>
</file>

<file path=ppt/tableStyles.xml><?xml version="1.0" encoding="utf-8"?>
<a:tblStyleLst xmlns:a="http://schemas.openxmlformats.org/drawingml/2006/main" def="{9716049B-FBAA-4195-B851-B7E034ABB050}">
  <a:tblStyle styleId="{9716049B-FBAA-4195-B851-B7E034ABB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28" y="5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Coyne" userId="cf8eb24f62b1d1f3" providerId="LiveId" clId="{9418B889-E6A9-40F1-8B86-945D4140127E}"/>
    <pc:docChg chg="undo custSel addSld delSld modSld sldOrd">
      <pc:chgData name="Colin Coyne" userId="cf8eb24f62b1d1f3" providerId="LiveId" clId="{9418B889-E6A9-40F1-8B86-945D4140127E}" dt="2022-08-13T18:45:18.377" v="12168"/>
      <pc:docMkLst>
        <pc:docMk/>
      </pc:docMkLst>
      <pc:sldChg chg="addSp delSp modSp mod delAnim modAnim">
        <pc:chgData name="Colin Coyne" userId="cf8eb24f62b1d1f3" providerId="LiveId" clId="{9418B889-E6A9-40F1-8B86-945D4140127E}" dt="2022-08-13T17:55:51.609" v="12122" actId="20577"/>
        <pc:sldMkLst>
          <pc:docMk/>
          <pc:sldMk cId="0" sldId="256"/>
        </pc:sldMkLst>
        <pc:spChg chg="mod">
          <ac:chgData name="Colin Coyne" userId="cf8eb24f62b1d1f3" providerId="LiveId" clId="{9418B889-E6A9-40F1-8B86-945D4140127E}" dt="2022-08-08T14:14:00.666" v="9877" actId="27636"/>
          <ac:spMkLst>
            <pc:docMk/>
            <pc:sldMk cId="0" sldId="256"/>
            <ac:spMk id="2" creationId="{91012CCB-E0A5-40E6-B760-F43FF94EB9E7}"/>
          </ac:spMkLst>
        </pc:spChg>
        <pc:spChg chg="add mod">
          <ac:chgData name="Colin Coyne" userId="cf8eb24f62b1d1f3" providerId="LiveId" clId="{9418B889-E6A9-40F1-8B86-945D4140127E}" dt="2022-08-09T12:52:41.339" v="10957" actId="20577"/>
          <ac:spMkLst>
            <pc:docMk/>
            <pc:sldMk cId="0" sldId="256"/>
            <ac:spMk id="3" creationId="{6408960C-DCDC-C91F-7E8C-3C01181B1118}"/>
          </ac:spMkLst>
        </pc:spChg>
        <pc:spChg chg="mod">
          <ac:chgData name="Colin Coyne" userId="cf8eb24f62b1d1f3" providerId="LiveId" clId="{9418B889-E6A9-40F1-8B86-945D4140127E}" dt="2022-08-08T14:40:35.354" v="10471" actId="27636"/>
          <ac:spMkLst>
            <pc:docMk/>
            <pc:sldMk cId="0" sldId="256"/>
            <ac:spMk id="4" creationId="{03BCCB3D-3C6F-24F4-1494-2FF81FCE65FD}"/>
          </ac:spMkLst>
        </pc:spChg>
        <pc:spChg chg="del mod">
          <ac:chgData name="Colin Coyne" userId="cf8eb24f62b1d1f3" providerId="LiveId" clId="{9418B889-E6A9-40F1-8B86-945D4140127E}" dt="2022-07-10T22:59:43.887" v="501" actId="21"/>
          <ac:spMkLst>
            <pc:docMk/>
            <pc:sldMk cId="0" sldId="256"/>
            <ac:spMk id="5" creationId="{B202F7D9-498B-A314-5B3A-B5CB948CC043}"/>
          </ac:spMkLst>
        </pc:spChg>
        <pc:spChg chg="add mod">
          <ac:chgData name="Colin Coyne" userId="cf8eb24f62b1d1f3" providerId="LiveId" clId="{9418B889-E6A9-40F1-8B86-945D4140127E}" dt="2022-08-08T15:35:23.246" v="10907"/>
          <ac:spMkLst>
            <pc:docMk/>
            <pc:sldMk cId="0" sldId="256"/>
            <ac:spMk id="5" creationId="{EEF467AE-FB75-2968-C6F2-F7C28CE5C1DC}"/>
          </ac:spMkLst>
        </pc:spChg>
        <pc:spChg chg="del mod">
          <ac:chgData name="Colin Coyne" userId="cf8eb24f62b1d1f3" providerId="LiveId" clId="{9418B889-E6A9-40F1-8B86-945D4140127E}" dt="2022-07-10T22:59:43.887" v="501" actId="21"/>
          <ac:spMkLst>
            <pc:docMk/>
            <pc:sldMk cId="0" sldId="256"/>
            <ac:spMk id="6" creationId="{C31CCA9E-9C27-621F-07C4-B7C9349E8DB6}"/>
          </ac:spMkLst>
        </pc:spChg>
        <pc:spChg chg="add del mod">
          <ac:chgData name="Colin Coyne" userId="cf8eb24f62b1d1f3" providerId="LiveId" clId="{9418B889-E6A9-40F1-8B86-945D4140127E}" dt="2022-07-10T22:59:43.887" v="501" actId="21"/>
          <ac:spMkLst>
            <pc:docMk/>
            <pc:sldMk cId="0" sldId="256"/>
            <ac:spMk id="8" creationId="{1510D161-1D04-46AC-B300-58B2D6637C7B}"/>
          </ac:spMkLst>
        </pc:spChg>
        <pc:spChg chg="add del mod">
          <ac:chgData name="Colin Coyne" userId="cf8eb24f62b1d1f3" providerId="LiveId" clId="{9418B889-E6A9-40F1-8B86-945D4140127E}" dt="2022-07-10T22:59:43.887" v="501" actId="21"/>
          <ac:spMkLst>
            <pc:docMk/>
            <pc:sldMk cId="0" sldId="256"/>
            <ac:spMk id="9" creationId="{29FBA054-7616-B896-A128-64890C3C201C}"/>
          </ac:spMkLst>
        </pc:spChg>
        <pc:spChg chg="add mod">
          <ac:chgData name="Colin Coyne" userId="cf8eb24f62b1d1f3" providerId="LiveId" clId="{9418B889-E6A9-40F1-8B86-945D4140127E}" dt="2022-08-08T14:40:45.557" v="10472" actId="1076"/>
          <ac:spMkLst>
            <pc:docMk/>
            <pc:sldMk cId="0" sldId="256"/>
            <ac:spMk id="10" creationId="{B83862DB-6E1F-BFB4-34DF-3A8B99E566DB}"/>
          </ac:spMkLst>
        </pc:spChg>
        <pc:spChg chg="add del mod">
          <ac:chgData name="Colin Coyne" userId="cf8eb24f62b1d1f3" providerId="LiveId" clId="{9418B889-E6A9-40F1-8B86-945D4140127E}" dt="2022-08-03T16:01:19.021" v="3803" actId="478"/>
          <ac:spMkLst>
            <pc:docMk/>
            <pc:sldMk cId="0" sldId="256"/>
            <ac:spMk id="11" creationId="{3AED244B-EE3B-086A-A27A-A6E2033E431D}"/>
          </ac:spMkLst>
        </pc:spChg>
        <pc:spChg chg="add del mod">
          <ac:chgData name="Colin Coyne" userId="cf8eb24f62b1d1f3" providerId="LiveId" clId="{9418B889-E6A9-40F1-8B86-945D4140127E}" dt="2022-08-03T16:01:23.070" v="3804" actId="478"/>
          <ac:spMkLst>
            <pc:docMk/>
            <pc:sldMk cId="0" sldId="256"/>
            <ac:spMk id="12" creationId="{56293727-55D3-078A-CA0D-FD2EF6627726}"/>
          </ac:spMkLst>
        </pc:spChg>
        <pc:spChg chg="add del mod">
          <ac:chgData name="Colin Coyne" userId="cf8eb24f62b1d1f3" providerId="LiveId" clId="{9418B889-E6A9-40F1-8B86-945D4140127E}" dt="2022-08-08T15:33:18.747" v="10899" actId="21"/>
          <ac:spMkLst>
            <pc:docMk/>
            <pc:sldMk cId="0" sldId="256"/>
            <ac:spMk id="13" creationId="{A2E0E57C-DA06-FE61-DE3E-5D341C22E9AA}"/>
          </ac:spMkLst>
        </pc:spChg>
        <pc:spChg chg="mod">
          <ac:chgData name="Colin Coyne" userId="cf8eb24f62b1d1f3" providerId="LiveId" clId="{9418B889-E6A9-40F1-8B86-945D4140127E}" dt="2022-08-13T17:55:51.609" v="12122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Colin Coyne" userId="cf8eb24f62b1d1f3" providerId="LiveId" clId="{9418B889-E6A9-40F1-8B86-945D4140127E}" dt="2022-08-08T15:36:01.019" v="10910" actId="1076"/>
          <ac:picMkLst>
            <pc:docMk/>
            <pc:sldMk cId="0" sldId="256"/>
            <ac:picMk id="6" creationId="{E9C55779-A0DC-A8B8-485D-05C9846B8C30}"/>
          </ac:picMkLst>
        </pc:picChg>
        <pc:picChg chg="del mod">
          <ac:chgData name="Colin Coyne" userId="cf8eb24f62b1d1f3" providerId="LiveId" clId="{9418B889-E6A9-40F1-8B86-945D4140127E}" dt="2022-07-10T22:59:43.887" v="501" actId="21"/>
          <ac:picMkLst>
            <pc:docMk/>
            <pc:sldMk cId="0" sldId="256"/>
            <ac:picMk id="7" creationId="{2E94634F-5045-F1B5-5490-50E2A911F99D}"/>
          </ac:picMkLst>
        </pc:picChg>
        <pc:picChg chg="add del mod">
          <ac:chgData name="Colin Coyne" userId="cf8eb24f62b1d1f3" providerId="LiveId" clId="{9418B889-E6A9-40F1-8B86-945D4140127E}" dt="2022-08-08T15:34:01.250" v="10903" actId="21"/>
          <ac:picMkLst>
            <pc:docMk/>
            <pc:sldMk cId="0" sldId="256"/>
            <ac:picMk id="14" creationId="{3CB72DBE-57BE-D9BC-F10B-83E090C919DA}"/>
          </ac:picMkLst>
        </pc:picChg>
      </pc:sldChg>
      <pc:sldChg chg="addSp delSp modSp del mod delAnim">
        <pc:chgData name="Colin Coyne" userId="cf8eb24f62b1d1f3" providerId="LiveId" clId="{9418B889-E6A9-40F1-8B86-945D4140127E}" dt="2022-08-07T15:39:33.515" v="8983" actId="47"/>
        <pc:sldMkLst>
          <pc:docMk/>
          <pc:sldMk cId="0" sldId="258"/>
        </pc:sldMkLst>
        <pc:spChg chg="add mod">
          <ac:chgData name="Colin Coyne" userId="cf8eb24f62b1d1f3" providerId="LiveId" clId="{9418B889-E6A9-40F1-8B86-945D4140127E}" dt="2022-07-25T15:46:45.347" v="3799" actId="20577"/>
          <ac:spMkLst>
            <pc:docMk/>
            <pc:sldMk cId="0" sldId="258"/>
            <ac:spMk id="9" creationId="{AE6BC054-448E-C93F-C917-AE0B00ECD389}"/>
          </ac:spMkLst>
        </pc:spChg>
        <pc:spChg chg="add del mod">
          <ac:chgData name="Colin Coyne" userId="cf8eb24f62b1d1f3" providerId="LiveId" clId="{9418B889-E6A9-40F1-8B86-945D4140127E}" dt="2022-07-25T15:45:52.717" v="3783" actId="478"/>
          <ac:spMkLst>
            <pc:docMk/>
            <pc:sldMk cId="0" sldId="258"/>
            <ac:spMk id="10" creationId="{8A847C3A-ED4D-D0F4-6DC3-759B5043592D}"/>
          </ac:spMkLst>
        </pc:spChg>
        <pc:spChg chg="del mod">
          <ac:chgData name="Colin Coyne" userId="cf8eb24f62b1d1f3" providerId="LiveId" clId="{9418B889-E6A9-40F1-8B86-945D4140127E}" dt="2022-07-25T15:08:19.515" v="3336" actId="478"/>
          <ac:spMkLst>
            <pc:docMk/>
            <pc:sldMk cId="0" sldId="258"/>
            <ac:spMk id="16" creationId="{ACA220F4-59A6-4359-974A-E5252D34CA3E}"/>
          </ac:spMkLst>
        </pc:spChg>
        <pc:spChg chg="del">
          <ac:chgData name="Colin Coyne" userId="cf8eb24f62b1d1f3" providerId="LiveId" clId="{9418B889-E6A9-40F1-8B86-945D4140127E}" dt="2022-07-25T15:08:22.170" v="3337" actId="478"/>
          <ac:spMkLst>
            <pc:docMk/>
            <pc:sldMk cId="0" sldId="258"/>
            <ac:spMk id="21" creationId="{4EB495A9-491D-781D-C84A-0421F23DED89}"/>
          </ac:spMkLst>
        </pc:spChg>
        <pc:spChg chg="del">
          <ac:chgData name="Colin Coyne" userId="cf8eb24f62b1d1f3" providerId="LiveId" clId="{9418B889-E6A9-40F1-8B86-945D4140127E}" dt="2022-07-25T15:08:27.426" v="3339" actId="478"/>
          <ac:spMkLst>
            <pc:docMk/>
            <pc:sldMk cId="0" sldId="258"/>
            <ac:spMk id="22" creationId="{C1F23923-881B-8D4C-FFD8-69D1F313A4C1}"/>
          </ac:spMkLst>
        </pc:spChg>
        <pc:spChg chg="del">
          <ac:chgData name="Colin Coyne" userId="cf8eb24f62b1d1f3" providerId="LiveId" clId="{9418B889-E6A9-40F1-8B86-945D4140127E}" dt="2022-07-25T15:08:24.815" v="3338" actId="478"/>
          <ac:spMkLst>
            <pc:docMk/>
            <pc:sldMk cId="0" sldId="258"/>
            <ac:spMk id="24" creationId="{47E8FACD-C3CC-CD79-7CD9-4B61516822B7}"/>
          </ac:spMkLst>
        </pc:spChg>
        <pc:spChg chg="del">
          <ac:chgData name="Colin Coyne" userId="cf8eb24f62b1d1f3" providerId="LiveId" clId="{9418B889-E6A9-40F1-8B86-945D4140127E}" dt="2022-07-25T15:08:12.388" v="3334" actId="478"/>
          <ac:spMkLst>
            <pc:docMk/>
            <pc:sldMk cId="0" sldId="258"/>
            <ac:spMk id="69" creationId="{00000000-0000-0000-0000-000000000000}"/>
          </ac:spMkLst>
        </pc:spChg>
        <pc:graphicFrameChg chg="add mod modGraphic">
          <ac:chgData name="Colin Coyne" userId="cf8eb24f62b1d1f3" providerId="LiveId" clId="{9418B889-E6A9-40F1-8B86-945D4140127E}" dt="2022-08-07T13:18:32.067" v="8713" actId="6549"/>
          <ac:graphicFrameMkLst>
            <pc:docMk/>
            <pc:sldMk cId="0" sldId="258"/>
            <ac:graphicFrameMk id="2" creationId="{9D30F779-832D-70F1-557E-ADA300E39D8C}"/>
          </ac:graphicFrameMkLst>
        </pc:graphicFrameChg>
        <pc:graphicFrameChg chg="del">
          <ac:chgData name="Colin Coyne" userId="cf8eb24f62b1d1f3" providerId="LiveId" clId="{9418B889-E6A9-40F1-8B86-945D4140127E}" dt="2022-07-25T15:08:12.388" v="3334" actId="478"/>
          <ac:graphicFrameMkLst>
            <pc:docMk/>
            <pc:sldMk cId="0" sldId="258"/>
            <ac:graphicFrameMk id="12" creationId="{422940FB-5C9A-E96D-3321-47FE1838E7C9}"/>
          </ac:graphicFrameMkLst>
        </pc:graphicFrameChg>
      </pc:sldChg>
      <pc:sldChg chg="addSp delSp modSp mod ord addAnim delAnim modAnim">
        <pc:chgData name="Colin Coyne" userId="cf8eb24f62b1d1f3" providerId="LiveId" clId="{9418B889-E6A9-40F1-8B86-945D4140127E}" dt="2022-08-07T19:25:02.228" v="9727" actId="1076"/>
        <pc:sldMkLst>
          <pc:docMk/>
          <pc:sldMk cId="0" sldId="259"/>
        </pc:sldMkLst>
        <pc:spChg chg="add mod">
          <ac:chgData name="Colin Coyne" userId="cf8eb24f62b1d1f3" providerId="LiveId" clId="{9418B889-E6A9-40F1-8B86-945D4140127E}" dt="2022-08-07T13:23:59.815" v="8756" actId="20577"/>
          <ac:spMkLst>
            <pc:docMk/>
            <pc:sldMk cId="0" sldId="259"/>
            <ac:spMk id="5" creationId="{55663D60-76C5-C7D4-4E31-21022583877E}"/>
          </ac:spMkLst>
        </pc:spChg>
        <pc:spChg chg="add del mod">
          <ac:chgData name="Colin Coyne" userId="cf8eb24f62b1d1f3" providerId="LiveId" clId="{9418B889-E6A9-40F1-8B86-945D4140127E}" dt="2022-08-07T13:33:00.779" v="8818" actId="478"/>
          <ac:spMkLst>
            <pc:docMk/>
            <pc:sldMk cId="0" sldId="259"/>
            <ac:spMk id="9" creationId="{3B792B0F-7BBD-AC89-2222-2748D0598944}"/>
          </ac:spMkLst>
        </pc:spChg>
        <pc:spChg chg="add del mod">
          <ac:chgData name="Colin Coyne" userId="cf8eb24f62b1d1f3" providerId="LiveId" clId="{9418B889-E6A9-40F1-8B86-945D4140127E}" dt="2022-08-07T13:33:00.779" v="8818" actId="478"/>
          <ac:spMkLst>
            <pc:docMk/>
            <pc:sldMk cId="0" sldId="259"/>
            <ac:spMk id="10" creationId="{44796FC8-8865-E56E-3FA9-EC67C429DC75}"/>
          </ac:spMkLst>
        </pc:spChg>
        <pc:spChg chg="add mod">
          <ac:chgData name="Colin Coyne" userId="cf8eb24f62b1d1f3" providerId="LiveId" clId="{9418B889-E6A9-40F1-8B86-945D4140127E}" dt="2022-08-07T14:41:53.029" v="8957" actId="14100"/>
          <ac:spMkLst>
            <pc:docMk/>
            <pc:sldMk cId="0" sldId="259"/>
            <ac:spMk id="12" creationId="{A1E1F409-693A-7682-33EE-DF5C974341B3}"/>
          </ac:spMkLst>
        </pc:spChg>
        <pc:spChg chg="add mod">
          <ac:chgData name="Colin Coyne" userId="cf8eb24f62b1d1f3" providerId="LiveId" clId="{9418B889-E6A9-40F1-8B86-945D4140127E}" dt="2022-08-07T13:33:03.954" v="8819"/>
          <ac:spMkLst>
            <pc:docMk/>
            <pc:sldMk cId="0" sldId="259"/>
            <ac:spMk id="13" creationId="{25F6FD65-BE86-2F69-543A-A3D157B497D3}"/>
          </ac:spMkLst>
        </pc:spChg>
        <pc:spChg chg="add del mod">
          <ac:chgData name="Colin Coyne" userId="cf8eb24f62b1d1f3" providerId="LiveId" clId="{9418B889-E6A9-40F1-8B86-945D4140127E}" dt="2022-08-07T19:23:01.286" v="9720" actId="478"/>
          <ac:spMkLst>
            <pc:docMk/>
            <pc:sldMk cId="0" sldId="259"/>
            <ac:spMk id="14" creationId="{2752B2F3-DADE-A69F-E96E-69807648AEE2}"/>
          </ac:spMkLst>
        </pc:spChg>
        <pc:spChg chg="add del mod">
          <ac:chgData name="Colin Coyne" userId="cf8eb24f62b1d1f3" providerId="LiveId" clId="{9418B889-E6A9-40F1-8B86-945D4140127E}" dt="2022-08-07T19:23:01.286" v="9720" actId="478"/>
          <ac:spMkLst>
            <pc:docMk/>
            <pc:sldMk cId="0" sldId="259"/>
            <ac:spMk id="15" creationId="{4468AF0F-4FE8-5369-7119-B6CE8EFFA485}"/>
          </ac:spMkLst>
        </pc:spChg>
        <pc:spChg chg="add del mod">
          <ac:chgData name="Colin Coyne" userId="cf8eb24f62b1d1f3" providerId="LiveId" clId="{9418B889-E6A9-40F1-8B86-945D4140127E}" dt="2022-08-07T19:23:01.286" v="9720" actId="478"/>
          <ac:spMkLst>
            <pc:docMk/>
            <pc:sldMk cId="0" sldId="259"/>
            <ac:spMk id="16" creationId="{C8F127F6-F3FA-590B-0D1F-8105B60EB604}"/>
          </ac:spMkLst>
        </pc:spChg>
        <pc:spChg chg="del">
          <ac:chgData name="Colin Coyne" userId="cf8eb24f62b1d1f3" providerId="LiveId" clId="{9418B889-E6A9-40F1-8B86-945D4140127E}" dt="2022-07-25T15:08:57.278" v="3342" actId="478"/>
          <ac:spMkLst>
            <pc:docMk/>
            <pc:sldMk cId="0" sldId="259"/>
            <ac:spMk id="17" creationId="{35DB52F1-955A-4044-9BB5-AEBA23851925}"/>
          </ac:spMkLst>
        </pc:spChg>
        <pc:spChg chg="add del mod">
          <ac:chgData name="Colin Coyne" userId="cf8eb24f62b1d1f3" providerId="LiveId" clId="{9418B889-E6A9-40F1-8B86-945D4140127E}" dt="2022-08-07T19:23:01.286" v="9720" actId="478"/>
          <ac:spMkLst>
            <pc:docMk/>
            <pc:sldMk cId="0" sldId="259"/>
            <ac:spMk id="17" creationId="{561870F5-466A-53F7-6D88-DD1CB4E1C8F8}"/>
          </ac:spMkLst>
        </pc:spChg>
        <pc:spChg chg="add mod">
          <ac:chgData name="Colin Coyne" userId="cf8eb24f62b1d1f3" providerId="LiveId" clId="{9418B889-E6A9-40F1-8B86-945D4140127E}" dt="2022-08-07T19:25:02.228" v="9727" actId="1076"/>
          <ac:spMkLst>
            <pc:docMk/>
            <pc:sldMk cId="0" sldId="259"/>
            <ac:spMk id="18" creationId="{4AA4D877-8C81-206D-6750-F21F9589E9A7}"/>
          </ac:spMkLst>
        </pc:spChg>
        <pc:spChg chg="add mod">
          <ac:chgData name="Colin Coyne" userId="cf8eb24f62b1d1f3" providerId="LiveId" clId="{9418B889-E6A9-40F1-8B86-945D4140127E}" dt="2022-08-07T19:23:04.219" v="9721"/>
          <ac:spMkLst>
            <pc:docMk/>
            <pc:sldMk cId="0" sldId="259"/>
            <ac:spMk id="19" creationId="{98E7B64D-0DA1-6A4B-6487-0DBA95A989C3}"/>
          </ac:spMkLst>
        </pc:spChg>
        <pc:spChg chg="add del mod">
          <ac:chgData name="Colin Coyne" userId="cf8eb24f62b1d1f3" providerId="LiveId" clId="{9418B889-E6A9-40F1-8B86-945D4140127E}" dt="2022-08-07T19:24:25.051" v="9725" actId="478"/>
          <ac:spMkLst>
            <pc:docMk/>
            <pc:sldMk cId="0" sldId="259"/>
            <ac:spMk id="20" creationId="{5B2B3FFD-E34A-4C90-AAA9-73964886A702}"/>
          </ac:spMkLst>
        </pc:spChg>
        <pc:spChg chg="add del mod">
          <ac:chgData name="Colin Coyne" userId="cf8eb24f62b1d1f3" providerId="LiveId" clId="{9418B889-E6A9-40F1-8B86-945D4140127E}" dt="2022-08-07T19:24:33.178" v="9726" actId="478"/>
          <ac:spMkLst>
            <pc:docMk/>
            <pc:sldMk cId="0" sldId="259"/>
            <ac:spMk id="21" creationId="{E9F7695C-1474-2D4B-7DE8-A3D8B044207E}"/>
          </ac:spMkLst>
        </pc:spChg>
        <pc:spChg chg="del">
          <ac:chgData name="Colin Coyne" userId="cf8eb24f62b1d1f3" providerId="LiveId" clId="{9418B889-E6A9-40F1-8B86-945D4140127E}" dt="2022-07-25T15:08:48.054" v="3340" actId="478"/>
          <ac:spMkLst>
            <pc:docMk/>
            <pc:sldMk cId="0" sldId="259"/>
            <ac:spMk id="80" creationId="{00000000-0000-0000-0000-000000000000}"/>
          </ac:spMkLst>
        </pc:spChg>
        <pc:graphicFrameChg chg="add del mod">
          <ac:chgData name="Colin Coyne" userId="cf8eb24f62b1d1f3" providerId="LiveId" clId="{9418B889-E6A9-40F1-8B86-945D4140127E}" dt="2022-08-07T19:24:10.236" v="9724" actId="478"/>
          <ac:graphicFrameMkLst>
            <pc:docMk/>
            <pc:sldMk cId="0" sldId="259"/>
            <ac:graphicFrameMk id="2" creationId="{2C3C048A-E9B7-ECD0-67A1-5995A1926C59}"/>
          </ac:graphicFrameMkLst>
        </pc:graphicFrameChg>
        <pc:graphicFrameChg chg="add mod">
          <ac:chgData name="Colin Coyne" userId="cf8eb24f62b1d1f3" providerId="LiveId" clId="{9418B889-E6A9-40F1-8B86-945D4140127E}" dt="2022-08-07T13:23:08.621" v="8721"/>
          <ac:graphicFrameMkLst>
            <pc:docMk/>
            <pc:sldMk cId="0" sldId="259"/>
            <ac:graphicFrameMk id="4" creationId="{2C3C048A-E9B7-ECD0-67A1-5995A1926C59}"/>
          </ac:graphicFrameMkLst>
        </pc:graphicFrameChg>
        <pc:graphicFrameChg chg="del">
          <ac:chgData name="Colin Coyne" userId="cf8eb24f62b1d1f3" providerId="LiveId" clId="{9418B889-E6A9-40F1-8B86-945D4140127E}" dt="2022-07-25T15:08:50.516" v="3341" actId="478"/>
          <ac:graphicFrameMkLst>
            <pc:docMk/>
            <pc:sldMk cId="0" sldId="259"/>
            <ac:graphicFrameMk id="18" creationId="{7EE2C9D4-86F4-435A-068C-7FC27BC18375}"/>
          </ac:graphicFrameMkLst>
        </pc:graphicFrameChg>
        <pc:cxnChg chg="add del mod">
          <ac:chgData name="Colin Coyne" userId="cf8eb24f62b1d1f3" providerId="LiveId" clId="{9418B889-E6A9-40F1-8B86-945D4140127E}" dt="2022-08-07T13:33:00.779" v="8818" actId="478"/>
          <ac:cxnSpMkLst>
            <pc:docMk/>
            <pc:sldMk cId="0" sldId="259"/>
            <ac:cxnSpMk id="7" creationId="{669BBAB5-15FC-18DB-F9E6-33114D66223C}"/>
          </ac:cxnSpMkLst>
        </pc:cxnChg>
        <pc:cxnChg chg="add mod">
          <ac:chgData name="Colin Coyne" userId="cf8eb24f62b1d1f3" providerId="LiveId" clId="{9418B889-E6A9-40F1-8B86-945D4140127E}" dt="2022-08-07T19:21:03.032" v="9716" actId="1076"/>
          <ac:cxnSpMkLst>
            <pc:docMk/>
            <pc:sldMk cId="0" sldId="259"/>
            <ac:cxnSpMk id="11" creationId="{103F5625-959A-8866-77EC-805ACE42C8D5}"/>
          </ac:cxnSpMkLst>
        </pc:cxnChg>
      </pc:sldChg>
      <pc:sldChg chg="addSp delSp modSp mod modAnim">
        <pc:chgData name="Colin Coyne" userId="cf8eb24f62b1d1f3" providerId="LiveId" clId="{9418B889-E6A9-40F1-8B86-945D4140127E}" dt="2022-08-08T15:42:56.269" v="10953" actId="207"/>
        <pc:sldMkLst>
          <pc:docMk/>
          <pc:sldMk cId="0" sldId="260"/>
        </pc:sldMkLst>
        <pc:spChg chg="del">
          <ac:chgData name="Colin Coyne" userId="cf8eb24f62b1d1f3" providerId="LiveId" clId="{9418B889-E6A9-40F1-8B86-945D4140127E}" dt="2022-08-03T17:00:42.816" v="4286" actId="478"/>
          <ac:spMkLst>
            <pc:docMk/>
            <pc:sldMk cId="0" sldId="260"/>
            <ac:spMk id="3" creationId="{A448C033-5388-468E-99F7-C632ABA77408}"/>
          </ac:spMkLst>
        </pc:spChg>
        <pc:spChg chg="add del mod">
          <ac:chgData name="Colin Coyne" userId="cf8eb24f62b1d1f3" providerId="LiveId" clId="{9418B889-E6A9-40F1-8B86-945D4140127E}" dt="2022-08-03T17:59:54.432" v="5570" actId="478"/>
          <ac:spMkLst>
            <pc:docMk/>
            <pc:sldMk cId="0" sldId="260"/>
            <ac:spMk id="4" creationId="{D73099CB-5013-A52F-CF16-7C77698AFF4A}"/>
          </ac:spMkLst>
        </pc:spChg>
        <pc:spChg chg="add mod">
          <ac:chgData name="Colin Coyne" userId="cf8eb24f62b1d1f3" providerId="LiveId" clId="{9418B889-E6A9-40F1-8B86-945D4140127E}" dt="2022-08-03T17:00:17.225" v="4284" actId="1076"/>
          <ac:spMkLst>
            <pc:docMk/>
            <pc:sldMk cId="0" sldId="260"/>
            <ac:spMk id="10" creationId="{1585A939-8DDB-1AA6-1273-798EC5DF650D}"/>
          </ac:spMkLst>
        </pc:spChg>
        <pc:spChg chg="mod">
          <ac:chgData name="Colin Coyne" userId="cf8eb24f62b1d1f3" providerId="LiveId" clId="{9418B889-E6A9-40F1-8B86-945D4140127E}" dt="2022-08-08T15:42:56.269" v="10953" actId="207"/>
          <ac:spMkLst>
            <pc:docMk/>
            <pc:sldMk cId="0" sldId="260"/>
            <ac:spMk id="11" creationId="{A5E76AD8-5D48-4DDA-8C5E-8C7EF6F59ED6}"/>
          </ac:spMkLst>
        </pc:spChg>
        <pc:spChg chg="del mod">
          <ac:chgData name="Colin Coyne" userId="cf8eb24f62b1d1f3" providerId="LiveId" clId="{9418B889-E6A9-40F1-8B86-945D4140127E}" dt="2022-08-03T18:24:16.885" v="5882" actId="478"/>
          <ac:spMkLst>
            <pc:docMk/>
            <pc:sldMk cId="0" sldId="260"/>
            <ac:spMk id="12" creationId="{C6EB5BC6-D615-4828-9A26-7D439DCA3664}"/>
          </ac:spMkLst>
        </pc:spChg>
        <pc:spChg chg="del mod">
          <ac:chgData name="Colin Coyne" userId="cf8eb24f62b1d1f3" providerId="LiveId" clId="{9418B889-E6A9-40F1-8B86-945D4140127E}" dt="2022-08-03T18:24:16.885" v="5882" actId="478"/>
          <ac:spMkLst>
            <pc:docMk/>
            <pc:sldMk cId="0" sldId="260"/>
            <ac:spMk id="13" creationId="{D05D42C1-4370-4D4C-AF30-A67EC5A3B2B6}"/>
          </ac:spMkLst>
        </pc:spChg>
        <pc:spChg chg="del">
          <ac:chgData name="Colin Coyne" userId="cf8eb24f62b1d1f3" providerId="LiveId" clId="{9418B889-E6A9-40F1-8B86-945D4140127E}" dt="2022-08-03T17:00:42.816" v="4286" actId="478"/>
          <ac:spMkLst>
            <pc:docMk/>
            <pc:sldMk cId="0" sldId="260"/>
            <ac:spMk id="14" creationId="{0DC61413-6470-4D2B-9AD9-D07BC2306059}"/>
          </ac:spMkLst>
        </pc:spChg>
        <pc:spChg chg="del">
          <ac:chgData name="Colin Coyne" userId="cf8eb24f62b1d1f3" providerId="LiveId" clId="{9418B889-E6A9-40F1-8B86-945D4140127E}" dt="2022-08-03T17:00:42.816" v="4286" actId="478"/>
          <ac:spMkLst>
            <pc:docMk/>
            <pc:sldMk cId="0" sldId="260"/>
            <ac:spMk id="15" creationId="{95C369C9-E643-4BA1-B8D9-F2BA30DFCA6A}"/>
          </ac:spMkLst>
        </pc:spChg>
        <pc:spChg chg="del mod">
          <ac:chgData name="Colin Coyne" userId="cf8eb24f62b1d1f3" providerId="LiveId" clId="{9418B889-E6A9-40F1-8B86-945D4140127E}" dt="2022-08-03T17:00:11.710" v="4283" actId="478"/>
          <ac:spMkLst>
            <pc:docMk/>
            <pc:sldMk cId="0" sldId="260"/>
            <ac:spMk id="96" creationId="{00000000-0000-0000-0000-000000000000}"/>
          </ac:spMkLst>
        </pc:spChg>
      </pc:sldChg>
      <pc:sldChg chg="addSp delSp modSp mod">
        <pc:chgData name="Colin Coyne" userId="cf8eb24f62b1d1f3" providerId="LiveId" clId="{9418B889-E6A9-40F1-8B86-945D4140127E}" dt="2022-08-08T14:55:58.306" v="10500" actId="207"/>
        <pc:sldMkLst>
          <pc:docMk/>
          <pc:sldMk cId="0" sldId="261"/>
        </pc:sldMkLst>
        <pc:spChg chg="mod">
          <ac:chgData name="Colin Coyne" userId="cf8eb24f62b1d1f3" providerId="LiveId" clId="{9418B889-E6A9-40F1-8B86-945D4140127E}" dt="2022-08-07T17:03:54.909" v="9055" actId="14100"/>
          <ac:spMkLst>
            <pc:docMk/>
            <pc:sldMk cId="0" sldId="261"/>
            <ac:spMk id="2" creationId="{00B5C8A2-0AE3-434E-8DCD-971E16F1AB08}"/>
          </ac:spMkLst>
        </pc:spChg>
        <pc:spChg chg="del">
          <ac:chgData name="Colin Coyne" userId="cf8eb24f62b1d1f3" providerId="LiveId" clId="{9418B889-E6A9-40F1-8B86-945D4140127E}" dt="2022-08-04T16:34:32.751" v="8687" actId="478"/>
          <ac:spMkLst>
            <pc:docMk/>
            <pc:sldMk cId="0" sldId="261"/>
            <ac:spMk id="3" creationId="{9515398B-6F07-4F80-AA6F-D505786850E8}"/>
          </ac:spMkLst>
        </pc:spChg>
        <pc:spChg chg="add del mod">
          <ac:chgData name="Colin Coyne" userId="cf8eb24f62b1d1f3" providerId="LiveId" clId="{9418B889-E6A9-40F1-8B86-945D4140127E}" dt="2022-08-04T16:34:38.094" v="8688" actId="478"/>
          <ac:spMkLst>
            <pc:docMk/>
            <pc:sldMk cId="0" sldId="261"/>
            <ac:spMk id="5" creationId="{AC65EEFD-62E1-B76F-ED35-D642282F3CF9}"/>
          </ac:spMkLst>
        </pc:spChg>
        <pc:spChg chg="mod">
          <ac:chgData name="Colin Coyne" userId="cf8eb24f62b1d1f3" providerId="LiveId" clId="{9418B889-E6A9-40F1-8B86-945D4140127E}" dt="2022-08-07T17:06:18.314" v="9089" actId="14100"/>
          <ac:spMkLst>
            <pc:docMk/>
            <pc:sldMk cId="0" sldId="261"/>
            <ac:spMk id="8" creationId="{78F5067C-A12A-4F38-8C35-F029BAA15674}"/>
          </ac:spMkLst>
        </pc:spChg>
        <pc:spChg chg="mod">
          <ac:chgData name="Colin Coyne" userId="cf8eb24f62b1d1f3" providerId="LiveId" clId="{9418B889-E6A9-40F1-8B86-945D4140127E}" dt="2022-08-08T14:22:03.541" v="10120" actId="14100"/>
          <ac:spMkLst>
            <pc:docMk/>
            <pc:sldMk cId="0" sldId="261"/>
            <ac:spMk id="9" creationId="{267B88CE-B0F1-49CD-86EF-A6EE374A5079}"/>
          </ac:spMkLst>
        </pc:spChg>
        <pc:spChg chg="mod">
          <ac:chgData name="Colin Coyne" userId="cf8eb24f62b1d1f3" providerId="LiveId" clId="{9418B889-E6A9-40F1-8B86-945D4140127E}" dt="2022-08-07T17:06:34.178" v="9091" actId="14100"/>
          <ac:spMkLst>
            <pc:docMk/>
            <pc:sldMk cId="0" sldId="261"/>
            <ac:spMk id="10" creationId="{DFD89D07-83F8-4524-A590-09924B30CD32}"/>
          </ac:spMkLst>
        </pc:spChg>
        <pc:spChg chg="mod">
          <ac:chgData name="Colin Coyne" userId="cf8eb24f62b1d1f3" providerId="LiveId" clId="{9418B889-E6A9-40F1-8B86-945D4140127E}" dt="2022-08-08T14:55:58.306" v="10500" actId="207"/>
          <ac:spMkLst>
            <pc:docMk/>
            <pc:sldMk cId="0" sldId="261"/>
            <ac:spMk id="11" creationId="{CDC6BF94-7998-49C4-81AF-2B8E795DC583}"/>
          </ac:spMkLst>
        </pc:spChg>
      </pc:sldChg>
      <pc:sldChg chg="addSp delSp modSp mod ord delAnim modAnim">
        <pc:chgData name="Colin Coyne" userId="cf8eb24f62b1d1f3" providerId="LiveId" clId="{9418B889-E6A9-40F1-8B86-945D4140127E}" dt="2022-08-13T15:55:27.647" v="12116" actId="207"/>
        <pc:sldMkLst>
          <pc:docMk/>
          <pc:sldMk cId="0" sldId="262"/>
        </pc:sldMkLst>
        <pc:spChg chg="mod">
          <ac:chgData name="Colin Coyne" userId="cf8eb24f62b1d1f3" providerId="LiveId" clId="{9418B889-E6A9-40F1-8B86-945D4140127E}" dt="2022-08-13T15:02:50.085" v="11714" actId="1076"/>
          <ac:spMkLst>
            <pc:docMk/>
            <pc:sldMk cId="0" sldId="262"/>
            <ac:spMk id="2" creationId="{6AA280FC-EBB6-4EC8-9CA5-2F38611BB8F0}"/>
          </ac:spMkLst>
        </pc:spChg>
        <pc:spChg chg="del mod">
          <ac:chgData name="Colin Coyne" userId="cf8eb24f62b1d1f3" providerId="LiveId" clId="{9418B889-E6A9-40F1-8B86-945D4140127E}" dt="2022-08-03T18:45:49.718" v="6237" actId="478"/>
          <ac:spMkLst>
            <pc:docMk/>
            <pc:sldMk cId="0" sldId="262"/>
            <ac:spMk id="3" creationId="{D1C1E551-36F7-4C0B-B6D5-B110A09F57EC}"/>
          </ac:spMkLst>
        </pc:spChg>
        <pc:spChg chg="add del mod">
          <ac:chgData name="Colin Coyne" userId="cf8eb24f62b1d1f3" providerId="LiveId" clId="{9418B889-E6A9-40F1-8B86-945D4140127E}" dt="2022-08-04T16:02:23.868" v="8097" actId="478"/>
          <ac:spMkLst>
            <pc:docMk/>
            <pc:sldMk cId="0" sldId="262"/>
            <ac:spMk id="4" creationId="{52BE24DC-F6FE-E947-D97B-8EE60E013354}"/>
          </ac:spMkLst>
        </pc:spChg>
        <pc:spChg chg="mod">
          <ac:chgData name="Colin Coyne" userId="cf8eb24f62b1d1f3" providerId="LiveId" clId="{9418B889-E6A9-40F1-8B86-945D4140127E}" dt="2022-08-13T15:55:27.647" v="12116" actId="207"/>
          <ac:spMkLst>
            <pc:docMk/>
            <pc:sldMk cId="0" sldId="262"/>
            <ac:spMk id="6" creationId="{9BD44054-7858-4BD7-A8AF-F8225C132F82}"/>
          </ac:spMkLst>
        </pc:spChg>
        <pc:spChg chg="del mod">
          <ac:chgData name="Colin Coyne" userId="cf8eb24f62b1d1f3" providerId="LiveId" clId="{9418B889-E6A9-40F1-8B86-945D4140127E}" dt="2022-08-03T18:26:14.105" v="5917" actId="478"/>
          <ac:spMkLst>
            <pc:docMk/>
            <pc:sldMk cId="0" sldId="262"/>
            <ac:spMk id="7" creationId="{0E178B93-685C-4366-9F5A-C1B418425F12}"/>
          </ac:spMkLst>
        </pc:spChg>
        <pc:spChg chg="add del mod">
          <ac:chgData name="Colin Coyne" userId="cf8eb24f62b1d1f3" providerId="LiveId" clId="{9418B889-E6A9-40F1-8B86-945D4140127E}" dt="2022-08-04T16:02:14.276" v="8096" actId="478"/>
          <ac:spMkLst>
            <pc:docMk/>
            <pc:sldMk cId="0" sldId="262"/>
            <ac:spMk id="8" creationId="{E31363C7-0080-152E-AE26-643210D8FC57}"/>
          </ac:spMkLst>
        </pc:spChg>
        <pc:spChg chg="del mod">
          <ac:chgData name="Colin Coyne" userId="cf8eb24f62b1d1f3" providerId="LiveId" clId="{9418B889-E6A9-40F1-8B86-945D4140127E}" dt="2022-08-03T18:36:45.585" v="6173" actId="478"/>
          <ac:spMkLst>
            <pc:docMk/>
            <pc:sldMk cId="0" sldId="262"/>
            <ac:spMk id="9" creationId="{61DF9BA8-E850-184A-C949-3DB8D616166C}"/>
          </ac:spMkLst>
        </pc:spChg>
        <pc:spChg chg="del mod">
          <ac:chgData name="Colin Coyne" userId="cf8eb24f62b1d1f3" providerId="LiveId" clId="{9418B889-E6A9-40F1-8B86-945D4140127E}" dt="2022-08-03T19:00:24.946" v="6951" actId="478"/>
          <ac:spMkLst>
            <pc:docMk/>
            <pc:sldMk cId="0" sldId="262"/>
            <ac:spMk id="10" creationId="{A6891FB1-C216-9E67-4E7E-B0BEE9BC7870}"/>
          </ac:spMkLst>
        </pc:spChg>
        <pc:spChg chg="add del mod">
          <ac:chgData name="Colin Coyne" userId="cf8eb24f62b1d1f3" providerId="LiveId" clId="{9418B889-E6A9-40F1-8B86-945D4140127E}" dt="2022-08-03T18:25:53.475" v="5902" actId="478"/>
          <ac:spMkLst>
            <pc:docMk/>
            <pc:sldMk cId="0" sldId="262"/>
            <ac:spMk id="11" creationId="{CA9CE9DD-2CE9-B6E3-B06D-546E004156B4}"/>
          </ac:spMkLst>
        </pc:spChg>
        <pc:spChg chg="add del mod">
          <ac:chgData name="Colin Coyne" userId="cf8eb24f62b1d1f3" providerId="LiveId" clId="{9418B889-E6A9-40F1-8B86-945D4140127E}" dt="2022-08-03T19:00:03.818" v="6945" actId="478"/>
          <ac:spMkLst>
            <pc:docMk/>
            <pc:sldMk cId="0" sldId="262"/>
            <ac:spMk id="12" creationId="{BDC902A2-3E99-E42D-6A38-B40AEA8AEEB5}"/>
          </ac:spMkLst>
        </pc:spChg>
      </pc:sldChg>
      <pc:sldChg chg="modSp mod ord">
        <pc:chgData name="Colin Coyne" userId="cf8eb24f62b1d1f3" providerId="LiveId" clId="{9418B889-E6A9-40F1-8B86-945D4140127E}" dt="2022-08-13T17:56:59.602" v="12135" actId="20577"/>
        <pc:sldMkLst>
          <pc:docMk/>
          <pc:sldMk cId="2366709942" sldId="263"/>
        </pc:sldMkLst>
        <pc:spChg chg="mod">
          <ac:chgData name="Colin Coyne" userId="cf8eb24f62b1d1f3" providerId="LiveId" clId="{9418B889-E6A9-40F1-8B86-945D4140127E}" dt="2022-08-13T17:56:59.602" v="12135" actId="20577"/>
          <ac:spMkLst>
            <pc:docMk/>
            <pc:sldMk cId="2366709942" sldId="263"/>
            <ac:spMk id="2" creationId="{CA293F97-DDEB-426C-A3DD-6F7DDEC6E838}"/>
          </ac:spMkLst>
        </pc:spChg>
      </pc:sldChg>
      <pc:sldChg chg="modSp del mod">
        <pc:chgData name="Colin Coyne" userId="cf8eb24f62b1d1f3" providerId="LiveId" clId="{9418B889-E6A9-40F1-8B86-945D4140127E}" dt="2022-07-11T16:43:15.571" v="750" actId="47"/>
        <pc:sldMkLst>
          <pc:docMk/>
          <pc:sldMk cId="973330548" sldId="264"/>
        </pc:sldMkLst>
        <pc:spChg chg="mod">
          <ac:chgData name="Colin Coyne" userId="cf8eb24f62b1d1f3" providerId="LiveId" clId="{9418B889-E6A9-40F1-8B86-945D4140127E}" dt="2022-07-10T23:27:10.893" v="556" actId="1076"/>
          <ac:spMkLst>
            <pc:docMk/>
            <pc:sldMk cId="973330548" sldId="264"/>
            <ac:spMk id="2" creationId="{B6BA1822-4D18-7119-A930-B93F7C1755AC}"/>
          </ac:spMkLst>
        </pc:spChg>
      </pc:sldChg>
      <pc:sldChg chg="addSp delSp modSp mod modAnim">
        <pc:chgData name="Colin Coyne" userId="cf8eb24f62b1d1f3" providerId="LiveId" clId="{9418B889-E6A9-40F1-8B86-945D4140127E}" dt="2022-08-13T18:45:18.377" v="12168"/>
        <pc:sldMkLst>
          <pc:docMk/>
          <pc:sldMk cId="3567306453" sldId="265"/>
        </pc:sldMkLst>
        <pc:spChg chg="del mod">
          <ac:chgData name="Colin Coyne" userId="cf8eb24f62b1d1f3" providerId="LiveId" clId="{9418B889-E6A9-40F1-8B86-945D4140127E}" dt="2022-07-10T23:09:27.005" v="525" actId="478"/>
          <ac:spMkLst>
            <pc:docMk/>
            <pc:sldMk cId="3567306453" sldId="265"/>
            <ac:spMk id="4" creationId="{C9EE4981-1FC8-7DCB-3793-787FF2960956}"/>
          </ac:spMkLst>
        </pc:spChg>
        <pc:spChg chg="mod">
          <ac:chgData name="Colin Coyne" userId="cf8eb24f62b1d1f3" providerId="LiveId" clId="{9418B889-E6A9-40F1-8B86-945D4140127E}" dt="2022-08-13T18:44:58.035" v="12167" actId="20577"/>
          <ac:spMkLst>
            <pc:docMk/>
            <pc:sldMk cId="3567306453" sldId="265"/>
            <ac:spMk id="5" creationId="{6C878DDF-EFB9-C0D3-7D3F-FC352E39DDD3}"/>
          </ac:spMkLst>
        </pc:spChg>
        <pc:spChg chg="add del mod">
          <ac:chgData name="Colin Coyne" userId="cf8eb24f62b1d1f3" providerId="LiveId" clId="{9418B889-E6A9-40F1-8B86-945D4140127E}" dt="2022-07-10T23:09:14.594" v="523"/>
          <ac:spMkLst>
            <pc:docMk/>
            <pc:sldMk cId="3567306453" sldId="265"/>
            <ac:spMk id="7" creationId="{B03B7AD9-3AC4-AF2F-3ADE-247DED74BF82}"/>
          </ac:spMkLst>
        </pc:spChg>
        <pc:spChg chg="mod">
          <ac:chgData name="Colin Coyne" userId="cf8eb24f62b1d1f3" providerId="LiveId" clId="{9418B889-E6A9-40F1-8B86-945D4140127E}" dt="2022-08-13T18:03:18.598" v="12144" actId="27636"/>
          <ac:spMkLst>
            <pc:docMk/>
            <pc:sldMk cId="3567306453" sldId="265"/>
            <ac:spMk id="8" creationId="{798E1CA0-C83E-7DAC-D904-4D86FB8CCD41}"/>
          </ac:spMkLst>
        </pc:spChg>
        <pc:spChg chg="add mod">
          <ac:chgData name="Colin Coyne" userId="cf8eb24f62b1d1f3" providerId="LiveId" clId="{9418B889-E6A9-40F1-8B86-945D4140127E}" dt="2022-08-13T17:56:17.924" v="12123"/>
          <ac:spMkLst>
            <pc:docMk/>
            <pc:sldMk cId="3567306453" sldId="265"/>
            <ac:spMk id="10" creationId="{0C1D9E0B-2E6E-BFED-1CCB-3716205DFFB1}"/>
          </ac:spMkLst>
        </pc:spChg>
        <pc:picChg chg="mod">
          <ac:chgData name="Colin Coyne" userId="cf8eb24f62b1d1f3" providerId="LiveId" clId="{9418B889-E6A9-40F1-8B86-945D4140127E}" dt="2022-08-13T18:03:24.961" v="12145" actId="1076"/>
          <ac:picMkLst>
            <pc:docMk/>
            <pc:sldMk cId="3567306453" sldId="265"/>
            <ac:picMk id="6" creationId="{B9AF650C-62C4-E3B4-16AC-BC3EE372B25C}"/>
          </ac:picMkLst>
        </pc:picChg>
        <pc:picChg chg="add del mod">
          <ac:chgData name="Colin Coyne" userId="cf8eb24f62b1d1f3" providerId="LiveId" clId="{9418B889-E6A9-40F1-8B86-945D4140127E}" dt="2022-07-10T23:09:14.594" v="523"/>
          <ac:picMkLst>
            <pc:docMk/>
            <pc:sldMk cId="3567306453" sldId="265"/>
            <ac:picMk id="9" creationId="{50383902-1F8D-C526-D9CB-F7455C837AD6}"/>
          </ac:picMkLst>
        </pc:picChg>
      </pc:sldChg>
      <pc:sldChg chg="modSp mod modAnim">
        <pc:chgData name="Colin Coyne" userId="cf8eb24f62b1d1f3" providerId="LiveId" clId="{9418B889-E6A9-40F1-8B86-945D4140127E}" dt="2022-08-03T17:02:09.155" v="4319" actId="20577"/>
        <pc:sldMkLst>
          <pc:docMk/>
          <pc:sldMk cId="322368795" sldId="266"/>
        </pc:sldMkLst>
        <pc:spChg chg="mod">
          <ac:chgData name="Colin Coyne" userId="cf8eb24f62b1d1f3" providerId="LiveId" clId="{9418B889-E6A9-40F1-8B86-945D4140127E}" dt="2022-07-25T14:17:49.668" v="2751" actId="14100"/>
          <ac:spMkLst>
            <pc:docMk/>
            <pc:sldMk cId="322368795" sldId="266"/>
            <ac:spMk id="4" creationId="{ADB0BA18-315D-1D85-3CB5-54686A71D721}"/>
          </ac:spMkLst>
        </pc:spChg>
        <pc:spChg chg="mod">
          <ac:chgData name="Colin Coyne" userId="cf8eb24f62b1d1f3" providerId="LiveId" clId="{9418B889-E6A9-40F1-8B86-945D4140127E}" dt="2022-08-03T17:02:09.155" v="4319" actId="20577"/>
          <ac:spMkLst>
            <pc:docMk/>
            <pc:sldMk cId="322368795" sldId="266"/>
            <ac:spMk id="5" creationId="{53BF8123-4BF0-37E7-BCDB-BB4ED0361A7E}"/>
          </ac:spMkLst>
        </pc:spChg>
      </pc:sldChg>
      <pc:sldChg chg="modSp mod">
        <pc:chgData name="Colin Coyne" userId="cf8eb24f62b1d1f3" providerId="LiveId" clId="{9418B889-E6A9-40F1-8B86-945D4140127E}" dt="2022-08-13T17:56:43.002" v="12129" actId="20577"/>
        <pc:sldMkLst>
          <pc:docMk/>
          <pc:sldMk cId="2567180983" sldId="267"/>
        </pc:sldMkLst>
        <pc:graphicFrameChg chg="modGraphic">
          <ac:chgData name="Colin Coyne" userId="cf8eb24f62b1d1f3" providerId="LiveId" clId="{9418B889-E6A9-40F1-8B86-945D4140127E}" dt="2022-08-13T17:56:43.002" v="12129" actId="20577"/>
          <ac:graphicFrameMkLst>
            <pc:docMk/>
            <pc:sldMk cId="2567180983" sldId="267"/>
            <ac:graphicFrameMk id="4" creationId="{38C2D5B3-8555-0DD4-2AB7-B6C14425CC77}"/>
          </ac:graphicFrameMkLst>
        </pc:graphicFrameChg>
      </pc:sldChg>
      <pc:sldChg chg="addSp delSp modSp new mod ord delAnim modAnim">
        <pc:chgData name="Colin Coyne" userId="cf8eb24f62b1d1f3" providerId="LiveId" clId="{9418B889-E6A9-40F1-8B86-945D4140127E}" dt="2022-07-25T15:15:01.141" v="3405" actId="207"/>
        <pc:sldMkLst>
          <pc:docMk/>
          <pc:sldMk cId="2830457918" sldId="268"/>
        </pc:sldMkLst>
        <pc:spChg chg="mod">
          <ac:chgData name="Colin Coyne" userId="cf8eb24f62b1d1f3" providerId="LiveId" clId="{9418B889-E6A9-40F1-8B86-945D4140127E}" dt="2022-07-25T13:47:33.531" v="1902" actId="1036"/>
          <ac:spMkLst>
            <pc:docMk/>
            <pc:sldMk cId="2830457918" sldId="268"/>
            <ac:spMk id="2" creationId="{69BB9F07-F402-D52B-5937-C05B4F61A7FC}"/>
          </ac:spMkLst>
        </pc:spChg>
        <pc:spChg chg="mod">
          <ac:chgData name="Colin Coyne" userId="cf8eb24f62b1d1f3" providerId="LiveId" clId="{9418B889-E6A9-40F1-8B86-945D4140127E}" dt="2022-07-25T15:15:01.141" v="3405" actId="207"/>
          <ac:spMkLst>
            <pc:docMk/>
            <pc:sldMk cId="2830457918" sldId="268"/>
            <ac:spMk id="3" creationId="{1996EFD2-64F8-0100-0A6D-7B2B8ABE1E9E}"/>
          </ac:spMkLst>
        </pc:spChg>
        <pc:spChg chg="add del mod">
          <ac:chgData name="Colin Coyne" userId="cf8eb24f62b1d1f3" providerId="LiveId" clId="{9418B889-E6A9-40F1-8B86-945D4140127E}" dt="2022-07-10T23:01:55.238" v="504" actId="21"/>
          <ac:spMkLst>
            <pc:docMk/>
            <pc:sldMk cId="2830457918" sldId="268"/>
            <ac:spMk id="4" creationId="{AA329120-09CF-7D8E-E993-8A292DD4A621}"/>
          </ac:spMkLst>
        </pc:spChg>
        <pc:spChg chg="add del mod">
          <ac:chgData name="Colin Coyne" userId="cf8eb24f62b1d1f3" providerId="LiveId" clId="{9418B889-E6A9-40F1-8B86-945D4140127E}" dt="2022-07-25T14:47:20.051" v="3160" actId="478"/>
          <ac:spMkLst>
            <pc:docMk/>
            <pc:sldMk cId="2830457918" sldId="268"/>
            <ac:spMk id="5" creationId="{5BF7EEE6-BA68-041D-A54D-3F06AD11A0A1}"/>
          </ac:spMkLst>
        </pc:spChg>
        <pc:spChg chg="add del mod">
          <ac:chgData name="Colin Coyne" userId="cf8eb24f62b1d1f3" providerId="LiveId" clId="{9418B889-E6A9-40F1-8B86-945D4140127E}" dt="2022-07-10T23:02:21.134" v="506" actId="21"/>
          <ac:spMkLst>
            <pc:docMk/>
            <pc:sldMk cId="2830457918" sldId="268"/>
            <ac:spMk id="7" creationId="{83594324-FAB3-5AC7-7BEA-B39EE74E9936}"/>
          </ac:spMkLst>
        </pc:spChg>
        <pc:spChg chg="add del mod">
          <ac:chgData name="Colin Coyne" userId="cf8eb24f62b1d1f3" providerId="LiveId" clId="{9418B889-E6A9-40F1-8B86-945D4140127E}" dt="2022-07-10T23:02:36.692" v="508" actId="21"/>
          <ac:spMkLst>
            <pc:docMk/>
            <pc:sldMk cId="2830457918" sldId="268"/>
            <ac:spMk id="8" creationId="{D50FE951-F5A1-6266-CCBC-650933930695}"/>
          </ac:spMkLst>
        </pc:spChg>
        <pc:picChg chg="add del mod">
          <ac:chgData name="Colin Coyne" userId="cf8eb24f62b1d1f3" providerId="LiveId" clId="{9418B889-E6A9-40F1-8B86-945D4140127E}" dt="2022-07-25T14:47:23.839" v="3161" actId="478"/>
          <ac:picMkLst>
            <pc:docMk/>
            <pc:sldMk cId="2830457918" sldId="268"/>
            <ac:picMk id="6" creationId="{1073C152-2C02-74EC-1BEA-F4E9F8CB8A37}"/>
          </ac:picMkLst>
        </pc:picChg>
      </pc:sldChg>
      <pc:sldChg chg="modSp new mod ord">
        <pc:chgData name="Colin Coyne" userId="cf8eb24f62b1d1f3" providerId="LiveId" clId="{9418B889-E6A9-40F1-8B86-945D4140127E}" dt="2022-08-08T14:43:27.897" v="10497" actId="20577"/>
        <pc:sldMkLst>
          <pc:docMk/>
          <pc:sldMk cId="2714324409" sldId="269"/>
        </pc:sldMkLst>
        <pc:spChg chg="mod">
          <ac:chgData name="Colin Coyne" userId="cf8eb24f62b1d1f3" providerId="LiveId" clId="{9418B889-E6A9-40F1-8B86-945D4140127E}" dt="2022-07-10T23:06:39.002" v="514" actId="20577"/>
          <ac:spMkLst>
            <pc:docMk/>
            <pc:sldMk cId="2714324409" sldId="269"/>
            <ac:spMk id="2" creationId="{4503D644-9601-D52A-0DFE-ADB7447D25CA}"/>
          </ac:spMkLst>
        </pc:spChg>
        <pc:spChg chg="mod">
          <ac:chgData name="Colin Coyne" userId="cf8eb24f62b1d1f3" providerId="LiveId" clId="{9418B889-E6A9-40F1-8B86-945D4140127E}" dt="2022-08-08T14:43:27.897" v="10497" actId="20577"/>
          <ac:spMkLst>
            <pc:docMk/>
            <pc:sldMk cId="2714324409" sldId="269"/>
            <ac:spMk id="3" creationId="{CAF6EEDE-8AF0-C02C-D490-A4421C15F93B}"/>
          </ac:spMkLst>
        </pc:spChg>
      </pc:sldChg>
      <pc:sldChg chg="addSp delSp modSp new mod delAnim modAnim">
        <pc:chgData name="Colin Coyne" userId="cf8eb24f62b1d1f3" providerId="LiveId" clId="{9418B889-E6A9-40F1-8B86-945D4140127E}" dt="2022-07-25T15:16:59.668" v="3417" actId="207"/>
        <pc:sldMkLst>
          <pc:docMk/>
          <pc:sldMk cId="2021948260" sldId="270"/>
        </pc:sldMkLst>
        <pc:spChg chg="del mod">
          <ac:chgData name="Colin Coyne" userId="cf8eb24f62b1d1f3" providerId="LiveId" clId="{9418B889-E6A9-40F1-8B86-945D4140127E}" dt="2022-07-10T23:27:47.841" v="558" actId="478"/>
          <ac:spMkLst>
            <pc:docMk/>
            <pc:sldMk cId="2021948260" sldId="270"/>
            <ac:spMk id="2" creationId="{1D8D213C-0662-2902-33CF-94C158654419}"/>
          </ac:spMkLst>
        </pc:spChg>
        <pc:spChg chg="del mod">
          <ac:chgData name="Colin Coyne" userId="cf8eb24f62b1d1f3" providerId="LiveId" clId="{9418B889-E6A9-40F1-8B86-945D4140127E}" dt="2022-07-10T23:25:52.355" v="552" actId="478"/>
          <ac:spMkLst>
            <pc:docMk/>
            <pc:sldMk cId="2021948260" sldId="270"/>
            <ac:spMk id="3" creationId="{C4714D2F-1C0C-1013-2672-4B14F7DCBA62}"/>
          </ac:spMkLst>
        </pc:spChg>
        <pc:spChg chg="add mod">
          <ac:chgData name="Colin Coyne" userId="cf8eb24f62b1d1f3" providerId="LiveId" clId="{9418B889-E6A9-40F1-8B86-945D4140127E}" dt="2022-07-25T15:16:59.668" v="3417" actId="207"/>
          <ac:spMkLst>
            <pc:docMk/>
            <pc:sldMk cId="2021948260" sldId="270"/>
            <ac:spMk id="8" creationId="{097EA8A5-D360-393D-CE91-1F7D1FD5F9C1}"/>
          </ac:spMkLst>
        </pc:spChg>
        <pc:graphicFrameChg chg="add del mod modGraphic">
          <ac:chgData name="Colin Coyne" userId="cf8eb24f62b1d1f3" providerId="LiveId" clId="{9418B889-E6A9-40F1-8B86-945D4140127E}" dt="2022-07-11T16:42:40.320" v="746" actId="478"/>
          <ac:graphicFrameMkLst>
            <pc:docMk/>
            <pc:sldMk cId="2021948260" sldId="270"/>
            <ac:graphicFrameMk id="2" creationId="{6B978C54-A78F-CED8-7963-4E7439A5E456}"/>
          </ac:graphicFrameMkLst>
        </pc:graphicFrameChg>
        <pc:graphicFrameChg chg="add del mod modGraphic">
          <ac:chgData name="Colin Coyne" userId="cf8eb24f62b1d1f3" providerId="LiveId" clId="{9418B889-E6A9-40F1-8B86-945D4140127E}" dt="2022-07-11T16:43:38.755" v="753" actId="478"/>
          <ac:graphicFrameMkLst>
            <pc:docMk/>
            <pc:sldMk cId="2021948260" sldId="270"/>
            <ac:graphicFrameMk id="3" creationId="{A6FAC797-A89B-6161-DB46-BF730B56CC66}"/>
          </ac:graphicFrameMkLst>
        </pc:graphicFrameChg>
        <pc:graphicFrameChg chg="add del">
          <ac:chgData name="Colin Coyne" userId="cf8eb24f62b1d1f3" providerId="LiveId" clId="{9418B889-E6A9-40F1-8B86-945D4140127E}" dt="2022-07-10T23:24:57.454" v="541" actId="3680"/>
          <ac:graphicFrameMkLst>
            <pc:docMk/>
            <pc:sldMk cId="2021948260" sldId="270"/>
            <ac:graphicFrameMk id="4" creationId="{126EFC49-2008-F807-78EF-DCF7546D21E8}"/>
          </ac:graphicFrameMkLst>
        </pc:graphicFrameChg>
        <pc:graphicFrameChg chg="add mod modGraphic">
          <ac:chgData name="Colin Coyne" userId="cf8eb24f62b1d1f3" providerId="LiveId" clId="{9418B889-E6A9-40F1-8B86-945D4140127E}" dt="2022-07-11T16:52:06.512" v="782" actId="12385"/>
          <ac:graphicFrameMkLst>
            <pc:docMk/>
            <pc:sldMk cId="2021948260" sldId="270"/>
            <ac:graphicFrameMk id="4" creationId="{7EB2F450-0B42-E3D7-BE69-41C28F596A7F}"/>
          </ac:graphicFrameMkLst>
        </pc:graphicFrameChg>
        <pc:graphicFrameChg chg="add del mod modGraphic">
          <ac:chgData name="Colin Coyne" userId="cf8eb24f62b1d1f3" providerId="LiveId" clId="{9418B889-E6A9-40F1-8B86-945D4140127E}" dt="2022-07-10T23:24:56.644" v="539"/>
          <ac:graphicFrameMkLst>
            <pc:docMk/>
            <pc:sldMk cId="2021948260" sldId="270"/>
            <ac:graphicFrameMk id="5" creationId="{7FD22210-8660-DE83-5D4D-EDC7FED88463}"/>
          </ac:graphicFrameMkLst>
        </pc:graphicFrameChg>
        <pc:graphicFrameChg chg="add del mod modGraphic">
          <ac:chgData name="Colin Coyne" userId="cf8eb24f62b1d1f3" providerId="LiveId" clId="{9418B889-E6A9-40F1-8B86-945D4140127E}" dt="2022-07-10T23:25:47.842" v="551"/>
          <ac:graphicFrameMkLst>
            <pc:docMk/>
            <pc:sldMk cId="2021948260" sldId="270"/>
            <ac:graphicFrameMk id="6" creationId="{71315E02-8559-3895-C5CE-E3E28B3DA1E4}"/>
          </ac:graphicFrameMkLst>
        </pc:graphicFrameChg>
        <pc:graphicFrameChg chg="add del mod modGraphic">
          <ac:chgData name="Colin Coyne" userId="cf8eb24f62b1d1f3" providerId="LiveId" clId="{9418B889-E6A9-40F1-8B86-945D4140127E}" dt="2022-07-10T23:27:23.911" v="557" actId="478"/>
          <ac:graphicFrameMkLst>
            <pc:docMk/>
            <pc:sldMk cId="2021948260" sldId="270"/>
            <ac:graphicFrameMk id="7" creationId="{C29728B4-788E-589A-F89D-DCF90203D76A}"/>
          </ac:graphicFrameMkLst>
        </pc:graphicFrameChg>
        <pc:graphicFrameChg chg="add del mod modGraphic">
          <ac:chgData name="Colin Coyne" userId="cf8eb24f62b1d1f3" providerId="LiveId" clId="{9418B889-E6A9-40F1-8B86-945D4140127E}" dt="2022-07-11T16:40:59.470" v="738" actId="478"/>
          <ac:graphicFrameMkLst>
            <pc:docMk/>
            <pc:sldMk cId="2021948260" sldId="270"/>
            <ac:graphicFrameMk id="9" creationId="{DE3D6768-DD1E-5933-D49F-EA1594595AC9}"/>
          </ac:graphicFrameMkLst>
        </pc:graphicFrameChg>
      </pc:sldChg>
      <pc:sldChg chg="addSp delSp modSp new mod modAnim">
        <pc:chgData name="Colin Coyne" userId="cf8eb24f62b1d1f3" providerId="LiveId" clId="{9418B889-E6A9-40F1-8B86-945D4140127E}" dt="2022-08-03T17:06:07.067" v="4330" actId="113"/>
        <pc:sldMkLst>
          <pc:docMk/>
          <pc:sldMk cId="3452634288" sldId="271"/>
        </pc:sldMkLst>
        <pc:spChg chg="del">
          <ac:chgData name="Colin Coyne" userId="cf8eb24f62b1d1f3" providerId="LiveId" clId="{9418B889-E6A9-40F1-8B86-945D4140127E}" dt="2022-07-10T23:36:54.021" v="704" actId="478"/>
          <ac:spMkLst>
            <pc:docMk/>
            <pc:sldMk cId="3452634288" sldId="271"/>
            <ac:spMk id="2" creationId="{3EED844D-45F6-FB9E-A560-DCF423629787}"/>
          </ac:spMkLst>
        </pc:spChg>
        <pc:spChg chg="del">
          <ac:chgData name="Colin Coyne" userId="cf8eb24f62b1d1f3" providerId="LiveId" clId="{9418B889-E6A9-40F1-8B86-945D4140127E}" dt="2022-07-10T23:37:01.317" v="705" actId="478"/>
          <ac:spMkLst>
            <pc:docMk/>
            <pc:sldMk cId="3452634288" sldId="271"/>
            <ac:spMk id="3" creationId="{A8C0EBF9-6070-4BF5-7246-4621C4EC9D1C}"/>
          </ac:spMkLst>
        </pc:spChg>
        <pc:spChg chg="add mod">
          <ac:chgData name="Colin Coyne" userId="cf8eb24f62b1d1f3" providerId="LiveId" clId="{9418B889-E6A9-40F1-8B86-945D4140127E}" dt="2022-07-25T14:52:54.893" v="3184" actId="20577"/>
          <ac:spMkLst>
            <pc:docMk/>
            <pc:sldMk cId="3452634288" sldId="271"/>
            <ac:spMk id="4" creationId="{C24DEC53-8B89-5FC2-C1DA-B6C08FE6D7B6}"/>
          </ac:spMkLst>
        </pc:spChg>
        <pc:spChg chg="add del mod">
          <ac:chgData name="Colin Coyne" userId="cf8eb24f62b1d1f3" providerId="LiveId" clId="{9418B889-E6A9-40F1-8B86-945D4140127E}" dt="2022-07-11T17:24:13.193" v="975"/>
          <ac:spMkLst>
            <pc:docMk/>
            <pc:sldMk cId="3452634288" sldId="271"/>
            <ac:spMk id="7" creationId="{1B0DB6E8-311B-6905-FCA2-B1C07227B6E0}"/>
          </ac:spMkLst>
        </pc:spChg>
        <pc:spChg chg="add del mod">
          <ac:chgData name="Colin Coyne" userId="cf8eb24f62b1d1f3" providerId="LiveId" clId="{9418B889-E6A9-40F1-8B86-945D4140127E}" dt="2022-07-11T17:24:13.193" v="975"/>
          <ac:spMkLst>
            <pc:docMk/>
            <pc:sldMk cId="3452634288" sldId="271"/>
            <ac:spMk id="8" creationId="{9262A254-2DAB-7D5D-67AF-9E78EDA3D098}"/>
          </ac:spMkLst>
        </pc:spChg>
        <pc:spChg chg="add del mod">
          <ac:chgData name="Colin Coyne" userId="cf8eb24f62b1d1f3" providerId="LiveId" clId="{9418B889-E6A9-40F1-8B86-945D4140127E}" dt="2022-07-11T17:24:13.193" v="975"/>
          <ac:spMkLst>
            <pc:docMk/>
            <pc:sldMk cId="3452634288" sldId="271"/>
            <ac:spMk id="9" creationId="{83D276E8-98D3-7FF9-776D-FEB14BEF60DF}"/>
          </ac:spMkLst>
        </pc:spChg>
        <pc:spChg chg="add del mod">
          <ac:chgData name="Colin Coyne" userId="cf8eb24f62b1d1f3" providerId="LiveId" clId="{9418B889-E6A9-40F1-8B86-945D4140127E}" dt="2022-07-11T17:24:13.193" v="975"/>
          <ac:spMkLst>
            <pc:docMk/>
            <pc:sldMk cId="3452634288" sldId="271"/>
            <ac:spMk id="10" creationId="{B464C302-6DF9-AE42-1114-D673A331DBD9}"/>
          </ac:spMkLst>
        </pc:spChg>
        <pc:spChg chg="add mod">
          <ac:chgData name="Colin Coyne" userId="cf8eb24f62b1d1f3" providerId="LiveId" clId="{9418B889-E6A9-40F1-8B86-945D4140127E}" dt="2022-07-11T17:25:10.023" v="978" actId="1076"/>
          <ac:spMkLst>
            <pc:docMk/>
            <pc:sldMk cId="3452634288" sldId="271"/>
            <ac:spMk id="11" creationId="{D861C096-E714-84C2-9D32-D814A44BE9F5}"/>
          </ac:spMkLst>
        </pc:spChg>
        <pc:spChg chg="add mod">
          <ac:chgData name="Colin Coyne" userId="cf8eb24f62b1d1f3" providerId="LiveId" clId="{9418B889-E6A9-40F1-8B86-945D4140127E}" dt="2022-07-25T15:23:10.886" v="3530" actId="207"/>
          <ac:spMkLst>
            <pc:docMk/>
            <pc:sldMk cId="3452634288" sldId="271"/>
            <ac:spMk id="12" creationId="{18C628AF-F87A-D3A2-25E9-4C3E5CD42AAB}"/>
          </ac:spMkLst>
        </pc:spChg>
        <pc:spChg chg="add mod">
          <ac:chgData name="Colin Coyne" userId="cf8eb24f62b1d1f3" providerId="LiveId" clId="{9418B889-E6A9-40F1-8B86-945D4140127E}" dt="2022-07-11T17:25:36.804" v="981" actId="1076"/>
          <ac:spMkLst>
            <pc:docMk/>
            <pc:sldMk cId="3452634288" sldId="271"/>
            <ac:spMk id="13" creationId="{73149A2D-7E5A-D86F-DB00-F93A11F46DF5}"/>
          </ac:spMkLst>
        </pc:spChg>
        <pc:spChg chg="add mod">
          <ac:chgData name="Colin Coyne" userId="cf8eb24f62b1d1f3" providerId="LiveId" clId="{9418B889-E6A9-40F1-8B86-945D4140127E}" dt="2022-07-25T15:23:02.532" v="3529" actId="207"/>
          <ac:spMkLst>
            <pc:docMk/>
            <pc:sldMk cId="3452634288" sldId="271"/>
            <ac:spMk id="14" creationId="{1809A32F-6374-BA97-2807-720E1C691FEC}"/>
          </ac:spMkLst>
        </pc:spChg>
        <pc:graphicFrameChg chg="add del mod">
          <ac:chgData name="Colin Coyne" userId="cf8eb24f62b1d1f3" providerId="LiveId" clId="{9418B889-E6A9-40F1-8B86-945D4140127E}" dt="2022-08-03T17:06:07.067" v="4330" actId="113"/>
          <ac:graphicFrameMkLst>
            <pc:docMk/>
            <pc:sldMk cId="3452634288" sldId="271"/>
            <ac:graphicFrameMk id="3" creationId="{EA5AD0F7-A195-E71C-B401-FEA776432054}"/>
          </ac:graphicFrameMkLst>
        </pc:graphicFrameChg>
        <pc:graphicFrameChg chg="add del mod modGraphic">
          <ac:chgData name="Colin Coyne" userId="cf8eb24f62b1d1f3" providerId="LiveId" clId="{9418B889-E6A9-40F1-8B86-945D4140127E}" dt="2022-07-10T23:42:07.778" v="731" actId="478"/>
          <ac:graphicFrameMkLst>
            <pc:docMk/>
            <pc:sldMk cId="3452634288" sldId="271"/>
            <ac:graphicFrameMk id="5" creationId="{23103F23-C8DE-CC62-50C2-4AC4AD23646E}"/>
          </ac:graphicFrameMkLst>
        </pc:graphicFrameChg>
        <pc:graphicFrameChg chg="add del mod">
          <ac:chgData name="Colin Coyne" userId="cf8eb24f62b1d1f3" providerId="LiveId" clId="{9418B889-E6A9-40F1-8B86-945D4140127E}" dt="2022-07-11T16:56:10.056" v="799" actId="21"/>
          <ac:graphicFrameMkLst>
            <pc:docMk/>
            <pc:sldMk cId="3452634288" sldId="271"/>
            <ac:graphicFrameMk id="5" creationId="{FF97FDBC-59CD-AE83-2172-2CDCBD048029}"/>
          </ac:graphicFrameMkLst>
        </pc:graphicFrameChg>
        <pc:graphicFrameChg chg="add del mod">
          <ac:chgData name="Colin Coyne" userId="cf8eb24f62b1d1f3" providerId="LiveId" clId="{9418B889-E6A9-40F1-8B86-945D4140127E}" dt="2022-07-11T17:24:13.193" v="975"/>
          <ac:graphicFrameMkLst>
            <pc:docMk/>
            <pc:sldMk cId="3452634288" sldId="271"/>
            <ac:graphicFrameMk id="6" creationId="{34A09C07-9EE3-1AD2-5718-E1E102004ED2}"/>
          </ac:graphicFrameMkLst>
        </pc:graphicFrameChg>
      </pc:sldChg>
      <pc:sldChg chg="modSp new mod">
        <pc:chgData name="Colin Coyne" userId="cf8eb24f62b1d1f3" providerId="LiveId" clId="{9418B889-E6A9-40F1-8B86-945D4140127E}" dt="2022-07-25T14:46:04.372" v="3159" actId="207"/>
        <pc:sldMkLst>
          <pc:docMk/>
          <pc:sldMk cId="2432830429" sldId="272"/>
        </pc:sldMkLst>
        <pc:spChg chg="mod">
          <ac:chgData name="Colin Coyne" userId="cf8eb24f62b1d1f3" providerId="LiveId" clId="{9418B889-E6A9-40F1-8B86-945D4140127E}" dt="2022-07-25T14:22:26.938" v="2813" actId="27636"/>
          <ac:spMkLst>
            <pc:docMk/>
            <pc:sldMk cId="2432830429" sldId="272"/>
            <ac:spMk id="2" creationId="{25B84207-4859-104E-9D8C-496FDD735617}"/>
          </ac:spMkLst>
        </pc:spChg>
        <pc:spChg chg="mod">
          <ac:chgData name="Colin Coyne" userId="cf8eb24f62b1d1f3" providerId="LiveId" clId="{9418B889-E6A9-40F1-8B86-945D4140127E}" dt="2022-07-25T14:46:04.372" v="3159" actId="207"/>
          <ac:spMkLst>
            <pc:docMk/>
            <pc:sldMk cId="2432830429" sldId="272"/>
            <ac:spMk id="3" creationId="{8BEE3924-3EB0-513E-E334-821F2DAFD849}"/>
          </ac:spMkLst>
        </pc:spChg>
      </pc:sldChg>
      <pc:sldChg chg="addSp delSp modSp new mod delAnim modAnim">
        <pc:chgData name="Colin Coyne" userId="cf8eb24f62b1d1f3" providerId="LiveId" clId="{9418B889-E6A9-40F1-8B86-945D4140127E}" dt="2022-08-03T17:05:55.589" v="4329" actId="113"/>
        <pc:sldMkLst>
          <pc:docMk/>
          <pc:sldMk cId="3946242188" sldId="273"/>
        </pc:sldMkLst>
        <pc:spChg chg="mod">
          <ac:chgData name="Colin Coyne" userId="cf8eb24f62b1d1f3" providerId="LiveId" clId="{9418B889-E6A9-40F1-8B86-945D4140127E}" dt="2022-07-25T14:53:03.029" v="3186" actId="20577"/>
          <ac:spMkLst>
            <pc:docMk/>
            <pc:sldMk cId="3946242188" sldId="273"/>
            <ac:spMk id="2" creationId="{CA8A0E46-246F-7336-107B-9A87DDB7D5AE}"/>
          </ac:spMkLst>
        </pc:spChg>
        <pc:spChg chg="add mod">
          <ac:chgData name="Colin Coyne" userId="cf8eb24f62b1d1f3" providerId="LiveId" clId="{9418B889-E6A9-40F1-8B86-945D4140127E}" dt="2022-07-25T15:24:25.394" v="3580" actId="20577"/>
          <ac:spMkLst>
            <pc:docMk/>
            <pc:sldMk cId="3946242188" sldId="273"/>
            <ac:spMk id="3" creationId="{93477421-4655-66FC-6861-9F6CC5EDF79C}"/>
          </ac:spMkLst>
        </pc:spChg>
        <pc:spChg chg="del mod">
          <ac:chgData name="Colin Coyne" userId="cf8eb24f62b1d1f3" providerId="LiveId" clId="{9418B889-E6A9-40F1-8B86-945D4140127E}" dt="2022-07-11T16:57:39.931" v="808" actId="478"/>
          <ac:spMkLst>
            <pc:docMk/>
            <pc:sldMk cId="3946242188" sldId="273"/>
            <ac:spMk id="3" creationId="{D912FACC-C552-5724-8E7D-A36A813F0601}"/>
          </ac:spMkLst>
        </pc:spChg>
        <pc:spChg chg="add del mod">
          <ac:chgData name="Colin Coyne" userId="cf8eb24f62b1d1f3" providerId="LiveId" clId="{9418B889-E6A9-40F1-8B86-945D4140127E}" dt="2022-07-25T15:25:01.971" v="3582" actId="478"/>
          <ac:spMkLst>
            <pc:docMk/>
            <pc:sldMk cId="3946242188" sldId="273"/>
            <ac:spMk id="5" creationId="{2726D2FC-FE8E-E510-24CF-7892C0D76AB0}"/>
          </ac:spMkLst>
        </pc:spChg>
        <pc:spChg chg="add del mod">
          <ac:chgData name="Colin Coyne" userId="cf8eb24f62b1d1f3" providerId="LiveId" clId="{9418B889-E6A9-40F1-8B86-945D4140127E}" dt="2022-07-25T15:25:01.971" v="3582" actId="478"/>
          <ac:spMkLst>
            <pc:docMk/>
            <pc:sldMk cId="3946242188" sldId="273"/>
            <ac:spMk id="6" creationId="{CF3DB27E-7859-A34F-411C-91ECBB400734}"/>
          </ac:spMkLst>
        </pc:spChg>
        <pc:spChg chg="add mod">
          <ac:chgData name="Colin Coyne" userId="cf8eb24f62b1d1f3" providerId="LiveId" clId="{9418B889-E6A9-40F1-8B86-945D4140127E}" dt="2022-07-25T15:25:17.863" v="3585" actId="1076"/>
          <ac:spMkLst>
            <pc:docMk/>
            <pc:sldMk cId="3946242188" sldId="273"/>
            <ac:spMk id="7" creationId="{645FF948-84E1-22E7-2A6C-288D2439245B}"/>
          </ac:spMkLst>
        </pc:spChg>
        <pc:spChg chg="add del mod">
          <ac:chgData name="Colin Coyne" userId="cf8eb24f62b1d1f3" providerId="LiveId" clId="{9418B889-E6A9-40F1-8B86-945D4140127E}" dt="2022-07-25T15:25:11.253" v="3584" actId="478"/>
          <ac:spMkLst>
            <pc:docMk/>
            <pc:sldMk cId="3946242188" sldId="273"/>
            <ac:spMk id="8" creationId="{76AEC829-3377-6676-CA49-197FB06EE844}"/>
          </ac:spMkLst>
        </pc:spChg>
        <pc:graphicFrameChg chg="add mod">
          <ac:chgData name="Colin Coyne" userId="cf8eb24f62b1d1f3" providerId="LiveId" clId="{9418B889-E6A9-40F1-8B86-945D4140127E}" dt="2022-08-03T17:05:55.589" v="4329" actId="113"/>
          <ac:graphicFrameMkLst>
            <pc:docMk/>
            <pc:sldMk cId="3946242188" sldId="273"/>
            <ac:graphicFrameMk id="4" creationId="{41D97EF2-EB6C-0849-4BA8-C59D0606C955}"/>
          </ac:graphicFrameMkLst>
        </pc:graphicFrameChg>
      </pc:sldChg>
      <pc:sldChg chg="addSp delSp modSp new mod delAnim modAnim">
        <pc:chgData name="Colin Coyne" userId="cf8eb24f62b1d1f3" providerId="LiveId" clId="{9418B889-E6A9-40F1-8B86-945D4140127E}" dt="2022-08-03T17:05:44.439" v="4328" actId="113"/>
        <pc:sldMkLst>
          <pc:docMk/>
          <pc:sldMk cId="1016579975" sldId="274"/>
        </pc:sldMkLst>
        <pc:spChg chg="add mod">
          <ac:chgData name="Colin Coyne" userId="cf8eb24f62b1d1f3" providerId="LiveId" clId="{9418B889-E6A9-40F1-8B86-945D4140127E}" dt="2022-07-25T15:20:23.970" v="3525" actId="1076"/>
          <ac:spMkLst>
            <pc:docMk/>
            <pc:sldMk cId="1016579975" sldId="274"/>
            <ac:spMk id="2" creationId="{32722B80-227E-3C14-74F6-1BA072F163DF}"/>
          </ac:spMkLst>
        </pc:spChg>
        <pc:spChg chg="del">
          <ac:chgData name="Colin Coyne" userId="cf8eb24f62b1d1f3" providerId="LiveId" clId="{9418B889-E6A9-40F1-8B86-945D4140127E}" dt="2022-07-11T16:59:36.270" v="819" actId="478"/>
          <ac:spMkLst>
            <pc:docMk/>
            <pc:sldMk cId="1016579975" sldId="274"/>
            <ac:spMk id="2" creationId="{A12B85D7-A9D2-5549-C878-6166E5C10154}"/>
          </ac:spMkLst>
        </pc:spChg>
        <pc:spChg chg="del">
          <ac:chgData name="Colin Coyne" userId="cf8eb24f62b1d1f3" providerId="LiveId" clId="{9418B889-E6A9-40F1-8B86-945D4140127E}" dt="2022-07-11T16:59:40.138" v="820" actId="478"/>
          <ac:spMkLst>
            <pc:docMk/>
            <pc:sldMk cId="1016579975" sldId="274"/>
            <ac:spMk id="3" creationId="{9FF1AC3B-A9DE-DA7F-434C-8E208EF47118}"/>
          </ac:spMkLst>
        </pc:spChg>
        <pc:spChg chg="add mod">
          <ac:chgData name="Colin Coyne" userId="cf8eb24f62b1d1f3" providerId="LiveId" clId="{9418B889-E6A9-40F1-8B86-945D4140127E}" dt="2022-07-25T14:53:16.938" v="3188" actId="20577"/>
          <ac:spMkLst>
            <pc:docMk/>
            <pc:sldMk cId="1016579975" sldId="274"/>
            <ac:spMk id="4" creationId="{74E619E7-F762-C0E9-7067-EB871F177724}"/>
          </ac:spMkLst>
        </pc:spChg>
        <pc:spChg chg="add mod">
          <ac:chgData name="Colin Coyne" userId="cf8eb24f62b1d1f3" providerId="LiveId" clId="{9418B889-E6A9-40F1-8B86-945D4140127E}" dt="2022-07-11T17:20:39.474" v="971" actId="1076"/>
          <ac:spMkLst>
            <pc:docMk/>
            <pc:sldMk cId="1016579975" sldId="274"/>
            <ac:spMk id="6" creationId="{69F34604-5A57-FE28-824F-B1EE047DBF4F}"/>
          </ac:spMkLst>
        </pc:spChg>
        <pc:spChg chg="add del mod">
          <ac:chgData name="Colin Coyne" userId="cf8eb24f62b1d1f3" providerId="LiveId" clId="{9418B889-E6A9-40F1-8B86-945D4140127E}" dt="2022-07-11T17:16:33.812" v="902" actId="478"/>
          <ac:spMkLst>
            <pc:docMk/>
            <pc:sldMk cId="1016579975" sldId="274"/>
            <ac:spMk id="7" creationId="{446B2C2C-024F-9997-1EFC-743A2637C5C8}"/>
          </ac:spMkLst>
        </pc:spChg>
        <pc:spChg chg="add mod">
          <ac:chgData name="Colin Coyne" userId="cf8eb24f62b1d1f3" providerId="LiveId" clId="{9418B889-E6A9-40F1-8B86-945D4140127E}" dt="2022-07-25T15:20:13.844" v="3524" actId="207"/>
          <ac:spMkLst>
            <pc:docMk/>
            <pc:sldMk cId="1016579975" sldId="274"/>
            <ac:spMk id="8" creationId="{18347091-87FE-17E8-9B61-F5BC4CFA31DB}"/>
          </ac:spMkLst>
        </pc:spChg>
        <pc:spChg chg="add mod">
          <ac:chgData name="Colin Coyne" userId="cf8eb24f62b1d1f3" providerId="LiveId" clId="{9418B889-E6A9-40F1-8B86-945D4140127E}" dt="2022-07-11T17:33:08.452" v="1003" actId="1076"/>
          <ac:spMkLst>
            <pc:docMk/>
            <pc:sldMk cId="1016579975" sldId="274"/>
            <ac:spMk id="9" creationId="{354F8085-5852-993A-483F-B0D6D0C09EA6}"/>
          </ac:spMkLst>
        </pc:spChg>
        <pc:spChg chg="add mod">
          <ac:chgData name="Colin Coyne" userId="cf8eb24f62b1d1f3" providerId="LiveId" clId="{9418B889-E6A9-40F1-8B86-945D4140127E}" dt="2022-07-25T15:20:06.253" v="3523" actId="207"/>
          <ac:spMkLst>
            <pc:docMk/>
            <pc:sldMk cId="1016579975" sldId="274"/>
            <ac:spMk id="10" creationId="{E32899CC-B6E0-8143-E930-E3FC8EE928D5}"/>
          </ac:spMkLst>
        </pc:spChg>
        <pc:graphicFrameChg chg="add mod">
          <ac:chgData name="Colin Coyne" userId="cf8eb24f62b1d1f3" providerId="LiveId" clId="{9418B889-E6A9-40F1-8B86-945D4140127E}" dt="2022-08-03T17:05:44.439" v="4328" actId="113"/>
          <ac:graphicFrameMkLst>
            <pc:docMk/>
            <pc:sldMk cId="1016579975" sldId="274"/>
            <ac:graphicFrameMk id="5" creationId="{9155AF60-DE8F-2EC6-D97F-257913176FB1}"/>
          </ac:graphicFrameMkLst>
        </pc:graphicFrameChg>
      </pc:sldChg>
      <pc:sldChg chg="addSp delSp modSp new del mod">
        <pc:chgData name="Colin Coyne" userId="cf8eb24f62b1d1f3" providerId="LiveId" clId="{9418B889-E6A9-40F1-8B86-945D4140127E}" dt="2022-07-11T17:11:36.322" v="881" actId="47"/>
        <pc:sldMkLst>
          <pc:docMk/>
          <pc:sldMk cId="3348962225" sldId="275"/>
        </pc:sldMkLst>
        <pc:spChg chg="del mod">
          <ac:chgData name="Colin Coyne" userId="cf8eb24f62b1d1f3" providerId="LiveId" clId="{9418B889-E6A9-40F1-8B86-945D4140127E}" dt="2022-07-11T17:00:04.581" v="825" actId="478"/>
          <ac:spMkLst>
            <pc:docMk/>
            <pc:sldMk cId="3348962225" sldId="275"/>
            <ac:spMk id="2" creationId="{726858D5-CC46-BB76-A00D-FE9DFAF4FB45}"/>
          </ac:spMkLst>
        </pc:spChg>
        <pc:spChg chg="del">
          <ac:chgData name="Colin Coyne" userId="cf8eb24f62b1d1f3" providerId="LiveId" clId="{9418B889-E6A9-40F1-8B86-945D4140127E}" dt="2022-07-11T17:00:04.581" v="825" actId="478"/>
          <ac:spMkLst>
            <pc:docMk/>
            <pc:sldMk cId="3348962225" sldId="275"/>
            <ac:spMk id="3" creationId="{2AB217B0-3C71-9D21-1BC8-0F3D38AE8412}"/>
          </ac:spMkLst>
        </pc:spChg>
        <pc:spChg chg="add mod">
          <ac:chgData name="Colin Coyne" userId="cf8eb24f62b1d1f3" providerId="LiveId" clId="{9418B889-E6A9-40F1-8B86-945D4140127E}" dt="2022-07-11T17:00:12.406" v="827" actId="14100"/>
          <ac:spMkLst>
            <pc:docMk/>
            <pc:sldMk cId="3348962225" sldId="275"/>
            <ac:spMk id="4" creationId="{4C582082-BA2A-16DC-D7F6-B3EA09B6C302}"/>
          </ac:spMkLst>
        </pc:spChg>
        <pc:picChg chg="add mod">
          <ac:chgData name="Colin Coyne" userId="cf8eb24f62b1d1f3" providerId="LiveId" clId="{9418B889-E6A9-40F1-8B86-945D4140127E}" dt="2022-07-11T17:04:15.092" v="850" actId="14100"/>
          <ac:picMkLst>
            <pc:docMk/>
            <pc:sldMk cId="3348962225" sldId="275"/>
            <ac:picMk id="6" creationId="{2337D08E-8C6B-78A3-580D-71A3DA361960}"/>
          </ac:picMkLst>
        </pc:picChg>
      </pc:sldChg>
      <pc:sldChg chg="addSp delSp modSp new mod">
        <pc:chgData name="Colin Coyne" userId="cf8eb24f62b1d1f3" providerId="LiveId" clId="{9418B889-E6A9-40F1-8B86-945D4140127E}" dt="2022-08-03T17:05:34.992" v="4327" actId="113"/>
        <pc:sldMkLst>
          <pc:docMk/>
          <pc:sldMk cId="2421440150" sldId="276"/>
        </pc:sldMkLst>
        <pc:spChg chg="del mod">
          <ac:chgData name="Colin Coyne" userId="cf8eb24f62b1d1f3" providerId="LiveId" clId="{9418B889-E6A9-40F1-8B86-945D4140127E}" dt="2022-07-11T17:00:37.326" v="829" actId="478"/>
          <ac:spMkLst>
            <pc:docMk/>
            <pc:sldMk cId="2421440150" sldId="276"/>
            <ac:spMk id="2" creationId="{3324E0F5-5C0D-E55F-F52A-EE320172478A}"/>
          </ac:spMkLst>
        </pc:spChg>
        <pc:spChg chg="del">
          <ac:chgData name="Colin Coyne" userId="cf8eb24f62b1d1f3" providerId="LiveId" clId="{9418B889-E6A9-40F1-8B86-945D4140127E}" dt="2022-07-11T17:00:21.166" v="828" actId="478"/>
          <ac:spMkLst>
            <pc:docMk/>
            <pc:sldMk cId="2421440150" sldId="276"/>
            <ac:spMk id="3" creationId="{544D85CE-AF98-D0AA-7DDE-D058E7236008}"/>
          </ac:spMkLst>
        </pc:spChg>
        <pc:spChg chg="add mod">
          <ac:chgData name="Colin Coyne" userId="cf8eb24f62b1d1f3" providerId="LiveId" clId="{9418B889-E6A9-40F1-8B86-945D4140127E}" dt="2022-07-25T14:57:21.923" v="3261" actId="20577"/>
          <ac:spMkLst>
            <pc:docMk/>
            <pc:sldMk cId="2421440150" sldId="276"/>
            <ac:spMk id="4" creationId="{4A17FE7C-880A-838B-020B-682E03484761}"/>
          </ac:spMkLst>
        </pc:spChg>
        <pc:graphicFrameChg chg="add mod">
          <ac:chgData name="Colin Coyne" userId="cf8eb24f62b1d1f3" providerId="LiveId" clId="{9418B889-E6A9-40F1-8B86-945D4140127E}" dt="2022-08-03T17:05:34.992" v="4327" actId="113"/>
          <ac:graphicFrameMkLst>
            <pc:docMk/>
            <pc:sldMk cId="2421440150" sldId="276"/>
            <ac:graphicFrameMk id="5" creationId="{F927A9C0-DF27-8765-D4FB-C33CA8B5E042}"/>
          </ac:graphicFrameMkLst>
        </pc:graphicFrameChg>
      </pc:sldChg>
      <pc:sldChg chg="addSp delSp modSp new del mod delAnim modAnim">
        <pc:chgData name="Colin Coyne" userId="cf8eb24f62b1d1f3" providerId="LiveId" clId="{9418B889-E6A9-40F1-8B86-945D4140127E}" dt="2022-08-07T18:15:54.110" v="9152" actId="47"/>
        <pc:sldMkLst>
          <pc:docMk/>
          <pc:sldMk cId="342215979" sldId="277"/>
        </pc:sldMkLst>
        <pc:spChg chg="add del mod">
          <ac:chgData name="Colin Coyne" userId="cf8eb24f62b1d1f3" providerId="LiveId" clId="{9418B889-E6A9-40F1-8B86-945D4140127E}" dt="2022-07-25T15:04:21.110" v="3298" actId="478"/>
          <ac:spMkLst>
            <pc:docMk/>
            <pc:sldMk cId="342215979" sldId="277"/>
            <ac:spMk id="2" creationId="{247BEA7A-7BDF-F868-C610-845BC9AD78EA}"/>
          </ac:spMkLst>
        </pc:spChg>
        <pc:spChg chg="del">
          <ac:chgData name="Colin Coyne" userId="cf8eb24f62b1d1f3" providerId="LiveId" clId="{9418B889-E6A9-40F1-8B86-945D4140127E}" dt="2022-07-11T17:40:59.552" v="1004" actId="478"/>
          <ac:spMkLst>
            <pc:docMk/>
            <pc:sldMk cId="342215979" sldId="277"/>
            <ac:spMk id="2" creationId="{C40E6E33-212C-BBEE-FA2E-51C1597DFDF8}"/>
          </ac:spMkLst>
        </pc:spChg>
        <pc:spChg chg="del">
          <ac:chgData name="Colin Coyne" userId="cf8eb24f62b1d1f3" providerId="LiveId" clId="{9418B889-E6A9-40F1-8B86-945D4140127E}" dt="2022-07-11T17:40:59.552" v="1004" actId="478"/>
          <ac:spMkLst>
            <pc:docMk/>
            <pc:sldMk cId="342215979" sldId="277"/>
            <ac:spMk id="3" creationId="{FF788E9C-730D-15D8-2F4E-B8639FBACAE7}"/>
          </ac:spMkLst>
        </pc:spChg>
        <pc:spChg chg="add del mod">
          <ac:chgData name="Colin Coyne" userId="cf8eb24f62b1d1f3" providerId="LiveId" clId="{9418B889-E6A9-40F1-8B86-945D4140127E}" dt="2022-07-25T15:04:21.110" v="3298" actId="478"/>
          <ac:spMkLst>
            <pc:docMk/>
            <pc:sldMk cId="342215979" sldId="277"/>
            <ac:spMk id="4" creationId="{06246827-F774-5526-0DB5-3C9813CEDCF4}"/>
          </ac:spMkLst>
        </pc:spChg>
        <pc:spChg chg="add mod">
          <ac:chgData name="Colin Coyne" userId="cf8eb24f62b1d1f3" providerId="LiveId" clId="{9418B889-E6A9-40F1-8B86-945D4140127E}" dt="2022-07-25T14:57:05.622" v="3259" actId="20577"/>
          <ac:spMkLst>
            <pc:docMk/>
            <pc:sldMk cId="342215979" sldId="277"/>
            <ac:spMk id="5" creationId="{C8719F4D-E42C-389F-5651-8DC136CFFDD8}"/>
          </ac:spMkLst>
        </pc:spChg>
        <pc:spChg chg="add mod">
          <ac:chgData name="Colin Coyne" userId="cf8eb24f62b1d1f3" providerId="LiveId" clId="{9418B889-E6A9-40F1-8B86-945D4140127E}" dt="2022-07-25T15:04:24.728" v="3299"/>
          <ac:spMkLst>
            <pc:docMk/>
            <pc:sldMk cId="342215979" sldId="277"/>
            <ac:spMk id="6" creationId="{5ECAB4FB-8A85-1E46-DCBC-197880F6532C}"/>
          </ac:spMkLst>
        </pc:spChg>
        <pc:spChg chg="add del mod">
          <ac:chgData name="Colin Coyne" userId="cf8eb24f62b1d1f3" providerId="LiveId" clId="{9418B889-E6A9-40F1-8B86-945D4140127E}" dt="2022-07-11T17:42:32.215" v="1016" actId="478"/>
          <ac:spMkLst>
            <pc:docMk/>
            <pc:sldMk cId="342215979" sldId="277"/>
            <ac:spMk id="7" creationId="{B2CC8288-2C3B-CB09-DE13-50867FBC05B2}"/>
          </ac:spMkLst>
        </pc:spChg>
        <pc:spChg chg="add mod">
          <ac:chgData name="Colin Coyne" userId="cf8eb24f62b1d1f3" providerId="LiveId" clId="{9418B889-E6A9-40F1-8B86-945D4140127E}" dt="2022-07-25T15:04:24.728" v="3299"/>
          <ac:spMkLst>
            <pc:docMk/>
            <pc:sldMk cId="342215979" sldId="277"/>
            <ac:spMk id="7" creationId="{BC8F0D70-271A-6D28-82EE-2D32EED0275B}"/>
          </ac:spMkLst>
        </pc:spChg>
        <pc:spChg chg="add mod">
          <ac:chgData name="Colin Coyne" userId="cf8eb24f62b1d1f3" providerId="LiveId" clId="{9418B889-E6A9-40F1-8B86-945D4140127E}" dt="2022-07-25T15:30:35.033" v="3593" actId="1076"/>
          <ac:spMkLst>
            <pc:docMk/>
            <pc:sldMk cId="342215979" sldId="277"/>
            <ac:spMk id="8" creationId="{B23F11CF-6CD3-9345-AAC3-9813A548FDCB}"/>
          </ac:spMkLst>
        </pc:spChg>
        <pc:spChg chg="add mod">
          <ac:chgData name="Colin Coyne" userId="cf8eb24f62b1d1f3" providerId="LiveId" clId="{9418B889-E6A9-40F1-8B86-945D4140127E}" dt="2022-07-25T15:31:23.705" v="3635" actId="20577"/>
          <ac:spMkLst>
            <pc:docMk/>
            <pc:sldMk cId="342215979" sldId="277"/>
            <ac:spMk id="10" creationId="{6C5CA5A7-BD2E-F123-4E96-3FF4D05F1D85}"/>
          </ac:spMkLst>
        </pc:spChg>
        <pc:picChg chg="add del mod">
          <ac:chgData name="Colin Coyne" userId="cf8eb24f62b1d1f3" providerId="LiveId" clId="{9418B889-E6A9-40F1-8B86-945D4140127E}" dt="2022-08-03T17:04:11.023" v="4321" actId="478"/>
          <ac:picMkLst>
            <pc:docMk/>
            <pc:sldMk cId="342215979" sldId="277"/>
            <ac:picMk id="9" creationId="{2FEADA04-2A34-670B-E02B-8CD11FA5EC7B}"/>
          </ac:picMkLst>
        </pc:picChg>
      </pc:sldChg>
      <pc:sldChg chg="addSp delSp modSp new mod delAnim modAnim">
        <pc:chgData name="Colin Coyne" userId="cf8eb24f62b1d1f3" providerId="LiveId" clId="{9418B889-E6A9-40F1-8B86-945D4140127E}" dt="2022-08-07T19:14:10.056" v="9660" actId="20577"/>
        <pc:sldMkLst>
          <pc:docMk/>
          <pc:sldMk cId="1114488530" sldId="278"/>
        </pc:sldMkLst>
        <pc:spChg chg="del">
          <ac:chgData name="Colin Coyne" userId="cf8eb24f62b1d1f3" providerId="LiveId" clId="{9418B889-E6A9-40F1-8B86-945D4140127E}" dt="2022-07-11T17:42:57.646" v="1018" actId="478"/>
          <ac:spMkLst>
            <pc:docMk/>
            <pc:sldMk cId="1114488530" sldId="278"/>
            <ac:spMk id="2" creationId="{A11AB830-14A6-712E-FCB6-2C36620A6B75}"/>
          </ac:spMkLst>
        </pc:spChg>
        <pc:spChg chg="add mod">
          <ac:chgData name="Colin Coyne" userId="cf8eb24f62b1d1f3" providerId="LiveId" clId="{9418B889-E6A9-40F1-8B86-945D4140127E}" dt="2022-08-07T18:18:29.822" v="9165" actId="1076"/>
          <ac:spMkLst>
            <pc:docMk/>
            <pc:sldMk cId="1114488530" sldId="278"/>
            <ac:spMk id="2" creationId="{E2868D69-8C08-8391-D3C9-1C6E35738D49}"/>
          </ac:spMkLst>
        </pc:spChg>
        <pc:spChg chg="del">
          <ac:chgData name="Colin Coyne" userId="cf8eb24f62b1d1f3" providerId="LiveId" clId="{9418B889-E6A9-40F1-8B86-945D4140127E}" dt="2022-07-11T17:42:54.427" v="1017" actId="478"/>
          <ac:spMkLst>
            <pc:docMk/>
            <pc:sldMk cId="1114488530" sldId="278"/>
            <ac:spMk id="3" creationId="{2ABE52F4-C139-B062-CF39-059007B12ED3}"/>
          </ac:spMkLst>
        </pc:spChg>
        <pc:spChg chg="add mod">
          <ac:chgData name="Colin Coyne" userId="cf8eb24f62b1d1f3" providerId="LiveId" clId="{9418B889-E6A9-40F1-8B86-945D4140127E}" dt="2022-08-07T18:18:29.822" v="9165" actId="1076"/>
          <ac:spMkLst>
            <pc:docMk/>
            <pc:sldMk cId="1114488530" sldId="278"/>
            <ac:spMk id="3" creationId="{8CAA182A-4D59-7FC2-2378-15D0D4B1CFDD}"/>
          </ac:spMkLst>
        </pc:spChg>
        <pc:spChg chg="add mod">
          <ac:chgData name="Colin Coyne" userId="cf8eb24f62b1d1f3" providerId="LiveId" clId="{9418B889-E6A9-40F1-8B86-945D4140127E}" dt="2022-08-07T19:13:16.941" v="9659" actId="20577"/>
          <ac:spMkLst>
            <pc:docMk/>
            <pc:sldMk cId="1114488530" sldId="278"/>
            <ac:spMk id="4" creationId="{5FD8BB0A-621F-B559-DDBA-D7B5D1060CDD}"/>
          </ac:spMkLst>
        </pc:spChg>
        <pc:spChg chg="add mod">
          <ac:chgData name="Colin Coyne" userId="cf8eb24f62b1d1f3" providerId="LiveId" clId="{9418B889-E6A9-40F1-8B86-945D4140127E}" dt="2022-08-07T19:14:10.056" v="9660" actId="20577"/>
          <ac:spMkLst>
            <pc:docMk/>
            <pc:sldMk cId="1114488530" sldId="278"/>
            <ac:spMk id="5" creationId="{64BF153F-E816-CADD-9E52-5707A3007032}"/>
          </ac:spMkLst>
        </pc:spChg>
        <pc:spChg chg="add del mod">
          <ac:chgData name="Colin Coyne" userId="cf8eb24f62b1d1f3" providerId="LiveId" clId="{9418B889-E6A9-40F1-8B86-945D4140127E}" dt="2022-07-25T15:03:10.915" v="3290" actId="478"/>
          <ac:spMkLst>
            <pc:docMk/>
            <pc:sldMk cId="1114488530" sldId="278"/>
            <ac:spMk id="5" creationId="{B4976BD8-6F71-E7D9-15CC-8BFBEDA48E16}"/>
          </ac:spMkLst>
        </pc:spChg>
        <pc:spChg chg="add mod">
          <ac:chgData name="Colin Coyne" userId="cf8eb24f62b1d1f3" providerId="LiveId" clId="{9418B889-E6A9-40F1-8B86-945D4140127E}" dt="2022-08-07T19:11:35.629" v="9623" actId="1076"/>
          <ac:spMkLst>
            <pc:docMk/>
            <pc:sldMk cId="1114488530" sldId="278"/>
            <ac:spMk id="7" creationId="{81CA987F-73A1-E5F7-C2E8-1E8A5C876B3B}"/>
          </ac:spMkLst>
        </pc:spChg>
        <pc:spChg chg="add del mod">
          <ac:chgData name="Colin Coyne" userId="cf8eb24f62b1d1f3" providerId="LiveId" clId="{9418B889-E6A9-40F1-8B86-945D4140127E}" dt="2022-07-25T15:03:19.843" v="3293" actId="478"/>
          <ac:spMkLst>
            <pc:docMk/>
            <pc:sldMk cId="1114488530" sldId="278"/>
            <ac:spMk id="7" creationId="{D421430F-CE11-003B-AD0B-6201DEE2D5A8}"/>
          </ac:spMkLst>
        </pc:spChg>
        <pc:spChg chg="add del mod">
          <ac:chgData name="Colin Coyne" userId="cf8eb24f62b1d1f3" providerId="LiveId" clId="{9418B889-E6A9-40F1-8B86-945D4140127E}" dt="2022-08-07T18:16:33.393" v="9153" actId="478"/>
          <ac:spMkLst>
            <pc:docMk/>
            <pc:sldMk cId="1114488530" sldId="278"/>
            <ac:spMk id="8" creationId="{A16FFFFB-CFEC-79EE-DFE2-BCD694892ACC}"/>
          </ac:spMkLst>
        </pc:spChg>
        <pc:spChg chg="add del mod">
          <ac:chgData name="Colin Coyne" userId="cf8eb24f62b1d1f3" providerId="LiveId" clId="{9418B889-E6A9-40F1-8B86-945D4140127E}" dt="2022-08-07T18:16:33.393" v="9153" actId="478"/>
          <ac:spMkLst>
            <pc:docMk/>
            <pc:sldMk cId="1114488530" sldId="278"/>
            <ac:spMk id="9" creationId="{84E77B58-FE6A-8297-7FD8-F4ED027D3B9A}"/>
          </ac:spMkLst>
        </pc:spChg>
        <pc:picChg chg="add del mod">
          <ac:chgData name="Colin Coyne" userId="cf8eb24f62b1d1f3" providerId="LiveId" clId="{9418B889-E6A9-40F1-8B86-945D4140127E}" dt="2022-08-07T18:16:39.410" v="9154" actId="478"/>
          <ac:picMkLst>
            <pc:docMk/>
            <pc:sldMk cId="1114488530" sldId="278"/>
            <ac:picMk id="6" creationId="{7EEB8CE1-B371-A727-451D-7393CAC54613}"/>
          </ac:picMkLst>
        </pc:picChg>
        <pc:picChg chg="add mod">
          <ac:chgData name="Colin Coyne" userId="cf8eb24f62b1d1f3" providerId="LiveId" clId="{9418B889-E6A9-40F1-8B86-945D4140127E}" dt="2022-08-07T18:18:06.355" v="9163" actId="14100"/>
          <ac:picMkLst>
            <pc:docMk/>
            <pc:sldMk cId="1114488530" sldId="278"/>
            <ac:picMk id="2050" creationId="{8750DF91-2EC7-3EE7-98BA-64C058624EA7}"/>
          </ac:picMkLst>
        </pc:picChg>
      </pc:sldChg>
      <pc:sldChg chg="addSp delSp modSp new del mod modAnim">
        <pc:chgData name="Colin Coyne" userId="cf8eb24f62b1d1f3" providerId="LiveId" clId="{9418B889-E6A9-40F1-8B86-945D4140127E}" dt="2022-08-07T18:22:29.164" v="9180" actId="47"/>
        <pc:sldMkLst>
          <pc:docMk/>
          <pc:sldMk cId="2901219493" sldId="279"/>
        </pc:sldMkLst>
        <pc:spChg chg="del">
          <ac:chgData name="Colin Coyne" userId="cf8eb24f62b1d1f3" providerId="LiveId" clId="{9418B889-E6A9-40F1-8B86-945D4140127E}" dt="2022-07-11T17:43:23.762" v="1025" actId="478"/>
          <ac:spMkLst>
            <pc:docMk/>
            <pc:sldMk cId="2901219493" sldId="279"/>
            <ac:spMk id="2" creationId="{9F7A8622-BEE1-2155-C628-7FA02E091D72}"/>
          </ac:spMkLst>
        </pc:spChg>
        <pc:spChg chg="del">
          <ac:chgData name="Colin Coyne" userId="cf8eb24f62b1d1f3" providerId="LiveId" clId="{9418B889-E6A9-40F1-8B86-945D4140127E}" dt="2022-07-11T17:43:23.762" v="1025" actId="478"/>
          <ac:spMkLst>
            <pc:docMk/>
            <pc:sldMk cId="2901219493" sldId="279"/>
            <ac:spMk id="3" creationId="{50BB965E-82D4-EBD1-1CDC-D99475E1030A}"/>
          </ac:spMkLst>
        </pc:spChg>
        <pc:spChg chg="add mod">
          <ac:chgData name="Colin Coyne" userId="cf8eb24f62b1d1f3" providerId="LiveId" clId="{9418B889-E6A9-40F1-8B86-945D4140127E}" dt="2022-07-25T15:01:27.658" v="3275" actId="14100"/>
          <ac:spMkLst>
            <pc:docMk/>
            <pc:sldMk cId="2901219493" sldId="279"/>
            <ac:spMk id="4" creationId="{81C6855A-9F1B-3161-1A3A-97ADC7AC2347}"/>
          </ac:spMkLst>
        </pc:spChg>
        <pc:spChg chg="add mod">
          <ac:chgData name="Colin Coyne" userId="cf8eb24f62b1d1f3" providerId="LiveId" clId="{9418B889-E6A9-40F1-8B86-945D4140127E}" dt="2022-07-25T15:01:53.781" v="3278"/>
          <ac:spMkLst>
            <pc:docMk/>
            <pc:sldMk cId="2901219493" sldId="279"/>
            <ac:spMk id="5" creationId="{E6EFEF18-F5B3-0290-75EE-F6464DEE4D2C}"/>
          </ac:spMkLst>
        </pc:spChg>
        <pc:spChg chg="add mod">
          <ac:chgData name="Colin Coyne" userId="cf8eb24f62b1d1f3" providerId="LiveId" clId="{9418B889-E6A9-40F1-8B86-945D4140127E}" dt="2022-07-25T15:02:40.834" v="3289" actId="1076"/>
          <ac:spMkLst>
            <pc:docMk/>
            <pc:sldMk cId="2901219493" sldId="279"/>
            <ac:spMk id="7" creationId="{FC52F2FB-634C-55E3-9A7E-9EE96066B65F}"/>
          </ac:spMkLst>
        </pc:spChg>
        <pc:spChg chg="add mod">
          <ac:chgData name="Colin Coyne" userId="cf8eb24f62b1d1f3" providerId="LiveId" clId="{9418B889-E6A9-40F1-8B86-945D4140127E}" dt="2022-07-25T15:33:43.076" v="3640" actId="1076"/>
          <ac:spMkLst>
            <pc:docMk/>
            <pc:sldMk cId="2901219493" sldId="279"/>
            <ac:spMk id="8" creationId="{F01772AB-59BE-E33C-D106-0451216E9AD2}"/>
          </ac:spMkLst>
        </pc:spChg>
        <pc:spChg chg="add mod">
          <ac:chgData name="Colin Coyne" userId="cf8eb24f62b1d1f3" providerId="LiveId" clId="{9418B889-E6A9-40F1-8B86-945D4140127E}" dt="2022-08-05T18:06:56.488" v="8706" actId="20577"/>
          <ac:spMkLst>
            <pc:docMk/>
            <pc:sldMk cId="2901219493" sldId="279"/>
            <ac:spMk id="9" creationId="{9A4AC507-7ED1-3010-C988-FDE5E8B85E6D}"/>
          </ac:spMkLst>
        </pc:spChg>
        <pc:spChg chg="add mod">
          <ac:chgData name="Colin Coyne" userId="cf8eb24f62b1d1f3" providerId="LiveId" clId="{9418B889-E6A9-40F1-8B86-945D4140127E}" dt="2022-08-05T18:09:29.510" v="8711" actId="688"/>
          <ac:spMkLst>
            <pc:docMk/>
            <pc:sldMk cId="2901219493" sldId="279"/>
            <ac:spMk id="10" creationId="{807E2ABE-B78A-91FE-37DB-3B7ADF532198}"/>
          </ac:spMkLst>
        </pc:spChg>
        <pc:spChg chg="add mod">
          <ac:chgData name="Colin Coyne" userId="cf8eb24f62b1d1f3" providerId="LiveId" clId="{9418B889-E6A9-40F1-8B86-945D4140127E}" dt="2022-08-05T18:09:12.856" v="8709" actId="1076"/>
          <ac:spMkLst>
            <pc:docMk/>
            <pc:sldMk cId="2901219493" sldId="279"/>
            <ac:spMk id="11" creationId="{F2A1D9DE-9BC1-6116-0FFE-8CEEE3FFAFDE}"/>
          </ac:spMkLst>
        </pc:spChg>
        <pc:picChg chg="add mod">
          <ac:chgData name="Colin Coyne" userId="cf8eb24f62b1d1f3" providerId="LiveId" clId="{9418B889-E6A9-40F1-8B86-945D4140127E}" dt="2022-08-05T18:09:05.991" v="8708" actId="1076"/>
          <ac:picMkLst>
            <pc:docMk/>
            <pc:sldMk cId="2901219493" sldId="279"/>
            <ac:picMk id="6" creationId="{7180E243-1C7B-5659-58C6-EE75F44C855A}"/>
          </ac:picMkLst>
        </pc:picChg>
      </pc:sldChg>
      <pc:sldChg chg="addSp delSp modSp new del mod">
        <pc:chgData name="Colin Coyne" userId="cf8eb24f62b1d1f3" providerId="LiveId" clId="{9418B889-E6A9-40F1-8B86-945D4140127E}" dt="2022-07-11T17:52:24.023" v="1085" actId="2696"/>
        <pc:sldMkLst>
          <pc:docMk/>
          <pc:sldMk cId="2864346845" sldId="280"/>
        </pc:sldMkLst>
        <pc:spChg chg="del mod">
          <ac:chgData name="Colin Coyne" userId="cf8eb24f62b1d1f3" providerId="LiveId" clId="{9418B889-E6A9-40F1-8B86-945D4140127E}" dt="2022-07-11T17:43:37.982" v="1031" actId="478"/>
          <ac:spMkLst>
            <pc:docMk/>
            <pc:sldMk cId="2864346845" sldId="280"/>
            <ac:spMk id="2" creationId="{622A7779-1D32-F95C-600D-B1BAB8DA045C}"/>
          </ac:spMkLst>
        </pc:spChg>
        <pc:spChg chg="del">
          <ac:chgData name="Colin Coyne" userId="cf8eb24f62b1d1f3" providerId="LiveId" clId="{9418B889-E6A9-40F1-8B86-945D4140127E}" dt="2022-07-11T17:43:37.982" v="1031" actId="478"/>
          <ac:spMkLst>
            <pc:docMk/>
            <pc:sldMk cId="2864346845" sldId="280"/>
            <ac:spMk id="3" creationId="{7DEB444C-97A8-B3FD-3C0C-B7E19CB53AB4}"/>
          </ac:spMkLst>
        </pc:spChg>
        <pc:spChg chg="add mod">
          <ac:chgData name="Colin Coyne" userId="cf8eb24f62b1d1f3" providerId="LiveId" clId="{9418B889-E6A9-40F1-8B86-945D4140127E}" dt="2022-07-11T17:43:39.229" v="1032"/>
          <ac:spMkLst>
            <pc:docMk/>
            <pc:sldMk cId="2864346845" sldId="280"/>
            <ac:spMk id="4" creationId="{CBB49932-411C-EB8B-AB85-2EE03B818777}"/>
          </ac:spMkLst>
        </pc:spChg>
      </pc:sldChg>
      <pc:sldChg chg="addSp delSp modSp new del mod">
        <pc:chgData name="Colin Coyne" userId="cf8eb24f62b1d1f3" providerId="LiveId" clId="{9418B889-E6A9-40F1-8B86-945D4140127E}" dt="2022-07-11T17:52:24.023" v="1085" actId="2696"/>
        <pc:sldMkLst>
          <pc:docMk/>
          <pc:sldMk cId="3963321502" sldId="281"/>
        </pc:sldMkLst>
        <pc:spChg chg="del mod">
          <ac:chgData name="Colin Coyne" userId="cf8eb24f62b1d1f3" providerId="LiveId" clId="{9418B889-E6A9-40F1-8B86-945D4140127E}" dt="2022-07-11T17:43:59.294" v="1034" actId="478"/>
          <ac:spMkLst>
            <pc:docMk/>
            <pc:sldMk cId="3963321502" sldId="281"/>
            <ac:spMk id="2" creationId="{BB0CBDBC-B8DA-AF5A-34A2-DD9D3847ACFB}"/>
          </ac:spMkLst>
        </pc:spChg>
        <pc:spChg chg="del">
          <ac:chgData name="Colin Coyne" userId="cf8eb24f62b1d1f3" providerId="LiveId" clId="{9418B889-E6A9-40F1-8B86-945D4140127E}" dt="2022-07-11T17:43:59.294" v="1034" actId="478"/>
          <ac:spMkLst>
            <pc:docMk/>
            <pc:sldMk cId="3963321502" sldId="281"/>
            <ac:spMk id="3" creationId="{24CF3478-BDE1-4C26-9F76-A9C56772C5F4}"/>
          </ac:spMkLst>
        </pc:spChg>
        <pc:spChg chg="add mod">
          <ac:chgData name="Colin Coyne" userId="cf8eb24f62b1d1f3" providerId="LiveId" clId="{9418B889-E6A9-40F1-8B86-945D4140127E}" dt="2022-07-11T17:43:51.067" v="1033"/>
          <ac:spMkLst>
            <pc:docMk/>
            <pc:sldMk cId="3963321502" sldId="281"/>
            <ac:spMk id="4" creationId="{8D147241-4505-05E7-6BE8-038F243C2B43}"/>
          </ac:spMkLst>
        </pc:spChg>
      </pc:sldChg>
      <pc:sldChg chg="addSp delSp modSp new mod">
        <pc:chgData name="Colin Coyne" userId="cf8eb24f62b1d1f3" providerId="LiveId" clId="{9418B889-E6A9-40F1-8B86-945D4140127E}" dt="2022-08-03T17:07:33.885" v="4343" actId="20577"/>
        <pc:sldMkLst>
          <pc:docMk/>
          <pc:sldMk cId="1070885758" sldId="282"/>
        </pc:sldMkLst>
        <pc:spChg chg="del mod">
          <ac:chgData name="Colin Coyne" userId="cf8eb24f62b1d1f3" providerId="LiveId" clId="{9418B889-E6A9-40F1-8B86-945D4140127E}" dt="2022-07-11T17:44:09.592" v="1035" actId="478"/>
          <ac:spMkLst>
            <pc:docMk/>
            <pc:sldMk cId="1070885758" sldId="282"/>
            <ac:spMk id="2" creationId="{13F3B480-3FAC-C0FA-C110-18010BBA84E7}"/>
          </ac:spMkLst>
        </pc:spChg>
        <pc:spChg chg="del">
          <ac:chgData name="Colin Coyne" userId="cf8eb24f62b1d1f3" providerId="LiveId" clId="{9418B889-E6A9-40F1-8B86-945D4140127E}" dt="2022-07-11T17:44:09.592" v="1035" actId="478"/>
          <ac:spMkLst>
            <pc:docMk/>
            <pc:sldMk cId="1070885758" sldId="282"/>
            <ac:spMk id="3" creationId="{298F3274-56AE-9823-3467-9CC433D123F3}"/>
          </ac:spMkLst>
        </pc:spChg>
        <pc:spChg chg="add mod">
          <ac:chgData name="Colin Coyne" userId="cf8eb24f62b1d1f3" providerId="LiveId" clId="{9418B889-E6A9-40F1-8B86-945D4140127E}" dt="2022-07-25T15:07:26.266" v="3333" actId="20577"/>
          <ac:spMkLst>
            <pc:docMk/>
            <pc:sldMk cId="1070885758" sldId="282"/>
            <ac:spMk id="4" creationId="{9F53603C-06F3-1F4C-DDF4-B93D4B7D3A1D}"/>
          </ac:spMkLst>
        </pc:spChg>
        <pc:spChg chg="add mod">
          <ac:chgData name="Colin Coyne" userId="cf8eb24f62b1d1f3" providerId="LiveId" clId="{9418B889-E6A9-40F1-8B86-945D4140127E}" dt="2022-08-03T17:07:33.885" v="4343" actId="20577"/>
          <ac:spMkLst>
            <pc:docMk/>
            <pc:sldMk cId="1070885758" sldId="282"/>
            <ac:spMk id="6" creationId="{60536F57-696A-E44F-9683-EDC620640837}"/>
          </ac:spMkLst>
        </pc:spChg>
        <pc:graphicFrameChg chg="add del mod modGraphic">
          <ac:chgData name="Colin Coyne" userId="cf8eb24f62b1d1f3" providerId="LiveId" clId="{9418B889-E6A9-40F1-8B86-945D4140127E}" dt="2022-07-11T18:23:21.786" v="1258" actId="478"/>
          <ac:graphicFrameMkLst>
            <pc:docMk/>
            <pc:sldMk cId="1070885758" sldId="282"/>
            <ac:graphicFrameMk id="5" creationId="{196E84C4-DD73-CA5D-BC8E-C763AAAC4230}"/>
          </ac:graphicFrameMkLst>
        </pc:graphicFrameChg>
        <pc:graphicFrameChg chg="add mod modGraphic">
          <ac:chgData name="Colin Coyne" userId="cf8eb24f62b1d1f3" providerId="LiveId" clId="{9418B889-E6A9-40F1-8B86-945D4140127E}" dt="2022-07-25T15:06:53.869" v="3330" actId="20577"/>
          <ac:graphicFrameMkLst>
            <pc:docMk/>
            <pc:sldMk cId="1070885758" sldId="282"/>
            <ac:graphicFrameMk id="7" creationId="{CB725E29-403B-4950-F3B8-A1639AC71A9C}"/>
          </ac:graphicFrameMkLst>
        </pc:graphicFrameChg>
      </pc:sldChg>
      <pc:sldChg chg="addSp delSp modSp new mod ord">
        <pc:chgData name="Colin Coyne" userId="cf8eb24f62b1d1f3" providerId="LiveId" clId="{9418B889-E6A9-40F1-8B86-945D4140127E}" dt="2022-08-03T16:02:54.703" v="3811"/>
        <pc:sldMkLst>
          <pc:docMk/>
          <pc:sldMk cId="1012043284" sldId="283"/>
        </pc:sldMkLst>
        <pc:spChg chg="del mod">
          <ac:chgData name="Colin Coyne" userId="cf8eb24f62b1d1f3" providerId="LiveId" clId="{9418B889-E6A9-40F1-8B86-945D4140127E}" dt="2022-07-11T17:44:45.161" v="1051" actId="478"/>
          <ac:spMkLst>
            <pc:docMk/>
            <pc:sldMk cId="1012043284" sldId="283"/>
            <ac:spMk id="2" creationId="{A9680C12-D31F-94AD-95EF-E83633235CDC}"/>
          </ac:spMkLst>
        </pc:spChg>
        <pc:spChg chg="del">
          <ac:chgData name="Colin Coyne" userId="cf8eb24f62b1d1f3" providerId="LiveId" clId="{9418B889-E6A9-40F1-8B86-945D4140127E}" dt="2022-07-11T17:44:45.161" v="1051" actId="478"/>
          <ac:spMkLst>
            <pc:docMk/>
            <pc:sldMk cId="1012043284" sldId="283"/>
            <ac:spMk id="3" creationId="{1B9CB78C-E6D3-BA5F-15AA-61B936A64757}"/>
          </ac:spMkLst>
        </pc:spChg>
        <pc:spChg chg="add mod">
          <ac:chgData name="Colin Coyne" userId="cf8eb24f62b1d1f3" providerId="LiveId" clId="{9418B889-E6A9-40F1-8B86-945D4140127E}" dt="2022-07-25T15:04:57.270" v="3305" actId="20577"/>
          <ac:spMkLst>
            <pc:docMk/>
            <pc:sldMk cId="1012043284" sldId="283"/>
            <ac:spMk id="4" creationId="{043DE9AC-DA45-1E46-22BA-A86B1B24E320}"/>
          </ac:spMkLst>
        </pc:spChg>
        <pc:spChg chg="add del mod">
          <ac:chgData name="Colin Coyne" userId="cf8eb24f62b1d1f3" providerId="LiveId" clId="{9418B889-E6A9-40F1-8B86-945D4140127E}" dt="2022-07-11T18:38:59.095" v="1384" actId="478"/>
          <ac:spMkLst>
            <pc:docMk/>
            <pc:sldMk cId="1012043284" sldId="283"/>
            <ac:spMk id="6" creationId="{3BE3FA49-0DAC-3329-3D17-14F553F8C165}"/>
          </ac:spMkLst>
        </pc:spChg>
        <pc:spChg chg="add mod">
          <ac:chgData name="Colin Coyne" userId="cf8eb24f62b1d1f3" providerId="LiveId" clId="{9418B889-E6A9-40F1-8B86-945D4140127E}" dt="2022-07-11T18:39:14.472" v="1392" actId="20577"/>
          <ac:spMkLst>
            <pc:docMk/>
            <pc:sldMk cId="1012043284" sldId="283"/>
            <ac:spMk id="8" creationId="{4629D8D1-B4F9-F4F6-98E1-3140C11CFBA7}"/>
          </ac:spMkLst>
        </pc:spChg>
        <pc:graphicFrameChg chg="add del mod modGraphic">
          <ac:chgData name="Colin Coyne" userId="cf8eb24f62b1d1f3" providerId="LiveId" clId="{9418B889-E6A9-40F1-8B86-945D4140127E}" dt="2022-07-11T18:21:16.913" v="1254" actId="478"/>
          <ac:graphicFrameMkLst>
            <pc:docMk/>
            <pc:sldMk cId="1012043284" sldId="283"/>
            <ac:graphicFrameMk id="5" creationId="{4ADE19BF-08BC-916A-1241-A90DBE452021}"/>
          </ac:graphicFrameMkLst>
        </pc:graphicFrameChg>
        <pc:graphicFrameChg chg="add mod modGraphic">
          <ac:chgData name="Colin Coyne" userId="cf8eb24f62b1d1f3" providerId="LiveId" clId="{9418B889-E6A9-40F1-8B86-945D4140127E}" dt="2022-07-11T18:40:17.861" v="1422" actId="255"/>
          <ac:graphicFrameMkLst>
            <pc:docMk/>
            <pc:sldMk cId="1012043284" sldId="283"/>
            <ac:graphicFrameMk id="7" creationId="{215D6621-272D-0110-80D8-B041537CE19C}"/>
          </ac:graphicFrameMkLst>
        </pc:graphicFrameChg>
      </pc:sldChg>
      <pc:sldChg chg="addSp delSp modSp new mod ord">
        <pc:chgData name="Colin Coyne" userId="cf8eb24f62b1d1f3" providerId="LiveId" clId="{9418B889-E6A9-40F1-8B86-945D4140127E}" dt="2022-07-25T15:05:45.113" v="3312" actId="20577"/>
        <pc:sldMkLst>
          <pc:docMk/>
          <pc:sldMk cId="1013934655" sldId="284"/>
        </pc:sldMkLst>
        <pc:spChg chg="del">
          <ac:chgData name="Colin Coyne" userId="cf8eb24f62b1d1f3" providerId="LiveId" clId="{9418B889-E6A9-40F1-8B86-945D4140127E}" dt="2022-07-11T17:45:04.687" v="1055" actId="478"/>
          <ac:spMkLst>
            <pc:docMk/>
            <pc:sldMk cId="1013934655" sldId="284"/>
            <ac:spMk id="2" creationId="{093CD463-53E2-5A5F-CB57-F6E80361502C}"/>
          </ac:spMkLst>
        </pc:spChg>
        <pc:spChg chg="del">
          <ac:chgData name="Colin Coyne" userId="cf8eb24f62b1d1f3" providerId="LiveId" clId="{9418B889-E6A9-40F1-8B86-945D4140127E}" dt="2022-07-11T17:45:04.687" v="1055" actId="478"/>
          <ac:spMkLst>
            <pc:docMk/>
            <pc:sldMk cId="1013934655" sldId="284"/>
            <ac:spMk id="3" creationId="{1A814B91-AA70-E565-E099-1D95D631BD2D}"/>
          </ac:spMkLst>
        </pc:spChg>
        <pc:spChg chg="add mod">
          <ac:chgData name="Colin Coyne" userId="cf8eb24f62b1d1f3" providerId="LiveId" clId="{9418B889-E6A9-40F1-8B86-945D4140127E}" dt="2022-07-25T15:05:45.113" v="3312" actId="20577"/>
          <ac:spMkLst>
            <pc:docMk/>
            <pc:sldMk cId="1013934655" sldId="284"/>
            <ac:spMk id="4" creationId="{8BA4C8EC-6AA7-3352-A8AB-C751016FC1F8}"/>
          </ac:spMkLst>
        </pc:spChg>
        <pc:spChg chg="add mod">
          <ac:chgData name="Colin Coyne" userId="cf8eb24f62b1d1f3" providerId="LiveId" clId="{9418B889-E6A9-40F1-8B86-945D4140127E}" dt="2022-07-11T18:02:28.883" v="1132" actId="20577"/>
          <ac:spMkLst>
            <pc:docMk/>
            <pc:sldMk cId="1013934655" sldId="284"/>
            <ac:spMk id="6" creationId="{4299CEDE-8A36-E512-9450-6C75A4E55ED5}"/>
          </ac:spMkLst>
        </pc:spChg>
        <pc:graphicFrameChg chg="add mod modGraphic">
          <ac:chgData name="Colin Coyne" userId="cf8eb24f62b1d1f3" providerId="LiveId" clId="{9418B889-E6A9-40F1-8B86-945D4140127E}" dt="2022-07-25T14:35:35.674" v="3029" actId="20577"/>
          <ac:graphicFrameMkLst>
            <pc:docMk/>
            <pc:sldMk cId="1013934655" sldId="284"/>
            <ac:graphicFrameMk id="5" creationId="{4DE24BFB-4F41-82E8-3567-C3DEE760CC92}"/>
          </ac:graphicFrameMkLst>
        </pc:graphicFrameChg>
      </pc:sldChg>
      <pc:sldChg chg="addSp delSp modSp new mod ord modAnim">
        <pc:chgData name="Colin Coyne" userId="cf8eb24f62b1d1f3" providerId="LiveId" clId="{9418B889-E6A9-40F1-8B86-945D4140127E}" dt="2022-08-03T18:38:05.985" v="6176" actId="255"/>
        <pc:sldMkLst>
          <pc:docMk/>
          <pc:sldMk cId="85234529" sldId="285"/>
        </pc:sldMkLst>
        <pc:spChg chg="del mod">
          <ac:chgData name="Colin Coyne" userId="cf8eb24f62b1d1f3" providerId="LiveId" clId="{9418B889-E6A9-40F1-8B86-945D4140127E}" dt="2022-07-11T17:45:14.228" v="1058" actId="478"/>
          <ac:spMkLst>
            <pc:docMk/>
            <pc:sldMk cId="85234529" sldId="285"/>
            <ac:spMk id="2" creationId="{C63A5619-3B19-D00F-4F42-E59AE30176FA}"/>
          </ac:spMkLst>
        </pc:spChg>
        <pc:spChg chg="del">
          <ac:chgData name="Colin Coyne" userId="cf8eb24f62b1d1f3" providerId="LiveId" clId="{9418B889-E6A9-40F1-8B86-945D4140127E}" dt="2022-07-11T17:45:14.228" v="1058" actId="478"/>
          <ac:spMkLst>
            <pc:docMk/>
            <pc:sldMk cId="85234529" sldId="285"/>
            <ac:spMk id="3" creationId="{7A67BDC9-82DB-5B7F-ED05-663BCB273CB9}"/>
          </ac:spMkLst>
        </pc:spChg>
        <pc:spChg chg="add mod">
          <ac:chgData name="Colin Coyne" userId="cf8eb24f62b1d1f3" providerId="LiveId" clId="{9418B889-E6A9-40F1-8B86-945D4140127E}" dt="2022-07-25T15:06:25.169" v="3320" actId="20577"/>
          <ac:spMkLst>
            <pc:docMk/>
            <pc:sldMk cId="85234529" sldId="285"/>
            <ac:spMk id="4" creationId="{98E39E21-5F2F-CC34-D49D-BD9C10B9130D}"/>
          </ac:spMkLst>
        </pc:spChg>
        <pc:spChg chg="add mod">
          <ac:chgData name="Colin Coyne" userId="cf8eb24f62b1d1f3" providerId="LiveId" clId="{9418B889-E6A9-40F1-8B86-945D4140127E}" dt="2022-07-25T14:41:08.239" v="3055" actId="1076"/>
          <ac:spMkLst>
            <pc:docMk/>
            <pc:sldMk cId="85234529" sldId="285"/>
            <ac:spMk id="5" creationId="{6320DA76-133A-2F55-9EB9-0A356EAD3BC4}"/>
          </ac:spMkLst>
        </pc:spChg>
        <pc:spChg chg="add mod">
          <ac:chgData name="Colin Coyne" userId="cf8eb24f62b1d1f3" providerId="LiveId" clId="{9418B889-E6A9-40F1-8B86-945D4140127E}" dt="2022-07-11T18:05:25.576" v="1152" actId="20577"/>
          <ac:spMkLst>
            <pc:docMk/>
            <pc:sldMk cId="85234529" sldId="285"/>
            <ac:spMk id="6" creationId="{7E4E1AB5-1513-0F66-8BA7-4EF10592C7B5}"/>
          </ac:spMkLst>
        </pc:spChg>
        <pc:spChg chg="add mod">
          <ac:chgData name="Colin Coyne" userId="cf8eb24f62b1d1f3" providerId="LiveId" clId="{9418B889-E6A9-40F1-8B86-945D4140127E}" dt="2022-07-25T15:40:37.141" v="3719" actId="207"/>
          <ac:spMkLst>
            <pc:docMk/>
            <pc:sldMk cId="85234529" sldId="285"/>
            <ac:spMk id="8" creationId="{30E6980F-BEB3-E718-3F6B-FDBC712B2912}"/>
          </ac:spMkLst>
        </pc:spChg>
        <pc:spChg chg="add mod">
          <ac:chgData name="Colin Coyne" userId="cf8eb24f62b1d1f3" providerId="LiveId" clId="{9418B889-E6A9-40F1-8B86-945D4140127E}" dt="2022-07-25T14:41:40.168" v="3059" actId="1076"/>
          <ac:spMkLst>
            <pc:docMk/>
            <pc:sldMk cId="85234529" sldId="285"/>
            <ac:spMk id="9" creationId="{6869B1E5-CA80-F570-CA5A-1CD82B1A6A32}"/>
          </ac:spMkLst>
        </pc:spChg>
        <pc:graphicFrameChg chg="add del mod modGraphic">
          <ac:chgData name="Colin Coyne" userId="cf8eb24f62b1d1f3" providerId="LiveId" clId="{9418B889-E6A9-40F1-8B86-945D4140127E}" dt="2022-07-11T18:10:33.443" v="1180" actId="478"/>
          <ac:graphicFrameMkLst>
            <pc:docMk/>
            <pc:sldMk cId="85234529" sldId="285"/>
            <ac:graphicFrameMk id="5" creationId="{1C83E54B-223C-0DFF-453F-20E20E483CB3}"/>
          </ac:graphicFrameMkLst>
        </pc:graphicFrameChg>
        <pc:graphicFrameChg chg="add mod modGraphic">
          <ac:chgData name="Colin Coyne" userId="cf8eb24f62b1d1f3" providerId="LiveId" clId="{9418B889-E6A9-40F1-8B86-945D4140127E}" dt="2022-08-03T18:38:05.985" v="6176" actId="255"/>
          <ac:graphicFrameMkLst>
            <pc:docMk/>
            <pc:sldMk cId="85234529" sldId="285"/>
            <ac:graphicFrameMk id="7" creationId="{9F3C1F3C-D8CA-6DAA-4651-5983A9C66992}"/>
          </ac:graphicFrameMkLst>
        </pc:graphicFrameChg>
      </pc:sldChg>
      <pc:sldChg chg="addSp delSp modSp new mod">
        <pc:chgData name="Colin Coyne" userId="cf8eb24f62b1d1f3" providerId="LiveId" clId="{9418B889-E6A9-40F1-8B86-945D4140127E}" dt="2022-07-25T15:05:30.506" v="3308" actId="20577"/>
        <pc:sldMkLst>
          <pc:docMk/>
          <pc:sldMk cId="1668413015" sldId="286"/>
        </pc:sldMkLst>
        <pc:spChg chg="del">
          <ac:chgData name="Colin Coyne" userId="cf8eb24f62b1d1f3" providerId="LiveId" clId="{9418B889-E6A9-40F1-8B86-945D4140127E}" dt="2022-07-12T17:54:10.471" v="1424" actId="478"/>
          <ac:spMkLst>
            <pc:docMk/>
            <pc:sldMk cId="1668413015" sldId="286"/>
            <ac:spMk id="2" creationId="{9FCDBEC3-980C-5532-F91D-99D30EF70533}"/>
          </ac:spMkLst>
        </pc:spChg>
        <pc:spChg chg="del">
          <ac:chgData name="Colin Coyne" userId="cf8eb24f62b1d1f3" providerId="LiveId" clId="{9418B889-E6A9-40F1-8B86-945D4140127E}" dt="2022-07-12T17:54:10.471" v="1424" actId="478"/>
          <ac:spMkLst>
            <pc:docMk/>
            <pc:sldMk cId="1668413015" sldId="286"/>
            <ac:spMk id="3" creationId="{F09FB88D-D3AC-C68D-8ED5-55A829B8C3F6}"/>
          </ac:spMkLst>
        </pc:spChg>
        <pc:spChg chg="add mod">
          <ac:chgData name="Colin Coyne" userId="cf8eb24f62b1d1f3" providerId="LiveId" clId="{9418B889-E6A9-40F1-8B86-945D4140127E}" dt="2022-07-25T15:05:30.506" v="3308" actId="20577"/>
          <ac:spMkLst>
            <pc:docMk/>
            <pc:sldMk cId="1668413015" sldId="286"/>
            <ac:spMk id="4" creationId="{F84FFCCF-0453-B3FA-4BF9-4C347789DB1B}"/>
          </ac:spMkLst>
        </pc:spChg>
        <pc:spChg chg="add del mod">
          <ac:chgData name="Colin Coyne" userId="cf8eb24f62b1d1f3" providerId="LiveId" clId="{9418B889-E6A9-40F1-8B86-945D4140127E}" dt="2022-07-12T17:58:14.283" v="1443" actId="478"/>
          <ac:spMkLst>
            <pc:docMk/>
            <pc:sldMk cId="1668413015" sldId="286"/>
            <ac:spMk id="5" creationId="{C7F769A4-4373-18CF-F24D-C3AE49A84255}"/>
          </ac:spMkLst>
        </pc:spChg>
        <pc:picChg chg="add mod">
          <ac:chgData name="Colin Coyne" userId="cf8eb24f62b1d1f3" providerId="LiveId" clId="{9418B889-E6A9-40F1-8B86-945D4140127E}" dt="2022-07-25T14:37:16.158" v="3031" actId="14100"/>
          <ac:picMkLst>
            <pc:docMk/>
            <pc:sldMk cId="1668413015" sldId="286"/>
            <ac:picMk id="7" creationId="{8033606C-3BF2-80D8-091F-6C699F850C75}"/>
          </ac:picMkLst>
        </pc:picChg>
      </pc:sldChg>
      <pc:sldChg chg="addSp delSp modSp new mod">
        <pc:chgData name="Colin Coyne" userId="cf8eb24f62b1d1f3" providerId="LiveId" clId="{9418B889-E6A9-40F1-8B86-945D4140127E}" dt="2022-07-25T15:06:05.564" v="3317" actId="20577"/>
        <pc:sldMkLst>
          <pc:docMk/>
          <pc:sldMk cId="1835677673" sldId="287"/>
        </pc:sldMkLst>
        <pc:spChg chg="del">
          <ac:chgData name="Colin Coyne" userId="cf8eb24f62b1d1f3" providerId="LiveId" clId="{9418B889-E6A9-40F1-8B86-945D4140127E}" dt="2022-07-12T17:54:52.542" v="1427" actId="478"/>
          <ac:spMkLst>
            <pc:docMk/>
            <pc:sldMk cId="1835677673" sldId="287"/>
            <ac:spMk id="2" creationId="{849F0181-B8A3-A4A2-3F57-B144D9057225}"/>
          </ac:spMkLst>
        </pc:spChg>
        <pc:spChg chg="del">
          <ac:chgData name="Colin Coyne" userId="cf8eb24f62b1d1f3" providerId="LiveId" clId="{9418B889-E6A9-40F1-8B86-945D4140127E}" dt="2022-07-12T17:54:52.542" v="1427" actId="478"/>
          <ac:spMkLst>
            <pc:docMk/>
            <pc:sldMk cId="1835677673" sldId="287"/>
            <ac:spMk id="3" creationId="{0EC36E26-FD83-09D2-0E5C-AEF68ACB7CE7}"/>
          </ac:spMkLst>
        </pc:spChg>
        <pc:spChg chg="add mod">
          <ac:chgData name="Colin Coyne" userId="cf8eb24f62b1d1f3" providerId="LiveId" clId="{9418B889-E6A9-40F1-8B86-945D4140127E}" dt="2022-07-25T15:06:05.564" v="3317" actId="20577"/>
          <ac:spMkLst>
            <pc:docMk/>
            <pc:sldMk cId="1835677673" sldId="287"/>
            <ac:spMk id="4" creationId="{BC2E2E53-05F2-AAA2-0FBC-39C8C967DF58}"/>
          </ac:spMkLst>
        </pc:spChg>
        <pc:spChg chg="add del mod">
          <ac:chgData name="Colin Coyne" userId="cf8eb24f62b1d1f3" providerId="LiveId" clId="{9418B889-E6A9-40F1-8B86-945D4140127E}" dt="2022-07-12T17:58:46.069" v="1446" actId="478"/>
          <ac:spMkLst>
            <pc:docMk/>
            <pc:sldMk cId="1835677673" sldId="287"/>
            <ac:spMk id="5" creationId="{6330FD56-CAB8-5DF0-BD31-6E670E83E8F7}"/>
          </ac:spMkLst>
        </pc:spChg>
        <pc:picChg chg="add mod">
          <ac:chgData name="Colin Coyne" userId="cf8eb24f62b1d1f3" providerId="LiveId" clId="{9418B889-E6A9-40F1-8B86-945D4140127E}" dt="2022-07-25T14:36:39.963" v="3030" actId="14100"/>
          <ac:picMkLst>
            <pc:docMk/>
            <pc:sldMk cId="1835677673" sldId="287"/>
            <ac:picMk id="7" creationId="{07B2D3EF-51CD-445C-7E26-7B4E231BB8E3}"/>
          </ac:picMkLst>
        </pc:picChg>
      </pc:sldChg>
      <pc:sldChg chg="modSp new mod">
        <pc:chgData name="Colin Coyne" userId="cf8eb24f62b1d1f3" providerId="LiveId" clId="{9418B889-E6A9-40F1-8B86-945D4140127E}" dt="2022-08-10T14:01:59.822" v="11689" actId="207"/>
        <pc:sldMkLst>
          <pc:docMk/>
          <pc:sldMk cId="3688376227" sldId="288"/>
        </pc:sldMkLst>
        <pc:spChg chg="mod">
          <ac:chgData name="Colin Coyne" userId="cf8eb24f62b1d1f3" providerId="LiveId" clId="{9418B889-E6A9-40F1-8B86-945D4140127E}" dt="2022-08-08T15:22:37.822" v="10661" actId="1076"/>
          <ac:spMkLst>
            <pc:docMk/>
            <pc:sldMk cId="3688376227" sldId="288"/>
            <ac:spMk id="2" creationId="{FB153207-9448-E5E9-313C-1E76B26B66B8}"/>
          </ac:spMkLst>
        </pc:spChg>
        <pc:spChg chg="mod">
          <ac:chgData name="Colin Coyne" userId="cf8eb24f62b1d1f3" providerId="LiveId" clId="{9418B889-E6A9-40F1-8B86-945D4140127E}" dt="2022-08-10T14:01:59.822" v="11689" actId="207"/>
          <ac:spMkLst>
            <pc:docMk/>
            <pc:sldMk cId="3688376227" sldId="288"/>
            <ac:spMk id="3" creationId="{492D0BE2-BF8A-5A48-3521-108A9CD3D5C9}"/>
          </ac:spMkLst>
        </pc:spChg>
      </pc:sldChg>
      <pc:sldChg chg="addSp delSp modSp new mod ord modAnim">
        <pc:chgData name="Colin Coyne" userId="cf8eb24f62b1d1f3" providerId="LiveId" clId="{9418B889-E6A9-40F1-8B86-945D4140127E}" dt="2022-08-08T15:41:11.217" v="10951" actId="20577"/>
        <pc:sldMkLst>
          <pc:docMk/>
          <pc:sldMk cId="3012070078" sldId="289"/>
        </pc:sldMkLst>
        <pc:spChg chg="del mod">
          <ac:chgData name="Colin Coyne" userId="cf8eb24f62b1d1f3" providerId="LiveId" clId="{9418B889-E6A9-40F1-8B86-945D4140127E}" dt="2022-08-03T16:23:13.649" v="3964" actId="478"/>
          <ac:spMkLst>
            <pc:docMk/>
            <pc:sldMk cId="3012070078" sldId="289"/>
            <ac:spMk id="2" creationId="{AE175F66-37D1-82CB-1D85-D363DF821D86}"/>
          </ac:spMkLst>
        </pc:spChg>
        <pc:spChg chg="del">
          <ac:chgData name="Colin Coyne" userId="cf8eb24f62b1d1f3" providerId="LiveId" clId="{9418B889-E6A9-40F1-8B86-945D4140127E}" dt="2022-08-03T16:23:08.107" v="3963" actId="478"/>
          <ac:spMkLst>
            <pc:docMk/>
            <pc:sldMk cId="3012070078" sldId="289"/>
            <ac:spMk id="3" creationId="{FDDBA009-5624-022D-A866-F105C0737A59}"/>
          </ac:spMkLst>
        </pc:spChg>
        <pc:spChg chg="add mod">
          <ac:chgData name="Colin Coyne" userId="cf8eb24f62b1d1f3" providerId="LiveId" clId="{9418B889-E6A9-40F1-8B86-945D4140127E}" dt="2022-08-03T16:24:51.760" v="4006" actId="14100"/>
          <ac:spMkLst>
            <pc:docMk/>
            <pc:sldMk cId="3012070078" sldId="289"/>
            <ac:spMk id="5" creationId="{81D3645B-01F8-2C5D-9488-6B56FE421EA1}"/>
          </ac:spMkLst>
        </pc:spChg>
        <pc:spChg chg="add mod">
          <ac:chgData name="Colin Coyne" userId="cf8eb24f62b1d1f3" providerId="LiveId" clId="{9418B889-E6A9-40F1-8B86-945D4140127E}" dt="2022-08-03T16:27:00.338" v="4034" actId="1076"/>
          <ac:spMkLst>
            <pc:docMk/>
            <pc:sldMk cId="3012070078" sldId="289"/>
            <ac:spMk id="6" creationId="{3A82B2CC-B3B8-3471-7BEE-54CB44166FA6}"/>
          </ac:spMkLst>
        </pc:spChg>
        <pc:spChg chg="add mod">
          <ac:chgData name="Colin Coyne" userId="cf8eb24f62b1d1f3" providerId="LiveId" clId="{9418B889-E6A9-40F1-8B86-945D4140127E}" dt="2022-08-08T15:41:11.217" v="10951" actId="20577"/>
          <ac:spMkLst>
            <pc:docMk/>
            <pc:sldMk cId="3012070078" sldId="289"/>
            <ac:spMk id="7" creationId="{0A9DE547-40EE-FA9D-5AEF-E514F07D449D}"/>
          </ac:spMkLst>
        </pc:spChg>
        <pc:graphicFrameChg chg="add mod">
          <ac:chgData name="Colin Coyne" userId="cf8eb24f62b1d1f3" providerId="LiveId" clId="{9418B889-E6A9-40F1-8B86-945D4140127E}" dt="2022-08-03T17:05:08.400" v="4324" actId="113"/>
          <ac:graphicFrameMkLst>
            <pc:docMk/>
            <pc:sldMk cId="3012070078" sldId="289"/>
            <ac:graphicFrameMk id="4" creationId="{1B79786D-F093-0638-470C-CA605241B04F}"/>
          </ac:graphicFrameMkLst>
        </pc:graphicFrameChg>
      </pc:sldChg>
      <pc:sldChg chg="addSp delSp modSp new mod ord modAnim">
        <pc:chgData name="Colin Coyne" userId="cf8eb24f62b1d1f3" providerId="LiveId" clId="{9418B889-E6A9-40F1-8B86-945D4140127E}" dt="2022-08-03T16:20:46.066" v="3962"/>
        <pc:sldMkLst>
          <pc:docMk/>
          <pc:sldMk cId="119199588" sldId="290"/>
        </pc:sldMkLst>
        <pc:spChg chg="del">
          <ac:chgData name="Colin Coyne" userId="cf8eb24f62b1d1f3" providerId="LiveId" clId="{9418B889-E6A9-40F1-8B86-945D4140127E}" dt="2022-08-03T16:03:30.203" v="3812" actId="478"/>
          <ac:spMkLst>
            <pc:docMk/>
            <pc:sldMk cId="119199588" sldId="290"/>
            <ac:spMk id="2" creationId="{5BB53B16-8CD6-B59E-BEA9-82B093EAC662}"/>
          </ac:spMkLst>
        </pc:spChg>
        <pc:spChg chg="del">
          <ac:chgData name="Colin Coyne" userId="cf8eb24f62b1d1f3" providerId="LiveId" clId="{9418B889-E6A9-40F1-8B86-945D4140127E}" dt="2022-08-03T16:03:30.203" v="3812" actId="478"/>
          <ac:spMkLst>
            <pc:docMk/>
            <pc:sldMk cId="119199588" sldId="290"/>
            <ac:spMk id="3" creationId="{B9735CD8-32FC-3749-F51E-6D19F8DA6410}"/>
          </ac:spMkLst>
        </pc:spChg>
        <pc:spChg chg="add mod">
          <ac:chgData name="Colin Coyne" userId="cf8eb24f62b1d1f3" providerId="LiveId" clId="{9418B889-E6A9-40F1-8B86-945D4140127E}" dt="2022-08-03T16:04:54.065" v="3846" actId="20577"/>
          <ac:spMkLst>
            <pc:docMk/>
            <pc:sldMk cId="119199588" sldId="290"/>
            <ac:spMk id="4" creationId="{003EEBD5-474B-A937-D1F3-EE7DED7D947D}"/>
          </ac:spMkLst>
        </pc:spChg>
        <pc:spChg chg="add mod">
          <ac:chgData name="Colin Coyne" userId="cf8eb24f62b1d1f3" providerId="LiveId" clId="{9418B889-E6A9-40F1-8B86-945D4140127E}" dt="2022-08-03T16:06:12.477" v="3906" actId="20577"/>
          <ac:spMkLst>
            <pc:docMk/>
            <pc:sldMk cId="119199588" sldId="290"/>
            <ac:spMk id="5" creationId="{3958D95D-1DAA-A4E6-0582-8BBCE7FFBA98}"/>
          </ac:spMkLst>
        </pc:spChg>
        <pc:spChg chg="add mod">
          <ac:chgData name="Colin Coyne" userId="cf8eb24f62b1d1f3" providerId="LiveId" clId="{9418B889-E6A9-40F1-8B86-945D4140127E}" dt="2022-08-03T16:17:03.365" v="3929" actId="1076"/>
          <ac:spMkLst>
            <pc:docMk/>
            <pc:sldMk cId="119199588" sldId="290"/>
            <ac:spMk id="7" creationId="{AC802E8C-90A2-98CB-043F-859058911A1F}"/>
          </ac:spMkLst>
        </pc:spChg>
        <pc:spChg chg="add mod">
          <ac:chgData name="Colin Coyne" userId="cf8eb24f62b1d1f3" providerId="LiveId" clId="{9418B889-E6A9-40F1-8B86-945D4140127E}" dt="2022-08-03T16:17:03.365" v="3929" actId="1076"/>
          <ac:spMkLst>
            <pc:docMk/>
            <pc:sldMk cId="119199588" sldId="290"/>
            <ac:spMk id="8" creationId="{95450633-B88A-CDAE-2AA9-738F739F16B6}"/>
          </ac:spMkLst>
        </pc:spChg>
        <pc:spChg chg="add mod">
          <ac:chgData name="Colin Coyne" userId="cf8eb24f62b1d1f3" providerId="LiveId" clId="{9418B889-E6A9-40F1-8B86-945D4140127E}" dt="2022-08-03T16:17:54.294" v="3931" actId="255"/>
          <ac:spMkLst>
            <pc:docMk/>
            <pc:sldMk cId="119199588" sldId="290"/>
            <ac:spMk id="9" creationId="{7942D564-DEC5-CCEA-38DC-D28C23EF6B28}"/>
          </ac:spMkLst>
        </pc:spChg>
        <pc:spChg chg="add mod">
          <ac:chgData name="Colin Coyne" userId="cf8eb24f62b1d1f3" providerId="LiveId" clId="{9418B889-E6A9-40F1-8B86-945D4140127E}" dt="2022-08-03T16:19:45.334" v="3938" actId="688"/>
          <ac:spMkLst>
            <pc:docMk/>
            <pc:sldMk cId="119199588" sldId="290"/>
            <ac:spMk id="10" creationId="{65C4DAA5-ED29-A200-37ED-8720B1A4F120}"/>
          </ac:spMkLst>
        </pc:spChg>
        <pc:spChg chg="add mod">
          <ac:chgData name="Colin Coyne" userId="cf8eb24f62b1d1f3" providerId="LiveId" clId="{9418B889-E6A9-40F1-8B86-945D4140127E}" dt="2022-08-03T16:20:31.178" v="3961" actId="1076"/>
          <ac:spMkLst>
            <pc:docMk/>
            <pc:sldMk cId="119199588" sldId="290"/>
            <ac:spMk id="11" creationId="{5A30C459-C95D-805A-9165-711B3CE834BD}"/>
          </ac:spMkLst>
        </pc:spChg>
        <pc:graphicFrameChg chg="add mod">
          <ac:chgData name="Colin Coyne" userId="cf8eb24f62b1d1f3" providerId="LiveId" clId="{9418B889-E6A9-40F1-8B86-945D4140127E}" dt="2022-08-03T16:16:48.265" v="3927"/>
          <ac:graphicFrameMkLst>
            <pc:docMk/>
            <pc:sldMk cId="119199588" sldId="290"/>
            <ac:graphicFrameMk id="6" creationId="{4609B091-4414-996F-8D65-75CC89EA241B}"/>
          </ac:graphicFrameMkLst>
        </pc:graphicFrameChg>
      </pc:sldChg>
      <pc:sldChg chg="addSp delSp modSp new mod ord modAnim">
        <pc:chgData name="Colin Coyne" userId="cf8eb24f62b1d1f3" providerId="LiveId" clId="{9418B889-E6A9-40F1-8B86-945D4140127E}" dt="2022-08-08T14:49:39.141" v="10499" actId="20577"/>
        <pc:sldMkLst>
          <pc:docMk/>
          <pc:sldMk cId="3541608180" sldId="291"/>
        </pc:sldMkLst>
        <pc:spChg chg="del mod">
          <ac:chgData name="Colin Coyne" userId="cf8eb24f62b1d1f3" providerId="LiveId" clId="{9418B889-E6A9-40F1-8B86-945D4140127E}" dt="2022-08-03T16:03:46.549" v="3817" actId="478"/>
          <ac:spMkLst>
            <pc:docMk/>
            <pc:sldMk cId="3541608180" sldId="291"/>
            <ac:spMk id="2" creationId="{1C930393-E47B-96B9-35E2-EC6EB5F54E58}"/>
          </ac:spMkLst>
        </pc:spChg>
        <pc:spChg chg="del">
          <ac:chgData name="Colin Coyne" userId="cf8eb24f62b1d1f3" providerId="LiveId" clId="{9418B889-E6A9-40F1-8B86-945D4140127E}" dt="2022-08-03T16:03:46.549" v="3817" actId="478"/>
          <ac:spMkLst>
            <pc:docMk/>
            <pc:sldMk cId="3541608180" sldId="291"/>
            <ac:spMk id="3" creationId="{DBDD4055-8E33-E42E-8F59-5193395BF7B8}"/>
          </ac:spMkLst>
        </pc:spChg>
        <pc:spChg chg="add mod">
          <ac:chgData name="Colin Coyne" userId="cf8eb24f62b1d1f3" providerId="LiveId" clId="{9418B889-E6A9-40F1-8B86-945D4140127E}" dt="2022-08-03T16:38:44.644" v="4118" actId="14100"/>
          <ac:spMkLst>
            <pc:docMk/>
            <pc:sldMk cId="3541608180" sldId="291"/>
            <ac:spMk id="4" creationId="{9A67DBCF-EF8F-C6CC-02F9-5D2D7E9ED48D}"/>
          </ac:spMkLst>
        </pc:spChg>
        <pc:spChg chg="add del mod">
          <ac:chgData name="Colin Coyne" userId="cf8eb24f62b1d1f3" providerId="LiveId" clId="{9418B889-E6A9-40F1-8B86-945D4140127E}" dt="2022-08-03T16:38:09.376" v="4102" actId="478"/>
          <ac:spMkLst>
            <pc:docMk/>
            <pc:sldMk cId="3541608180" sldId="291"/>
            <ac:spMk id="5" creationId="{E5EB28ED-4F9C-C99F-6842-2AE2F4ECD4F4}"/>
          </ac:spMkLst>
        </pc:spChg>
        <pc:spChg chg="add mod">
          <ac:chgData name="Colin Coyne" userId="cf8eb24f62b1d1f3" providerId="LiveId" clId="{9418B889-E6A9-40F1-8B86-945D4140127E}" dt="2022-08-03T16:42:27.696" v="4125"/>
          <ac:spMkLst>
            <pc:docMk/>
            <pc:sldMk cId="3541608180" sldId="291"/>
            <ac:spMk id="7" creationId="{B5451B97-EDE2-286E-0837-7B271557E4BF}"/>
          </ac:spMkLst>
        </pc:spChg>
        <pc:spChg chg="add mod">
          <ac:chgData name="Colin Coyne" userId="cf8eb24f62b1d1f3" providerId="LiveId" clId="{9418B889-E6A9-40F1-8B86-945D4140127E}" dt="2022-08-03T16:42:27.696" v="4125"/>
          <ac:spMkLst>
            <pc:docMk/>
            <pc:sldMk cId="3541608180" sldId="291"/>
            <ac:spMk id="8" creationId="{3CE67850-13FD-EA27-A119-A3D723413ECD}"/>
          </ac:spMkLst>
        </pc:spChg>
        <pc:spChg chg="add mod">
          <ac:chgData name="Colin Coyne" userId="cf8eb24f62b1d1f3" providerId="LiveId" clId="{9418B889-E6A9-40F1-8B86-945D4140127E}" dt="2022-08-03T16:42:42.305" v="4127" actId="1076"/>
          <ac:spMkLst>
            <pc:docMk/>
            <pc:sldMk cId="3541608180" sldId="291"/>
            <ac:spMk id="9" creationId="{B5451B97-EDE2-286E-0837-7B271557E4BF}"/>
          </ac:spMkLst>
        </pc:spChg>
        <pc:spChg chg="add mod">
          <ac:chgData name="Colin Coyne" userId="cf8eb24f62b1d1f3" providerId="LiveId" clId="{9418B889-E6A9-40F1-8B86-945D4140127E}" dt="2022-08-08T14:49:39.141" v="10499" actId="20577"/>
          <ac:spMkLst>
            <pc:docMk/>
            <pc:sldMk cId="3541608180" sldId="291"/>
            <ac:spMk id="10" creationId="{3CE67850-13FD-EA27-A119-A3D723413ECD}"/>
          </ac:spMkLst>
        </pc:spChg>
        <pc:graphicFrameChg chg="add mod">
          <ac:chgData name="Colin Coyne" userId="cf8eb24f62b1d1f3" providerId="LiveId" clId="{9418B889-E6A9-40F1-8B86-945D4140127E}" dt="2022-08-03T16:42:27.180" v="4124" actId="1076"/>
          <ac:graphicFrameMkLst>
            <pc:docMk/>
            <pc:sldMk cId="3541608180" sldId="291"/>
            <ac:graphicFrameMk id="6" creationId="{B6DC14CD-FC62-0CC4-64BE-A01F48CAA225}"/>
          </ac:graphicFrameMkLst>
        </pc:graphicFrameChg>
      </pc:sldChg>
      <pc:sldChg chg="addSp delSp modSp new mod ord modAnim">
        <pc:chgData name="Colin Coyne" userId="cf8eb24f62b1d1f3" providerId="LiveId" clId="{9418B889-E6A9-40F1-8B86-945D4140127E}" dt="2022-08-08T14:23:53.224" v="10186"/>
        <pc:sldMkLst>
          <pc:docMk/>
          <pc:sldMk cId="2361081487" sldId="292"/>
        </pc:sldMkLst>
        <pc:spChg chg="del">
          <ac:chgData name="Colin Coyne" userId="cf8eb24f62b1d1f3" providerId="LiveId" clId="{9418B889-E6A9-40F1-8B86-945D4140127E}" dt="2022-08-03T16:48:43.681" v="4130" actId="478"/>
          <ac:spMkLst>
            <pc:docMk/>
            <pc:sldMk cId="2361081487" sldId="292"/>
            <ac:spMk id="2" creationId="{1AC5D00C-C1C0-FA12-2BAE-FFDEC8B5F5E7}"/>
          </ac:spMkLst>
        </pc:spChg>
        <pc:spChg chg="del">
          <ac:chgData name="Colin Coyne" userId="cf8eb24f62b1d1f3" providerId="LiveId" clId="{9418B889-E6A9-40F1-8B86-945D4140127E}" dt="2022-08-03T16:48:43.681" v="4130" actId="478"/>
          <ac:spMkLst>
            <pc:docMk/>
            <pc:sldMk cId="2361081487" sldId="292"/>
            <ac:spMk id="3" creationId="{D6B8ED5B-9BCC-3570-59BF-B04AC6F33954}"/>
          </ac:spMkLst>
        </pc:spChg>
        <pc:spChg chg="add mod">
          <ac:chgData name="Colin Coyne" userId="cf8eb24f62b1d1f3" providerId="LiveId" clId="{9418B889-E6A9-40F1-8B86-945D4140127E}" dt="2022-08-03T16:50:25.330" v="4160" actId="14100"/>
          <ac:spMkLst>
            <pc:docMk/>
            <pc:sldMk cId="2361081487" sldId="292"/>
            <ac:spMk id="5" creationId="{4C7BBD73-C766-CA58-3ECE-D81C0F038359}"/>
          </ac:spMkLst>
        </pc:spChg>
        <pc:spChg chg="add mod">
          <ac:chgData name="Colin Coyne" userId="cf8eb24f62b1d1f3" providerId="LiveId" clId="{9418B889-E6A9-40F1-8B86-945D4140127E}" dt="2022-08-03T16:53:02.342" v="4245" actId="688"/>
          <ac:spMkLst>
            <pc:docMk/>
            <pc:sldMk cId="2361081487" sldId="292"/>
            <ac:spMk id="6" creationId="{65014186-AD45-B550-F45D-BBE9B8FE2FF5}"/>
          </ac:spMkLst>
        </pc:spChg>
        <pc:spChg chg="add mod">
          <ac:chgData name="Colin Coyne" userId="cf8eb24f62b1d1f3" providerId="LiveId" clId="{9418B889-E6A9-40F1-8B86-945D4140127E}" dt="2022-08-03T18:13:23.197" v="5678" actId="14100"/>
          <ac:spMkLst>
            <pc:docMk/>
            <pc:sldMk cId="2361081487" sldId="292"/>
            <ac:spMk id="7" creationId="{7F47F6DB-BE0A-0B74-A574-03759E045331}"/>
          </ac:spMkLst>
        </pc:spChg>
        <pc:spChg chg="add mod">
          <ac:chgData name="Colin Coyne" userId="cf8eb24f62b1d1f3" providerId="LiveId" clId="{9418B889-E6A9-40F1-8B86-945D4140127E}" dt="2022-08-07T19:19:45.638" v="9715" actId="14100"/>
          <ac:spMkLst>
            <pc:docMk/>
            <pc:sldMk cId="2361081487" sldId="292"/>
            <ac:spMk id="8" creationId="{0155611C-F605-171F-FC5F-23619D29E97C}"/>
          </ac:spMkLst>
        </pc:spChg>
        <pc:graphicFrameChg chg="add mod modGraphic">
          <ac:chgData name="Colin Coyne" userId="cf8eb24f62b1d1f3" providerId="LiveId" clId="{9418B889-E6A9-40F1-8B86-945D4140127E}" dt="2022-08-03T16:55:37.361" v="4253" actId="947"/>
          <ac:graphicFrameMkLst>
            <pc:docMk/>
            <pc:sldMk cId="2361081487" sldId="292"/>
            <ac:graphicFrameMk id="4" creationId="{631641A6-464C-A10C-C560-A772088B18F5}"/>
          </ac:graphicFrameMkLst>
        </pc:graphicFrameChg>
      </pc:sldChg>
      <pc:sldChg chg="modSp new del mod">
        <pc:chgData name="Colin Coyne" userId="cf8eb24f62b1d1f3" providerId="LiveId" clId="{9418B889-E6A9-40F1-8B86-945D4140127E}" dt="2022-08-08T14:23:31.159" v="10184" actId="47"/>
        <pc:sldMkLst>
          <pc:docMk/>
          <pc:sldMk cId="3698187688" sldId="293"/>
        </pc:sldMkLst>
        <pc:spChg chg="mod">
          <ac:chgData name="Colin Coyne" userId="cf8eb24f62b1d1f3" providerId="LiveId" clId="{9418B889-E6A9-40F1-8B86-945D4140127E}" dt="2022-08-04T16:26:36.063" v="8584" actId="27636"/>
          <ac:spMkLst>
            <pc:docMk/>
            <pc:sldMk cId="3698187688" sldId="293"/>
            <ac:spMk id="2" creationId="{597F2436-5394-764A-509C-5AE4D2C7B55B}"/>
          </ac:spMkLst>
        </pc:spChg>
      </pc:sldChg>
      <pc:sldChg chg="addSp delSp modSp new mod delAnim modAnim">
        <pc:chgData name="Colin Coyne" userId="cf8eb24f62b1d1f3" providerId="LiveId" clId="{9418B889-E6A9-40F1-8B86-945D4140127E}" dt="2022-08-07T19:15:54.369" v="9686"/>
        <pc:sldMkLst>
          <pc:docMk/>
          <pc:sldMk cId="1054811777" sldId="294"/>
        </pc:sldMkLst>
        <pc:spChg chg="del">
          <ac:chgData name="Colin Coyne" userId="cf8eb24f62b1d1f3" providerId="LiveId" clId="{9418B889-E6A9-40F1-8B86-945D4140127E}" dt="2022-08-07T18:16:56.813" v="9155" actId="478"/>
          <ac:spMkLst>
            <pc:docMk/>
            <pc:sldMk cId="1054811777" sldId="294"/>
            <ac:spMk id="2" creationId="{DAD6AE7F-C1BB-F573-3D67-BACEC9FAEDF3}"/>
          </ac:spMkLst>
        </pc:spChg>
        <pc:spChg chg="del">
          <ac:chgData name="Colin Coyne" userId="cf8eb24f62b1d1f3" providerId="LiveId" clId="{9418B889-E6A9-40F1-8B86-945D4140127E}" dt="2022-08-07T18:16:56.813" v="9155" actId="478"/>
          <ac:spMkLst>
            <pc:docMk/>
            <pc:sldMk cId="1054811777" sldId="294"/>
            <ac:spMk id="3" creationId="{0927BD0C-81A9-5B72-42DA-ADEE4343F939}"/>
          </ac:spMkLst>
        </pc:spChg>
        <pc:spChg chg="add del mod">
          <ac:chgData name="Colin Coyne" userId="cf8eb24f62b1d1f3" providerId="LiveId" clId="{9418B889-E6A9-40F1-8B86-945D4140127E}" dt="2022-08-07T18:19:56.684" v="9167" actId="478"/>
          <ac:spMkLst>
            <pc:docMk/>
            <pc:sldMk cId="1054811777" sldId="294"/>
            <ac:spMk id="4" creationId="{E1753988-3DA5-92B8-B58D-E51A5682140B}"/>
          </ac:spMkLst>
        </pc:spChg>
        <pc:spChg chg="add del mod">
          <ac:chgData name="Colin Coyne" userId="cf8eb24f62b1d1f3" providerId="LiveId" clId="{9418B889-E6A9-40F1-8B86-945D4140127E}" dt="2022-08-07T18:19:56.684" v="9167" actId="478"/>
          <ac:spMkLst>
            <pc:docMk/>
            <pc:sldMk cId="1054811777" sldId="294"/>
            <ac:spMk id="5" creationId="{3B864CEC-3261-28F3-AA4A-70AD6CDB4F44}"/>
          </ac:spMkLst>
        </pc:spChg>
        <pc:spChg chg="add mod">
          <ac:chgData name="Colin Coyne" userId="cf8eb24f62b1d1f3" providerId="LiveId" clId="{9418B889-E6A9-40F1-8B86-945D4140127E}" dt="2022-08-07T19:15:02.809" v="9683" actId="14100"/>
          <ac:spMkLst>
            <pc:docMk/>
            <pc:sldMk cId="1054811777" sldId="294"/>
            <ac:spMk id="6" creationId="{56357AE7-702B-B641-C942-87C92815EA8E}"/>
          </ac:spMkLst>
        </pc:spChg>
        <pc:spChg chg="add mod">
          <ac:chgData name="Colin Coyne" userId="cf8eb24f62b1d1f3" providerId="LiveId" clId="{9418B889-E6A9-40F1-8B86-945D4140127E}" dt="2022-08-07T18:21:39.714" v="9176" actId="1076"/>
          <ac:spMkLst>
            <pc:docMk/>
            <pc:sldMk cId="1054811777" sldId="294"/>
            <ac:spMk id="7" creationId="{AFCF5626-C471-EDCB-BEF1-CD082D590E94}"/>
          </ac:spMkLst>
        </pc:spChg>
        <pc:spChg chg="add mod">
          <ac:chgData name="Colin Coyne" userId="cf8eb24f62b1d1f3" providerId="LiveId" clId="{9418B889-E6A9-40F1-8B86-945D4140127E}" dt="2022-08-07T18:21:39.714" v="9176" actId="1076"/>
          <ac:spMkLst>
            <pc:docMk/>
            <pc:sldMk cId="1054811777" sldId="294"/>
            <ac:spMk id="8" creationId="{F5DAC2DF-40E0-C8ED-4F14-EAC9A5FC4624}"/>
          </ac:spMkLst>
        </pc:spChg>
        <pc:spChg chg="add del mod">
          <ac:chgData name="Colin Coyne" userId="cf8eb24f62b1d1f3" providerId="LiveId" clId="{9418B889-E6A9-40F1-8B86-945D4140127E}" dt="2022-08-07T19:15:45.544" v="9684" actId="478"/>
          <ac:spMkLst>
            <pc:docMk/>
            <pc:sldMk cId="1054811777" sldId="294"/>
            <ac:spMk id="9" creationId="{74D23E1A-0FFF-A8A4-2BBA-E18C8CF1F0E1}"/>
          </ac:spMkLst>
        </pc:spChg>
        <pc:spChg chg="add del mod">
          <ac:chgData name="Colin Coyne" userId="cf8eb24f62b1d1f3" providerId="LiveId" clId="{9418B889-E6A9-40F1-8B86-945D4140127E}" dt="2022-08-07T19:15:45.544" v="9684" actId="478"/>
          <ac:spMkLst>
            <pc:docMk/>
            <pc:sldMk cId="1054811777" sldId="294"/>
            <ac:spMk id="10" creationId="{9C401A4B-4DF8-9E61-21CC-6472DAEE5842}"/>
          </ac:spMkLst>
        </pc:spChg>
        <pc:spChg chg="add del mod">
          <ac:chgData name="Colin Coyne" userId="cf8eb24f62b1d1f3" providerId="LiveId" clId="{9418B889-E6A9-40F1-8B86-945D4140127E}" dt="2022-08-07T19:15:45.544" v="9684" actId="478"/>
          <ac:spMkLst>
            <pc:docMk/>
            <pc:sldMk cId="1054811777" sldId="294"/>
            <ac:spMk id="11" creationId="{6CD49BC0-F44E-2C15-6AFB-3357A84DF69B}"/>
          </ac:spMkLst>
        </pc:spChg>
        <pc:spChg chg="add del mod">
          <ac:chgData name="Colin Coyne" userId="cf8eb24f62b1d1f3" providerId="LiveId" clId="{9418B889-E6A9-40F1-8B86-945D4140127E}" dt="2022-08-07T19:15:45.544" v="9684" actId="478"/>
          <ac:spMkLst>
            <pc:docMk/>
            <pc:sldMk cId="1054811777" sldId="294"/>
            <ac:spMk id="12" creationId="{8CCFFA58-632C-9154-E3F5-7BD945C03342}"/>
          </ac:spMkLst>
        </pc:spChg>
        <pc:spChg chg="add mod">
          <ac:chgData name="Colin Coyne" userId="cf8eb24f62b1d1f3" providerId="LiveId" clId="{9418B889-E6A9-40F1-8B86-945D4140127E}" dt="2022-08-07T19:15:47.068" v="9685"/>
          <ac:spMkLst>
            <pc:docMk/>
            <pc:sldMk cId="1054811777" sldId="294"/>
            <ac:spMk id="13" creationId="{8751E153-C4C5-B6CB-9EF8-B360A47C24F4}"/>
          </ac:spMkLst>
        </pc:spChg>
        <pc:spChg chg="add mod">
          <ac:chgData name="Colin Coyne" userId="cf8eb24f62b1d1f3" providerId="LiveId" clId="{9418B889-E6A9-40F1-8B86-945D4140127E}" dt="2022-08-07T19:15:47.068" v="9685"/>
          <ac:spMkLst>
            <pc:docMk/>
            <pc:sldMk cId="1054811777" sldId="294"/>
            <ac:spMk id="14" creationId="{BC54CE80-E62A-CE7E-5C20-2D61414CD298}"/>
          </ac:spMkLst>
        </pc:spChg>
        <pc:spChg chg="add mod">
          <ac:chgData name="Colin Coyne" userId="cf8eb24f62b1d1f3" providerId="LiveId" clId="{9418B889-E6A9-40F1-8B86-945D4140127E}" dt="2022-08-07T19:15:47.068" v="9685"/>
          <ac:spMkLst>
            <pc:docMk/>
            <pc:sldMk cId="1054811777" sldId="294"/>
            <ac:spMk id="15" creationId="{86585D97-BA7E-69D9-1B2E-FA0E3A2BFAAA}"/>
          </ac:spMkLst>
        </pc:spChg>
        <pc:spChg chg="add mod">
          <ac:chgData name="Colin Coyne" userId="cf8eb24f62b1d1f3" providerId="LiveId" clId="{9418B889-E6A9-40F1-8B86-945D4140127E}" dt="2022-08-07T19:15:47.068" v="9685"/>
          <ac:spMkLst>
            <pc:docMk/>
            <pc:sldMk cId="1054811777" sldId="294"/>
            <ac:spMk id="16" creationId="{2D8E8EC4-9BA0-56FE-4FAC-A5F68226AEE9}"/>
          </ac:spMkLst>
        </pc:spChg>
        <pc:picChg chg="add mod">
          <ac:chgData name="Colin Coyne" userId="cf8eb24f62b1d1f3" providerId="LiveId" clId="{9418B889-E6A9-40F1-8B86-945D4140127E}" dt="2022-08-07T18:20:50.027" v="9173" actId="14100"/>
          <ac:picMkLst>
            <pc:docMk/>
            <pc:sldMk cId="1054811777" sldId="294"/>
            <ac:picMk id="3074" creationId="{FE9D69BD-FD3A-1F84-E84B-2746117A2F6F}"/>
          </ac:picMkLst>
        </pc:picChg>
      </pc:sldChg>
      <pc:sldChg chg="addSp delSp modSp new mod delAnim modAnim">
        <pc:chgData name="Colin Coyne" userId="cf8eb24f62b1d1f3" providerId="LiveId" clId="{9418B889-E6A9-40F1-8B86-945D4140127E}" dt="2022-08-07T19:07:14.300" v="9479" actId="1076"/>
        <pc:sldMkLst>
          <pc:docMk/>
          <pc:sldMk cId="1025576871" sldId="295"/>
        </pc:sldMkLst>
        <pc:spChg chg="del">
          <ac:chgData name="Colin Coyne" userId="cf8eb24f62b1d1f3" providerId="LiveId" clId="{9418B889-E6A9-40F1-8B86-945D4140127E}" dt="2022-08-07T18:11:06.190" v="9132" actId="478"/>
          <ac:spMkLst>
            <pc:docMk/>
            <pc:sldMk cId="1025576871" sldId="295"/>
            <ac:spMk id="2" creationId="{35D09208-00C0-5490-C6F7-B6C4B5AC90DB}"/>
          </ac:spMkLst>
        </pc:spChg>
        <pc:spChg chg="del">
          <ac:chgData name="Colin Coyne" userId="cf8eb24f62b1d1f3" providerId="LiveId" clId="{9418B889-E6A9-40F1-8B86-945D4140127E}" dt="2022-08-07T18:11:06.190" v="9132" actId="478"/>
          <ac:spMkLst>
            <pc:docMk/>
            <pc:sldMk cId="1025576871" sldId="295"/>
            <ac:spMk id="3" creationId="{1F532AAB-24A6-AC9A-E58B-AD6C59A6B1FA}"/>
          </ac:spMkLst>
        </pc:spChg>
        <pc:spChg chg="add mod">
          <ac:chgData name="Colin Coyne" userId="cf8eb24f62b1d1f3" providerId="LiveId" clId="{9418B889-E6A9-40F1-8B86-945D4140127E}" dt="2022-08-07T19:07:14.300" v="9479" actId="1076"/>
          <ac:spMkLst>
            <pc:docMk/>
            <pc:sldMk cId="1025576871" sldId="295"/>
            <ac:spMk id="4" creationId="{26BEA9BE-0F02-8FAA-C7ED-AD6F258B1B7E}"/>
          </ac:spMkLst>
        </pc:spChg>
        <pc:spChg chg="add mod">
          <ac:chgData name="Colin Coyne" userId="cf8eb24f62b1d1f3" providerId="LiveId" clId="{9418B889-E6A9-40F1-8B86-945D4140127E}" dt="2022-08-07T18:13:53.963" v="9141"/>
          <ac:spMkLst>
            <pc:docMk/>
            <pc:sldMk cId="1025576871" sldId="295"/>
            <ac:spMk id="5" creationId="{AF68B1D6-2F36-C9B0-A335-8947B313571C}"/>
          </ac:spMkLst>
        </pc:spChg>
        <pc:spChg chg="add mod">
          <ac:chgData name="Colin Coyne" userId="cf8eb24f62b1d1f3" providerId="LiveId" clId="{9418B889-E6A9-40F1-8B86-945D4140127E}" dt="2022-08-07T18:14:14.552" v="9142" actId="1076"/>
          <ac:spMkLst>
            <pc:docMk/>
            <pc:sldMk cId="1025576871" sldId="295"/>
            <ac:spMk id="6" creationId="{C1399F53-B794-2F83-CA4D-D72DD4957FF4}"/>
          </ac:spMkLst>
        </pc:spChg>
        <pc:spChg chg="add del mod">
          <ac:chgData name="Colin Coyne" userId="cf8eb24f62b1d1f3" providerId="LiveId" clId="{9418B889-E6A9-40F1-8B86-945D4140127E}" dt="2022-08-07T18:15:28.059" v="9149" actId="478"/>
          <ac:spMkLst>
            <pc:docMk/>
            <pc:sldMk cId="1025576871" sldId="295"/>
            <ac:spMk id="7" creationId="{3D5E9E97-090E-843C-1911-BD2D4CEB806D}"/>
          </ac:spMkLst>
        </pc:spChg>
        <pc:spChg chg="add del mod">
          <ac:chgData name="Colin Coyne" userId="cf8eb24f62b1d1f3" providerId="LiveId" clId="{9418B889-E6A9-40F1-8B86-945D4140127E}" dt="2022-08-07T18:15:28.059" v="9149" actId="478"/>
          <ac:spMkLst>
            <pc:docMk/>
            <pc:sldMk cId="1025576871" sldId="295"/>
            <ac:spMk id="8" creationId="{FF553727-D8BA-6489-C950-A613BB44115C}"/>
          </ac:spMkLst>
        </pc:spChg>
        <pc:spChg chg="add del mod">
          <ac:chgData name="Colin Coyne" userId="cf8eb24f62b1d1f3" providerId="LiveId" clId="{9418B889-E6A9-40F1-8B86-945D4140127E}" dt="2022-08-07T18:15:28.059" v="9149" actId="478"/>
          <ac:spMkLst>
            <pc:docMk/>
            <pc:sldMk cId="1025576871" sldId="295"/>
            <ac:spMk id="9" creationId="{1458BADE-CD73-5257-F715-B9BB23CBF048}"/>
          </ac:spMkLst>
        </pc:spChg>
        <pc:spChg chg="add mod">
          <ac:chgData name="Colin Coyne" userId="cf8eb24f62b1d1f3" providerId="LiveId" clId="{9418B889-E6A9-40F1-8B86-945D4140127E}" dt="2022-08-07T18:15:30.201" v="9150"/>
          <ac:spMkLst>
            <pc:docMk/>
            <pc:sldMk cId="1025576871" sldId="295"/>
            <ac:spMk id="10" creationId="{3C15F09F-923A-EB05-EBCC-6513E4059775}"/>
          </ac:spMkLst>
        </pc:spChg>
        <pc:spChg chg="add mod">
          <ac:chgData name="Colin Coyne" userId="cf8eb24f62b1d1f3" providerId="LiveId" clId="{9418B889-E6A9-40F1-8B86-945D4140127E}" dt="2022-08-07T19:04:59.388" v="9472" actId="14100"/>
          <ac:spMkLst>
            <pc:docMk/>
            <pc:sldMk cId="1025576871" sldId="295"/>
            <ac:spMk id="11" creationId="{F29801D6-8DA2-9D41-C378-F71C8DCA5D30}"/>
          </ac:spMkLst>
        </pc:spChg>
        <pc:spChg chg="add mod">
          <ac:chgData name="Colin Coyne" userId="cf8eb24f62b1d1f3" providerId="LiveId" clId="{9418B889-E6A9-40F1-8B86-945D4140127E}" dt="2022-08-07T19:05:10.125" v="9474" actId="688"/>
          <ac:spMkLst>
            <pc:docMk/>
            <pc:sldMk cId="1025576871" sldId="295"/>
            <ac:spMk id="12" creationId="{C111E938-9A76-B022-001D-150BACDE0122}"/>
          </ac:spMkLst>
        </pc:spChg>
        <pc:spChg chg="add mod">
          <ac:chgData name="Colin Coyne" userId="cf8eb24f62b1d1f3" providerId="LiveId" clId="{9418B889-E6A9-40F1-8B86-945D4140127E}" dt="2022-08-07T19:06:40.734" v="9477" actId="1076"/>
          <ac:spMkLst>
            <pc:docMk/>
            <pc:sldMk cId="1025576871" sldId="295"/>
            <ac:spMk id="13" creationId="{0DE59E62-AF09-6615-B316-D49BB7EBD1C2}"/>
          </ac:spMkLst>
        </pc:spChg>
        <pc:picChg chg="add mod">
          <ac:chgData name="Colin Coyne" userId="cf8eb24f62b1d1f3" providerId="LiveId" clId="{9418B889-E6A9-40F1-8B86-945D4140127E}" dt="2022-08-07T18:13:20.242" v="9140" actId="14100"/>
          <ac:picMkLst>
            <pc:docMk/>
            <pc:sldMk cId="1025576871" sldId="295"/>
            <ac:picMk id="1026" creationId="{66880A79-839B-41B6-99F5-E42A0FCA83C4}"/>
          </ac:picMkLst>
        </pc:picChg>
      </pc:sldChg>
      <pc:sldChg chg="addSp delSp modSp new del mod">
        <pc:chgData name="Colin Coyne" userId="cf8eb24f62b1d1f3" providerId="LiveId" clId="{9418B889-E6A9-40F1-8B86-945D4140127E}" dt="2022-08-07T18:25:02.600" v="9188" actId="47"/>
        <pc:sldMkLst>
          <pc:docMk/>
          <pc:sldMk cId="951572688" sldId="296"/>
        </pc:sldMkLst>
        <pc:spChg chg="del">
          <ac:chgData name="Colin Coyne" userId="cf8eb24f62b1d1f3" providerId="LiveId" clId="{9418B889-E6A9-40F1-8B86-945D4140127E}" dt="2022-08-07T18:24:20.289" v="9182" actId="478"/>
          <ac:spMkLst>
            <pc:docMk/>
            <pc:sldMk cId="951572688" sldId="296"/>
            <ac:spMk id="2" creationId="{C0BEB7A2-D058-B964-3BD4-663C53703FB2}"/>
          </ac:spMkLst>
        </pc:spChg>
        <pc:spChg chg="del">
          <ac:chgData name="Colin Coyne" userId="cf8eb24f62b1d1f3" providerId="LiveId" clId="{9418B889-E6A9-40F1-8B86-945D4140127E}" dt="2022-08-07T18:24:20.289" v="9182" actId="478"/>
          <ac:spMkLst>
            <pc:docMk/>
            <pc:sldMk cId="951572688" sldId="296"/>
            <ac:spMk id="3" creationId="{87D6D1DB-38F9-CFDC-E1A5-FC9E5F829CE6}"/>
          </ac:spMkLst>
        </pc:spChg>
        <pc:picChg chg="add mod">
          <ac:chgData name="Colin Coyne" userId="cf8eb24f62b1d1f3" providerId="LiveId" clId="{9418B889-E6A9-40F1-8B86-945D4140127E}" dt="2022-08-07T18:24:47.002" v="9187" actId="14100"/>
          <ac:picMkLst>
            <pc:docMk/>
            <pc:sldMk cId="951572688" sldId="296"/>
            <ac:picMk id="4098" creationId="{DC877124-E3B4-A927-2160-8775891903DF}"/>
          </ac:picMkLst>
        </pc:picChg>
      </pc:sldChg>
      <pc:sldChg chg="addSp delSp modSp new mod modAnim">
        <pc:chgData name="Colin Coyne" userId="cf8eb24f62b1d1f3" providerId="LiveId" clId="{9418B889-E6A9-40F1-8B86-945D4140127E}" dt="2022-08-07T19:05:56.868" v="9475" actId="20577"/>
        <pc:sldMkLst>
          <pc:docMk/>
          <pc:sldMk cId="1556959696" sldId="296"/>
        </pc:sldMkLst>
        <pc:spChg chg="del">
          <ac:chgData name="Colin Coyne" userId="cf8eb24f62b1d1f3" providerId="LiveId" clId="{9418B889-E6A9-40F1-8B86-945D4140127E}" dt="2022-08-07T18:26:25.685" v="9191" actId="478"/>
          <ac:spMkLst>
            <pc:docMk/>
            <pc:sldMk cId="1556959696" sldId="296"/>
            <ac:spMk id="2" creationId="{82CB3744-54F6-1087-EEE2-C0AE1DCBD706}"/>
          </ac:spMkLst>
        </pc:spChg>
        <pc:spChg chg="del">
          <ac:chgData name="Colin Coyne" userId="cf8eb24f62b1d1f3" providerId="LiveId" clId="{9418B889-E6A9-40F1-8B86-945D4140127E}" dt="2022-08-07T18:26:25.685" v="9191" actId="478"/>
          <ac:spMkLst>
            <pc:docMk/>
            <pc:sldMk cId="1556959696" sldId="296"/>
            <ac:spMk id="3" creationId="{7D6E7FDB-4370-73BC-3EB5-DB77496DC90E}"/>
          </ac:spMkLst>
        </pc:spChg>
        <pc:spChg chg="add del mod">
          <ac:chgData name="Colin Coyne" userId="cf8eb24f62b1d1f3" providerId="LiveId" clId="{9418B889-E6A9-40F1-8B86-945D4140127E}" dt="2022-08-07T18:32:49.992" v="9275" actId="21"/>
          <ac:spMkLst>
            <pc:docMk/>
            <pc:sldMk cId="1556959696" sldId="296"/>
            <ac:spMk id="4" creationId="{E6F7307A-F91A-77CC-390E-62A855EA1A72}"/>
          </ac:spMkLst>
        </pc:spChg>
        <pc:spChg chg="add mod">
          <ac:chgData name="Colin Coyne" userId="cf8eb24f62b1d1f3" providerId="LiveId" clId="{9418B889-E6A9-40F1-8B86-945D4140127E}" dt="2022-08-07T18:28:36.466" v="9232" actId="1076"/>
          <ac:spMkLst>
            <pc:docMk/>
            <pc:sldMk cId="1556959696" sldId="296"/>
            <ac:spMk id="5" creationId="{43B4405B-C40B-90B3-8FF5-50930962F6CC}"/>
          </ac:spMkLst>
        </pc:spChg>
        <pc:spChg chg="add mod">
          <ac:chgData name="Colin Coyne" userId="cf8eb24f62b1d1f3" providerId="LiveId" clId="{9418B889-E6A9-40F1-8B86-945D4140127E}" dt="2022-08-07T18:28:36.466" v="9232" actId="1076"/>
          <ac:spMkLst>
            <pc:docMk/>
            <pc:sldMk cId="1556959696" sldId="296"/>
            <ac:spMk id="6" creationId="{11CE6CF6-6E16-78FC-8C3E-B7993CE752F7}"/>
          </ac:spMkLst>
        </pc:spChg>
        <pc:spChg chg="add mod">
          <ac:chgData name="Colin Coyne" userId="cf8eb24f62b1d1f3" providerId="LiveId" clId="{9418B889-E6A9-40F1-8B86-945D4140127E}" dt="2022-08-07T18:30:27.055" v="9249" actId="14100"/>
          <ac:spMkLst>
            <pc:docMk/>
            <pc:sldMk cId="1556959696" sldId="296"/>
            <ac:spMk id="7" creationId="{16355DBB-573B-5402-32FA-90A466C9DADA}"/>
          </ac:spMkLst>
        </pc:spChg>
        <pc:spChg chg="add mod">
          <ac:chgData name="Colin Coyne" userId="cf8eb24f62b1d1f3" providerId="LiveId" clId="{9418B889-E6A9-40F1-8B86-945D4140127E}" dt="2022-08-07T18:30:02.767" v="9238" actId="1076"/>
          <ac:spMkLst>
            <pc:docMk/>
            <pc:sldMk cId="1556959696" sldId="296"/>
            <ac:spMk id="8" creationId="{CB377090-DC71-67C2-1A4D-D1A4F7F07CF7}"/>
          </ac:spMkLst>
        </pc:spChg>
        <pc:spChg chg="add mod">
          <ac:chgData name="Colin Coyne" userId="cf8eb24f62b1d1f3" providerId="LiveId" clId="{9418B889-E6A9-40F1-8B86-945D4140127E}" dt="2022-08-07T19:05:56.868" v="9475" actId="20577"/>
          <ac:spMkLst>
            <pc:docMk/>
            <pc:sldMk cId="1556959696" sldId="296"/>
            <ac:spMk id="9" creationId="{5E328BE2-8E57-10A3-5F43-8D2E11E4E560}"/>
          </ac:spMkLst>
        </pc:spChg>
        <pc:spChg chg="add mod">
          <ac:chgData name="Colin Coyne" userId="cf8eb24f62b1d1f3" providerId="LiveId" clId="{9418B889-E6A9-40F1-8B86-945D4140127E}" dt="2022-08-07T18:31:09.862" v="9253" actId="1076"/>
          <ac:spMkLst>
            <pc:docMk/>
            <pc:sldMk cId="1556959696" sldId="296"/>
            <ac:spMk id="10" creationId="{FDC6EE17-87D9-FAA7-BCE3-0BD40410070C}"/>
          </ac:spMkLst>
        </pc:spChg>
        <pc:spChg chg="add mod">
          <ac:chgData name="Colin Coyne" userId="cf8eb24f62b1d1f3" providerId="LiveId" clId="{9418B889-E6A9-40F1-8B86-945D4140127E}" dt="2022-08-07T18:32:51.745" v="9276"/>
          <ac:spMkLst>
            <pc:docMk/>
            <pc:sldMk cId="1556959696" sldId="296"/>
            <ac:spMk id="11" creationId="{824694A9-E066-3960-1865-E0987CF1574B}"/>
          </ac:spMkLst>
        </pc:spChg>
        <pc:picChg chg="add mod">
          <ac:chgData name="Colin Coyne" userId="cf8eb24f62b1d1f3" providerId="LiveId" clId="{9418B889-E6A9-40F1-8B86-945D4140127E}" dt="2022-08-07T18:29:57.246" v="9237" actId="1076"/>
          <ac:picMkLst>
            <pc:docMk/>
            <pc:sldMk cId="1556959696" sldId="296"/>
            <ac:picMk id="5122" creationId="{EBA28663-C1F6-F372-E845-30DF0A109F5F}"/>
          </ac:picMkLst>
        </pc:picChg>
      </pc:sldChg>
      <pc:sldChg chg="addSp delSp modSp new mod ord">
        <pc:chgData name="Colin Coyne" userId="cf8eb24f62b1d1f3" providerId="LiveId" clId="{9418B889-E6A9-40F1-8B86-945D4140127E}" dt="2022-08-07T18:53:10.312" v="9403"/>
        <pc:sldMkLst>
          <pc:docMk/>
          <pc:sldMk cId="1560790632" sldId="297"/>
        </pc:sldMkLst>
        <pc:spChg chg="del">
          <ac:chgData name="Colin Coyne" userId="cf8eb24f62b1d1f3" providerId="LiveId" clId="{9418B889-E6A9-40F1-8B86-945D4140127E}" dt="2022-08-07T18:28:03.265" v="9225" actId="478"/>
          <ac:spMkLst>
            <pc:docMk/>
            <pc:sldMk cId="1560790632" sldId="297"/>
            <ac:spMk id="2" creationId="{E8BB8EC2-3CC6-B8E5-5BA4-96526DD32965}"/>
          </ac:spMkLst>
        </pc:spChg>
        <pc:spChg chg="del">
          <ac:chgData name="Colin Coyne" userId="cf8eb24f62b1d1f3" providerId="LiveId" clId="{9418B889-E6A9-40F1-8B86-945D4140127E}" dt="2022-08-07T18:28:03.265" v="9225" actId="478"/>
          <ac:spMkLst>
            <pc:docMk/>
            <pc:sldMk cId="1560790632" sldId="297"/>
            <ac:spMk id="3" creationId="{FA2770B3-A046-CF7B-757A-7CA61FD2A199}"/>
          </ac:spMkLst>
        </pc:spChg>
        <pc:spChg chg="add mod">
          <ac:chgData name="Colin Coyne" userId="cf8eb24f62b1d1f3" providerId="LiveId" clId="{9418B889-E6A9-40F1-8B86-945D4140127E}" dt="2022-08-07T18:52:37.129" v="9401" actId="14100"/>
          <ac:spMkLst>
            <pc:docMk/>
            <pc:sldMk cId="1560790632" sldId="297"/>
            <ac:spMk id="4" creationId="{D03570A7-4845-FE63-9DB6-A8782D2409E0}"/>
          </ac:spMkLst>
        </pc:spChg>
        <pc:spChg chg="add del mod">
          <ac:chgData name="Colin Coyne" userId="cf8eb24f62b1d1f3" providerId="LiveId" clId="{9418B889-E6A9-40F1-8B86-945D4140127E}" dt="2022-08-07T18:33:05.263" v="9278"/>
          <ac:spMkLst>
            <pc:docMk/>
            <pc:sldMk cId="1560790632" sldId="297"/>
            <ac:spMk id="5" creationId="{E32197CE-8EEE-0CA6-297E-FC3FFF5DBF66}"/>
          </ac:spMkLst>
        </pc:spChg>
        <pc:graphicFrameChg chg="add del mod modGraphic">
          <ac:chgData name="Colin Coyne" userId="cf8eb24f62b1d1f3" providerId="LiveId" clId="{9418B889-E6A9-40F1-8B86-945D4140127E}" dt="2022-08-07T18:42:28.101" v="9285" actId="478"/>
          <ac:graphicFrameMkLst>
            <pc:docMk/>
            <pc:sldMk cId="1560790632" sldId="297"/>
            <ac:graphicFrameMk id="6" creationId="{A854E17E-1850-F844-D0EF-67CE313DFBC5}"/>
          </ac:graphicFrameMkLst>
        </pc:graphicFrameChg>
        <pc:graphicFrameChg chg="add mod modGraphic">
          <ac:chgData name="Colin Coyne" userId="cf8eb24f62b1d1f3" providerId="LiveId" clId="{9418B889-E6A9-40F1-8B86-945D4140127E}" dt="2022-08-07T18:52:27.013" v="9400" actId="14100"/>
          <ac:graphicFrameMkLst>
            <pc:docMk/>
            <pc:sldMk cId="1560790632" sldId="297"/>
            <ac:graphicFrameMk id="7" creationId="{2DB627A5-7C11-F37A-330C-7F1BFBF98C2E}"/>
          </ac:graphicFrameMkLst>
        </pc:graphicFrameChg>
      </pc:sldChg>
      <pc:sldChg chg="addSp delSp modSp new mod ord delAnim modAnim">
        <pc:chgData name="Colin Coyne" userId="cf8eb24f62b1d1f3" providerId="LiveId" clId="{9418B889-E6A9-40F1-8B86-945D4140127E}" dt="2022-08-13T16:34:32.230" v="12120" actId="207"/>
        <pc:sldMkLst>
          <pc:docMk/>
          <pc:sldMk cId="3653621362" sldId="298"/>
        </pc:sldMkLst>
        <pc:spChg chg="del">
          <ac:chgData name="Colin Coyne" userId="cf8eb24f62b1d1f3" providerId="LiveId" clId="{9418B889-E6A9-40F1-8B86-945D4140127E}" dt="2022-08-08T15:33:47.745" v="10901" actId="478"/>
          <ac:spMkLst>
            <pc:docMk/>
            <pc:sldMk cId="3653621362" sldId="298"/>
            <ac:spMk id="2" creationId="{EA1DB7ED-F5C7-3A22-3458-AADA2190736C}"/>
          </ac:spMkLst>
        </pc:spChg>
        <pc:spChg chg="add mod">
          <ac:chgData name="Colin Coyne" userId="cf8eb24f62b1d1f3" providerId="LiveId" clId="{9418B889-E6A9-40F1-8B86-945D4140127E}" dt="2022-08-13T16:34:32.230" v="12120" actId="207"/>
          <ac:spMkLst>
            <pc:docMk/>
            <pc:sldMk cId="3653621362" sldId="298"/>
            <ac:spMk id="3" creationId="{519ED1FA-C320-6873-FBDB-6A0C4F2216E3}"/>
          </ac:spMkLst>
        </pc:spChg>
        <pc:spChg chg="del">
          <ac:chgData name="Colin Coyne" userId="cf8eb24f62b1d1f3" providerId="LiveId" clId="{9418B889-E6A9-40F1-8B86-945D4140127E}" dt="2022-08-08T15:33:47.745" v="10901" actId="478"/>
          <ac:spMkLst>
            <pc:docMk/>
            <pc:sldMk cId="3653621362" sldId="298"/>
            <ac:spMk id="3" creationId="{92A0A676-95C8-7F9E-643E-0D9173F4E336}"/>
          </ac:spMkLst>
        </pc:spChg>
        <pc:spChg chg="add del mod">
          <ac:chgData name="Colin Coyne" userId="cf8eb24f62b1d1f3" providerId="LiveId" clId="{9418B889-E6A9-40F1-8B86-945D4140127E}" dt="2022-08-13T15:32:31.947" v="11889" actId="478"/>
          <ac:spMkLst>
            <pc:docMk/>
            <pc:sldMk cId="3653621362" sldId="298"/>
            <ac:spMk id="4" creationId="{3D37A008-3324-9C59-296E-DEED570A2575}"/>
          </ac:spMkLst>
        </pc:spChg>
        <pc:spChg chg="add del mod">
          <ac:chgData name="Colin Coyne" userId="cf8eb24f62b1d1f3" providerId="LiveId" clId="{9418B889-E6A9-40F1-8B86-945D4140127E}" dt="2022-08-13T15:18:50.755" v="11770"/>
          <ac:spMkLst>
            <pc:docMk/>
            <pc:sldMk cId="3653621362" sldId="298"/>
            <ac:spMk id="6" creationId="{E88A82A3-11FF-4962-EFD7-F0E657CD5931}"/>
          </ac:spMkLst>
        </pc:spChg>
        <pc:spChg chg="add mod">
          <ac:chgData name="Colin Coyne" userId="cf8eb24f62b1d1f3" providerId="LiveId" clId="{9418B889-E6A9-40F1-8B86-945D4140127E}" dt="2022-08-13T15:31:07.606" v="11867" actId="1076"/>
          <ac:spMkLst>
            <pc:docMk/>
            <pc:sldMk cId="3653621362" sldId="298"/>
            <ac:spMk id="7" creationId="{E699FCBE-29E2-D948-A141-5AC194F6E3F5}"/>
          </ac:spMkLst>
        </pc:spChg>
        <pc:picChg chg="add del mod">
          <ac:chgData name="Colin Coyne" userId="cf8eb24f62b1d1f3" providerId="LiveId" clId="{9418B889-E6A9-40F1-8B86-945D4140127E}" dt="2022-08-13T15:32:37.539" v="11890" actId="478"/>
          <ac:picMkLst>
            <pc:docMk/>
            <pc:sldMk cId="3653621362" sldId="298"/>
            <ac:picMk id="5" creationId="{6BC4C218-AF7B-4ECE-C98A-E9415F7978D0}"/>
          </ac:picMkLst>
        </pc:picChg>
      </pc:sldChg>
      <pc:sldChg chg="addSp delSp modSp new mod">
        <pc:chgData name="Colin Coyne" userId="cf8eb24f62b1d1f3" providerId="LiveId" clId="{9418B889-E6A9-40F1-8B86-945D4140127E}" dt="2022-08-10T13:46:09.632" v="11630"/>
        <pc:sldMkLst>
          <pc:docMk/>
          <pc:sldMk cId="2604745985" sldId="299"/>
        </pc:sldMkLst>
        <pc:spChg chg="mod">
          <ac:chgData name="Colin Coyne" userId="cf8eb24f62b1d1f3" providerId="LiveId" clId="{9418B889-E6A9-40F1-8B86-945D4140127E}" dt="2022-08-10T13:24:56.954" v="11262" actId="14100"/>
          <ac:spMkLst>
            <pc:docMk/>
            <pc:sldMk cId="2604745985" sldId="299"/>
            <ac:spMk id="2" creationId="{D900DE67-6420-580C-A610-418F993073E2}"/>
          </ac:spMkLst>
        </pc:spChg>
        <pc:spChg chg="del mod">
          <ac:chgData name="Colin Coyne" userId="cf8eb24f62b1d1f3" providerId="LiveId" clId="{9418B889-E6A9-40F1-8B86-945D4140127E}" dt="2022-08-10T13:16:35.165" v="11106" actId="478"/>
          <ac:spMkLst>
            <pc:docMk/>
            <pc:sldMk cId="2604745985" sldId="299"/>
            <ac:spMk id="3" creationId="{FF5A5840-15F3-05CB-B7DC-81E2BE76CD15}"/>
          </ac:spMkLst>
        </pc:spChg>
        <pc:graphicFrameChg chg="add del mod modGraphic">
          <ac:chgData name="Colin Coyne" userId="cf8eb24f62b1d1f3" providerId="LiveId" clId="{9418B889-E6A9-40F1-8B86-945D4140127E}" dt="2022-08-10T13:42:35.088" v="11608" actId="478"/>
          <ac:graphicFrameMkLst>
            <pc:docMk/>
            <pc:sldMk cId="2604745985" sldId="299"/>
            <ac:graphicFrameMk id="4" creationId="{0ACAF06B-0242-8CD5-740E-A42F1BEF5EFB}"/>
          </ac:graphicFrameMkLst>
        </pc:graphicFrameChg>
        <pc:graphicFrameChg chg="add mod modGraphic">
          <ac:chgData name="Colin Coyne" userId="cf8eb24f62b1d1f3" providerId="LiveId" clId="{9418B889-E6A9-40F1-8B86-945D4140127E}" dt="2022-08-10T13:46:09.632" v="11630"/>
          <ac:graphicFrameMkLst>
            <pc:docMk/>
            <pc:sldMk cId="2604745985" sldId="299"/>
            <ac:graphicFrameMk id="5" creationId="{7BDA5842-A559-304A-012C-E91DE567431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00_Data%20Analytics%20and%20Analysis\Course%208%20-%20Data%20Analytics%20Capstone%20Complete%20a%20Case%20Study\Bike%20Data\chartdata_trip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00_Data%20Analytics%20and%20Analysis\Course%208%20-%20Data%20Analytics%20Capstone%20Complete%20a%20Case%20Study\Bike%20Data\chartdata_trip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00_Data%20Analytics%20and%20Analysis\Course%208%20-%20Data%20Analytics%20Capstone%20Complete%20a%20Case%20Study\Bike%20Data\chartdata_trip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00_Data%20Analytics%20and%20Analysis\Course%208%20-%20Data%20Analytics%20Capstone%20Complete%20a%20Case%20Study\Bike%20Data\chartdata_tripdata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f8eb24f62b1d1f3/00_Data%20Analytics%20and%20Analysis/Course%208%20-%20Data%20Analytics%20Capstone%20Complete%20a%20Case%20Study/Bike%20Data/averages_yyyymm_d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f8eb24f62b1d1f3/00_Data%20Analytics%20and%20Analysis/Course%208%20-%20Data%20Analytics%20Capstone%20Complete%20a%20Case%20Study/Bike%20Data/averages_yyyymm_df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1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f8eb24f62b1d1f3/00_Data%20Analytics%20and%20Analysis/Course%208%20-%20Data%20Analytics%20Capstone%20Complete%20a%20Case%20Study/Bike%20Data/averages_df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https://d.docs.live.net/cf8eb24f62b1d1f3/00_Data%20Analytics%20and%20Analysis/Course%208%20-%20Data%20Analytics%20Capstone%20Complete%20a%20Case%20Study/Bike%20Data/averages_yyyymm_d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Trips by Membership Type per Month - Line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26595504073566"/>
          <c:y val="0.10378345307174874"/>
          <c:w val="0.87629949492561821"/>
          <c:h val="0.63774074746069509"/>
        </c:manualLayout>
      </c:layout>
      <c:lineChart>
        <c:grouping val="standard"/>
        <c:varyColors val="0"/>
        <c:ser>
          <c:idx val="0"/>
          <c:order val="0"/>
          <c:tx>
            <c:strRef>
              <c:f>chartdata_tripdata!$E$1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chartdata_tripdata!$A$3:$A$13</c:f>
              <c:strCache>
                <c:ptCount val="11"/>
                <c:pt idx="0">
                  <c:v>2021_07</c:v>
                </c:pt>
                <c:pt idx="1">
                  <c:v>2021_08</c:v>
                </c:pt>
                <c:pt idx="2">
                  <c:v>2021_09</c:v>
                </c:pt>
                <c:pt idx="3">
                  <c:v>2021_10</c:v>
                </c:pt>
                <c:pt idx="4">
                  <c:v>2021_11</c:v>
                </c:pt>
                <c:pt idx="5">
                  <c:v>2021_12</c:v>
                </c:pt>
                <c:pt idx="6">
                  <c:v>2022_01</c:v>
                </c:pt>
                <c:pt idx="7">
                  <c:v>2022_02</c:v>
                </c:pt>
                <c:pt idx="8">
                  <c:v>2022_03</c:v>
                </c:pt>
                <c:pt idx="9">
                  <c:v>2022_04</c:v>
                </c:pt>
                <c:pt idx="10">
                  <c:v>2022_05</c:v>
                </c:pt>
              </c:strCache>
              <c:extLst/>
            </c:strRef>
          </c:cat>
          <c:val>
            <c:numRef>
              <c:f>chartdata_tripdata!$E$3:$E$13</c:f>
              <c:numCache>
                <c:formatCode>#,##0</c:formatCode>
                <c:ptCount val="11"/>
                <c:pt idx="0">
                  <c:v>369415</c:v>
                </c:pt>
                <c:pt idx="1">
                  <c:v>341476</c:v>
                </c:pt>
                <c:pt idx="2">
                  <c:v>292931</c:v>
                </c:pt>
                <c:pt idx="3">
                  <c:v>189117</c:v>
                </c:pt>
                <c:pt idx="4">
                  <c:v>69978</c:v>
                </c:pt>
                <c:pt idx="5">
                  <c:v>45076</c:v>
                </c:pt>
                <c:pt idx="6">
                  <c:v>12605</c:v>
                </c:pt>
                <c:pt idx="7">
                  <c:v>15144</c:v>
                </c:pt>
                <c:pt idx="8">
                  <c:v>67156</c:v>
                </c:pt>
                <c:pt idx="9">
                  <c:v>91897</c:v>
                </c:pt>
                <c:pt idx="10">
                  <c:v>220246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4BDD-4881-BABD-86DF451CC229}"/>
            </c:ext>
          </c:extLst>
        </c:ser>
        <c:ser>
          <c:idx val="1"/>
          <c:order val="1"/>
          <c:tx>
            <c:strRef>
              <c:f>chartdata_tripdata!$F$1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chartdata_tripdata!$A$3:$A$13</c:f>
              <c:strCache>
                <c:ptCount val="11"/>
                <c:pt idx="0">
                  <c:v>2021_07</c:v>
                </c:pt>
                <c:pt idx="1">
                  <c:v>2021_08</c:v>
                </c:pt>
                <c:pt idx="2">
                  <c:v>2021_09</c:v>
                </c:pt>
                <c:pt idx="3">
                  <c:v>2021_10</c:v>
                </c:pt>
                <c:pt idx="4">
                  <c:v>2021_11</c:v>
                </c:pt>
                <c:pt idx="5">
                  <c:v>2021_12</c:v>
                </c:pt>
                <c:pt idx="6">
                  <c:v>2022_01</c:v>
                </c:pt>
                <c:pt idx="7">
                  <c:v>2022_02</c:v>
                </c:pt>
                <c:pt idx="8">
                  <c:v>2022_03</c:v>
                </c:pt>
                <c:pt idx="9">
                  <c:v>2022_04</c:v>
                </c:pt>
                <c:pt idx="10">
                  <c:v>2022_05</c:v>
                </c:pt>
              </c:strCache>
              <c:extLst/>
            </c:strRef>
          </c:cat>
          <c:val>
            <c:numRef>
              <c:f>chartdata_tripdata!$F$3:$F$13</c:f>
              <c:numCache>
                <c:formatCode>#,##0</c:formatCode>
                <c:ptCount val="11"/>
                <c:pt idx="0">
                  <c:v>322906</c:v>
                </c:pt>
                <c:pt idx="1">
                  <c:v>332933</c:v>
                </c:pt>
                <c:pt idx="2">
                  <c:v>328219</c:v>
                </c:pt>
                <c:pt idx="3">
                  <c:v>288855</c:v>
                </c:pt>
                <c:pt idx="4">
                  <c:v>185926</c:v>
                </c:pt>
                <c:pt idx="5">
                  <c:v>131295</c:v>
                </c:pt>
                <c:pt idx="6">
                  <c:v>67523</c:v>
                </c:pt>
                <c:pt idx="7">
                  <c:v>74034</c:v>
                </c:pt>
                <c:pt idx="8">
                  <c:v>148827</c:v>
                </c:pt>
                <c:pt idx="9">
                  <c:v>180663</c:v>
                </c:pt>
                <c:pt idx="10">
                  <c:v>282299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4BDD-4881-BABD-86DF451CC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0160624"/>
        <c:axId val="1780166448"/>
      </c:lineChart>
      <c:catAx>
        <c:axId val="178016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166448"/>
        <c:crosses val="autoZero"/>
        <c:auto val="1"/>
        <c:lblAlgn val="ctr"/>
        <c:lblOffset val="100"/>
        <c:noMultiLvlLbl val="0"/>
      </c:catAx>
      <c:valAx>
        <c:axId val="178016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16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Trips by Membership Type per Month - Stacked Barchart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chartdata_tripdata!$E$1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chartdata_tripdata!$A$2:$A$13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2021_09</c:v>
                </c:pt>
                <c:pt idx="4">
                  <c:v>2021_10</c:v>
                </c:pt>
                <c:pt idx="5">
                  <c:v>2021_11</c:v>
                </c:pt>
                <c:pt idx="6">
                  <c:v>2021_12</c:v>
                </c:pt>
                <c:pt idx="7">
                  <c:v>2022_01</c:v>
                </c:pt>
                <c:pt idx="8">
                  <c:v>2022_02</c:v>
                </c:pt>
                <c:pt idx="9">
                  <c:v>2022_03</c:v>
                </c:pt>
                <c:pt idx="10">
                  <c:v>2022_04</c:v>
                </c:pt>
                <c:pt idx="11">
                  <c:v>2022_05</c:v>
                </c:pt>
              </c:strCache>
            </c:strRef>
          </c:cat>
          <c:val>
            <c:numRef>
              <c:f>chartdata_tripdata!$E$2:$E$13</c:f>
              <c:numCache>
                <c:formatCode>#,##0</c:formatCode>
                <c:ptCount val="12"/>
                <c:pt idx="0">
                  <c:v>304192</c:v>
                </c:pt>
                <c:pt idx="1">
                  <c:v>369415</c:v>
                </c:pt>
                <c:pt idx="2">
                  <c:v>341476</c:v>
                </c:pt>
                <c:pt idx="3">
                  <c:v>292931</c:v>
                </c:pt>
                <c:pt idx="4">
                  <c:v>189117</c:v>
                </c:pt>
                <c:pt idx="5">
                  <c:v>69978</c:v>
                </c:pt>
                <c:pt idx="6">
                  <c:v>45076</c:v>
                </c:pt>
                <c:pt idx="7">
                  <c:v>12605</c:v>
                </c:pt>
                <c:pt idx="8">
                  <c:v>15144</c:v>
                </c:pt>
                <c:pt idx="9">
                  <c:v>67156</c:v>
                </c:pt>
                <c:pt idx="10">
                  <c:v>91897</c:v>
                </c:pt>
                <c:pt idx="11">
                  <c:v>220246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3-42E9-9B21-A4279DB141F1}"/>
            </c:ext>
          </c:extLst>
        </c:ser>
        <c:ser>
          <c:idx val="1"/>
          <c:order val="1"/>
          <c:tx>
            <c:strRef>
              <c:f>chartdata_tripdata!$F$1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chartdata_tripdata!$A$2:$A$13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2021_09</c:v>
                </c:pt>
                <c:pt idx="4">
                  <c:v>2021_10</c:v>
                </c:pt>
                <c:pt idx="5">
                  <c:v>2021_11</c:v>
                </c:pt>
                <c:pt idx="6">
                  <c:v>2021_12</c:v>
                </c:pt>
                <c:pt idx="7">
                  <c:v>2022_01</c:v>
                </c:pt>
                <c:pt idx="8">
                  <c:v>2022_02</c:v>
                </c:pt>
                <c:pt idx="9">
                  <c:v>2022_03</c:v>
                </c:pt>
                <c:pt idx="10">
                  <c:v>2022_04</c:v>
                </c:pt>
                <c:pt idx="11">
                  <c:v>2022_05</c:v>
                </c:pt>
              </c:strCache>
            </c:strRef>
          </c:cat>
          <c:val>
            <c:numRef>
              <c:f>chartdata_tripdata!$F$2:$F$13</c:f>
              <c:numCache>
                <c:formatCode>#,##0</c:formatCode>
                <c:ptCount val="12"/>
                <c:pt idx="0">
                  <c:v>304586</c:v>
                </c:pt>
                <c:pt idx="1">
                  <c:v>322906</c:v>
                </c:pt>
                <c:pt idx="2">
                  <c:v>332933</c:v>
                </c:pt>
                <c:pt idx="3">
                  <c:v>328219</c:v>
                </c:pt>
                <c:pt idx="4">
                  <c:v>288855</c:v>
                </c:pt>
                <c:pt idx="5">
                  <c:v>185926</c:v>
                </c:pt>
                <c:pt idx="6">
                  <c:v>131295</c:v>
                </c:pt>
                <c:pt idx="7">
                  <c:v>67523</c:v>
                </c:pt>
                <c:pt idx="8">
                  <c:v>74034</c:v>
                </c:pt>
                <c:pt idx="9">
                  <c:v>148827</c:v>
                </c:pt>
                <c:pt idx="10">
                  <c:v>180663</c:v>
                </c:pt>
                <c:pt idx="11">
                  <c:v>282299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63-42E9-9B21-A4279DB14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3710960"/>
        <c:axId val="1363700976"/>
      </c:barChart>
      <c:catAx>
        <c:axId val="136371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700976"/>
        <c:crosses val="autoZero"/>
        <c:auto val="1"/>
        <c:lblAlgn val="ctr"/>
        <c:lblOffset val="100"/>
        <c:noMultiLvlLbl val="0"/>
      </c:catAx>
      <c:valAx>
        <c:axId val="136370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71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Trips by Bike Type per Month - Line Graph</a:t>
            </a:r>
            <a:endParaRPr lang="en-GB"/>
          </a:p>
        </c:rich>
      </c:tx>
      <c:layout>
        <c:manualLayout>
          <c:xMode val="edge"/>
          <c:yMode val="edge"/>
          <c:x val="0.24508771222757386"/>
          <c:y val="1.7086944080802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416124834185686E-2"/>
          <c:y val="0.11103448940672934"/>
          <c:w val="0.88918207539599969"/>
          <c:h val="0.65506477665453067"/>
        </c:manualLayout>
      </c:layout>
      <c:lineChart>
        <c:grouping val="standard"/>
        <c:varyColors val="0"/>
        <c:ser>
          <c:idx val="0"/>
          <c:order val="0"/>
          <c:tx>
            <c:strRef>
              <c:f>chartdata_tripdata!$B$1</c:f>
              <c:strCache>
                <c:ptCount val="1"/>
                <c:pt idx="0">
                  <c:v>Classic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chartdata_tripdata!$A$2:$A$13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2021_09</c:v>
                </c:pt>
                <c:pt idx="4">
                  <c:v>2021_10</c:v>
                </c:pt>
                <c:pt idx="5">
                  <c:v>2021_11</c:v>
                </c:pt>
                <c:pt idx="6">
                  <c:v>2021_12</c:v>
                </c:pt>
                <c:pt idx="7">
                  <c:v>2022_01</c:v>
                </c:pt>
                <c:pt idx="8">
                  <c:v>2022_02</c:v>
                </c:pt>
                <c:pt idx="9">
                  <c:v>2022_03</c:v>
                </c:pt>
                <c:pt idx="10">
                  <c:v>2022_04</c:v>
                </c:pt>
                <c:pt idx="11">
                  <c:v>2022_05</c:v>
                </c:pt>
              </c:strCache>
            </c:strRef>
          </c:cat>
          <c:val>
            <c:numRef>
              <c:f>chartdata_tripdata!$B$2:$B$13</c:f>
              <c:numCache>
                <c:formatCode>#,##0</c:formatCode>
                <c:ptCount val="12"/>
                <c:pt idx="0">
                  <c:v>433787</c:v>
                </c:pt>
                <c:pt idx="1">
                  <c:v>505544</c:v>
                </c:pt>
                <c:pt idx="2">
                  <c:v>501829</c:v>
                </c:pt>
                <c:pt idx="3">
                  <c:v>461077</c:v>
                </c:pt>
                <c:pt idx="4">
                  <c:v>315180</c:v>
                </c:pt>
                <c:pt idx="5">
                  <c:v>153630</c:v>
                </c:pt>
                <c:pt idx="6">
                  <c:v>100272</c:v>
                </c:pt>
                <c:pt idx="7">
                  <c:v>54697</c:v>
                </c:pt>
                <c:pt idx="8">
                  <c:v>59223</c:v>
                </c:pt>
                <c:pt idx="9">
                  <c:v>134292</c:v>
                </c:pt>
                <c:pt idx="10">
                  <c:v>166524</c:v>
                </c:pt>
                <c:pt idx="11">
                  <c:v>323601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75-4E2D-B9F1-DFA4146DBC7B}"/>
            </c:ext>
          </c:extLst>
        </c:ser>
        <c:ser>
          <c:idx val="1"/>
          <c:order val="1"/>
          <c:tx>
            <c:strRef>
              <c:f>chartdata_tripdata!$C$1</c:f>
              <c:strCache>
                <c:ptCount val="1"/>
                <c:pt idx="0">
                  <c:v>Docked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chartdata_tripdata!$A$2:$A$13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2021_09</c:v>
                </c:pt>
                <c:pt idx="4">
                  <c:v>2021_10</c:v>
                </c:pt>
                <c:pt idx="5">
                  <c:v>2021_11</c:v>
                </c:pt>
                <c:pt idx="6">
                  <c:v>2021_12</c:v>
                </c:pt>
                <c:pt idx="7">
                  <c:v>2022_01</c:v>
                </c:pt>
                <c:pt idx="8">
                  <c:v>2022_02</c:v>
                </c:pt>
                <c:pt idx="9">
                  <c:v>2022_03</c:v>
                </c:pt>
                <c:pt idx="10">
                  <c:v>2022_04</c:v>
                </c:pt>
                <c:pt idx="11">
                  <c:v>2022_05</c:v>
                </c:pt>
              </c:strCache>
            </c:strRef>
          </c:cat>
          <c:val>
            <c:numRef>
              <c:f>chartdata_tripdata!$C$2:$C$13</c:f>
              <c:numCache>
                <c:formatCode>#,##0</c:formatCode>
                <c:ptCount val="12"/>
                <c:pt idx="0">
                  <c:v>51716</c:v>
                </c:pt>
                <c:pt idx="1">
                  <c:v>57698</c:v>
                </c:pt>
                <c:pt idx="2">
                  <c:v>45065</c:v>
                </c:pt>
                <c:pt idx="3">
                  <c:v>35337</c:v>
                </c:pt>
                <c:pt idx="4">
                  <c:v>22689</c:v>
                </c:pt>
                <c:pt idx="5">
                  <c:v>7565</c:v>
                </c:pt>
                <c:pt idx="6">
                  <c:v>4878</c:v>
                </c:pt>
                <c:pt idx="7">
                  <c:v>943</c:v>
                </c:pt>
                <c:pt idx="8">
                  <c:v>1344</c:v>
                </c:pt>
                <c:pt idx="9">
                  <c:v>8222</c:v>
                </c:pt>
                <c:pt idx="10">
                  <c:v>11980</c:v>
                </c:pt>
                <c:pt idx="11">
                  <c:v>26120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75-4E2D-B9F1-DFA4146DBC7B}"/>
            </c:ext>
          </c:extLst>
        </c:ser>
        <c:ser>
          <c:idx val="2"/>
          <c:order val="2"/>
          <c:tx>
            <c:strRef>
              <c:f>chartdata_tripdata!$D$1</c:f>
              <c:strCache>
                <c:ptCount val="1"/>
                <c:pt idx="0">
                  <c:v>Electric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chartdata_tripdata!$A$2:$A$13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2021_09</c:v>
                </c:pt>
                <c:pt idx="4">
                  <c:v>2021_10</c:v>
                </c:pt>
                <c:pt idx="5">
                  <c:v>2021_11</c:v>
                </c:pt>
                <c:pt idx="6">
                  <c:v>2021_12</c:v>
                </c:pt>
                <c:pt idx="7">
                  <c:v>2022_01</c:v>
                </c:pt>
                <c:pt idx="8">
                  <c:v>2022_02</c:v>
                </c:pt>
                <c:pt idx="9">
                  <c:v>2022_03</c:v>
                </c:pt>
                <c:pt idx="10">
                  <c:v>2022_04</c:v>
                </c:pt>
                <c:pt idx="11">
                  <c:v>2022_05</c:v>
                </c:pt>
              </c:strCache>
            </c:strRef>
          </c:cat>
          <c:val>
            <c:numRef>
              <c:f>chartdata_tripdata!$D$2:$D$13</c:f>
              <c:numCache>
                <c:formatCode>#,##0</c:formatCode>
                <c:ptCount val="12"/>
                <c:pt idx="0">
                  <c:v>123275</c:v>
                </c:pt>
                <c:pt idx="1">
                  <c:v>129079</c:v>
                </c:pt>
                <c:pt idx="2">
                  <c:v>127515</c:v>
                </c:pt>
                <c:pt idx="3">
                  <c:v>124736</c:v>
                </c:pt>
                <c:pt idx="4">
                  <c:v>140103</c:v>
                </c:pt>
                <c:pt idx="5">
                  <c:v>94709</c:v>
                </c:pt>
                <c:pt idx="6">
                  <c:v>71221</c:v>
                </c:pt>
                <c:pt idx="7">
                  <c:v>24488</c:v>
                </c:pt>
                <c:pt idx="8">
                  <c:v>28611</c:v>
                </c:pt>
                <c:pt idx="9">
                  <c:v>73469</c:v>
                </c:pt>
                <c:pt idx="10">
                  <c:v>94056</c:v>
                </c:pt>
                <c:pt idx="11">
                  <c:v>152824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75-4E2D-B9F1-DFA4146DB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407824"/>
        <c:axId val="1771408240"/>
      </c:lineChart>
      <c:catAx>
        <c:axId val="177140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408240"/>
        <c:crosses val="autoZero"/>
        <c:auto val="1"/>
        <c:lblAlgn val="ctr"/>
        <c:lblOffset val="100"/>
        <c:noMultiLvlLbl val="0"/>
      </c:catAx>
      <c:valAx>
        <c:axId val="17714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40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13833944971352"/>
          <c:y val="0.93585055166423325"/>
          <c:w val="0.3835737493866978"/>
          <c:h val="6.4149530038307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Trips by Bike Type per Month - Stacked </a:t>
            </a:r>
            <a:r>
              <a:rPr lang="en-US" b="1" dirty="0" err="1"/>
              <a:t>Barchart</a:t>
            </a:r>
            <a:endParaRPr lang="en-US" b="1" dirty="0"/>
          </a:p>
        </c:rich>
      </c:tx>
      <c:layout>
        <c:manualLayout>
          <c:xMode val="edge"/>
          <c:yMode val="edge"/>
          <c:x val="0.27167151445155679"/>
          <c:y val="2.2944535079277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8844862556628"/>
          <c:y val="0.1226011402268815"/>
          <c:w val="0.87657078052934267"/>
          <c:h val="0.632951458698219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chartdata_tripdata!$B$1</c:f>
              <c:strCache>
                <c:ptCount val="1"/>
                <c:pt idx="0">
                  <c:v>Classic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chartdata_tripdata!$A$2:$A$13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2021_09</c:v>
                </c:pt>
                <c:pt idx="4">
                  <c:v>2021_10</c:v>
                </c:pt>
                <c:pt idx="5">
                  <c:v>2021_11</c:v>
                </c:pt>
                <c:pt idx="6">
                  <c:v>2021_12</c:v>
                </c:pt>
                <c:pt idx="7">
                  <c:v>2022_01</c:v>
                </c:pt>
                <c:pt idx="8">
                  <c:v>2022_02</c:v>
                </c:pt>
                <c:pt idx="9">
                  <c:v>2022_03</c:v>
                </c:pt>
                <c:pt idx="10">
                  <c:v>2022_04</c:v>
                </c:pt>
                <c:pt idx="11">
                  <c:v>2022_05</c:v>
                </c:pt>
              </c:strCache>
            </c:strRef>
          </c:cat>
          <c:val>
            <c:numRef>
              <c:f>chartdata_tripdata!$B$2:$B$13</c:f>
              <c:numCache>
                <c:formatCode>#,##0</c:formatCode>
                <c:ptCount val="12"/>
                <c:pt idx="0">
                  <c:v>433787</c:v>
                </c:pt>
                <c:pt idx="1">
                  <c:v>505544</c:v>
                </c:pt>
                <c:pt idx="2">
                  <c:v>501829</c:v>
                </c:pt>
                <c:pt idx="3">
                  <c:v>461077</c:v>
                </c:pt>
                <c:pt idx="4">
                  <c:v>315180</c:v>
                </c:pt>
                <c:pt idx="5">
                  <c:v>153630</c:v>
                </c:pt>
                <c:pt idx="6">
                  <c:v>100272</c:v>
                </c:pt>
                <c:pt idx="7">
                  <c:v>54697</c:v>
                </c:pt>
                <c:pt idx="8">
                  <c:v>59223</c:v>
                </c:pt>
                <c:pt idx="9">
                  <c:v>134292</c:v>
                </c:pt>
                <c:pt idx="10">
                  <c:v>166524</c:v>
                </c:pt>
                <c:pt idx="11">
                  <c:v>323601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F3-40B1-B730-8A93AA166A36}"/>
            </c:ext>
          </c:extLst>
        </c:ser>
        <c:ser>
          <c:idx val="1"/>
          <c:order val="1"/>
          <c:tx>
            <c:strRef>
              <c:f>chartdata_tripdata!$C$1</c:f>
              <c:strCache>
                <c:ptCount val="1"/>
                <c:pt idx="0">
                  <c:v>Docked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chartdata_tripdata!$A$2:$A$13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2021_09</c:v>
                </c:pt>
                <c:pt idx="4">
                  <c:v>2021_10</c:v>
                </c:pt>
                <c:pt idx="5">
                  <c:v>2021_11</c:v>
                </c:pt>
                <c:pt idx="6">
                  <c:v>2021_12</c:v>
                </c:pt>
                <c:pt idx="7">
                  <c:v>2022_01</c:v>
                </c:pt>
                <c:pt idx="8">
                  <c:v>2022_02</c:v>
                </c:pt>
                <c:pt idx="9">
                  <c:v>2022_03</c:v>
                </c:pt>
                <c:pt idx="10">
                  <c:v>2022_04</c:v>
                </c:pt>
                <c:pt idx="11">
                  <c:v>2022_05</c:v>
                </c:pt>
              </c:strCache>
            </c:strRef>
          </c:cat>
          <c:val>
            <c:numRef>
              <c:f>chartdata_tripdata!$C$2:$C$13</c:f>
              <c:numCache>
                <c:formatCode>#,##0</c:formatCode>
                <c:ptCount val="12"/>
                <c:pt idx="0">
                  <c:v>51716</c:v>
                </c:pt>
                <c:pt idx="1">
                  <c:v>57698</c:v>
                </c:pt>
                <c:pt idx="2">
                  <c:v>45065</c:v>
                </c:pt>
                <c:pt idx="3">
                  <c:v>35337</c:v>
                </c:pt>
                <c:pt idx="4">
                  <c:v>22689</c:v>
                </c:pt>
                <c:pt idx="5">
                  <c:v>7565</c:v>
                </c:pt>
                <c:pt idx="6">
                  <c:v>4878</c:v>
                </c:pt>
                <c:pt idx="7">
                  <c:v>943</c:v>
                </c:pt>
                <c:pt idx="8">
                  <c:v>1344</c:v>
                </c:pt>
                <c:pt idx="9">
                  <c:v>8222</c:v>
                </c:pt>
                <c:pt idx="10">
                  <c:v>11980</c:v>
                </c:pt>
                <c:pt idx="11">
                  <c:v>26120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F3-40B1-B730-8A93AA166A36}"/>
            </c:ext>
          </c:extLst>
        </c:ser>
        <c:ser>
          <c:idx val="2"/>
          <c:order val="2"/>
          <c:tx>
            <c:strRef>
              <c:f>chartdata_tripdata!$D$1</c:f>
              <c:strCache>
                <c:ptCount val="1"/>
                <c:pt idx="0">
                  <c:v>Electric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chartdata_tripdata!$A$2:$A$13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2021_09</c:v>
                </c:pt>
                <c:pt idx="4">
                  <c:v>2021_10</c:v>
                </c:pt>
                <c:pt idx="5">
                  <c:v>2021_11</c:v>
                </c:pt>
                <c:pt idx="6">
                  <c:v>2021_12</c:v>
                </c:pt>
                <c:pt idx="7">
                  <c:v>2022_01</c:v>
                </c:pt>
                <c:pt idx="8">
                  <c:v>2022_02</c:v>
                </c:pt>
                <c:pt idx="9">
                  <c:v>2022_03</c:v>
                </c:pt>
                <c:pt idx="10">
                  <c:v>2022_04</c:v>
                </c:pt>
                <c:pt idx="11">
                  <c:v>2022_05</c:v>
                </c:pt>
              </c:strCache>
            </c:strRef>
          </c:cat>
          <c:val>
            <c:numRef>
              <c:f>chartdata_tripdata!$D$2:$D$13</c:f>
              <c:numCache>
                <c:formatCode>#,##0</c:formatCode>
                <c:ptCount val="12"/>
                <c:pt idx="0">
                  <c:v>123275</c:v>
                </c:pt>
                <c:pt idx="1">
                  <c:v>129079</c:v>
                </c:pt>
                <c:pt idx="2">
                  <c:v>127515</c:v>
                </c:pt>
                <c:pt idx="3">
                  <c:v>124736</c:v>
                </c:pt>
                <c:pt idx="4">
                  <c:v>140103</c:v>
                </c:pt>
                <c:pt idx="5">
                  <c:v>94709</c:v>
                </c:pt>
                <c:pt idx="6">
                  <c:v>71221</c:v>
                </c:pt>
                <c:pt idx="7">
                  <c:v>24488</c:v>
                </c:pt>
                <c:pt idx="8">
                  <c:v>28611</c:v>
                </c:pt>
                <c:pt idx="9">
                  <c:v>73469</c:v>
                </c:pt>
                <c:pt idx="10">
                  <c:v>94056</c:v>
                </c:pt>
                <c:pt idx="11">
                  <c:v>152824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F3-40B1-B730-8A93AA166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32115600"/>
        <c:axId val="1732110608"/>
      </c:barChart>
      <c:catAx>
        <c:axId val="173211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110608"/>
        <c:crosses val="autoZero"/>
        <c:auto val="1"/>
        <c:lblAlgn val="ctr"/>
        <c:lblOffset val="100"/>
        <c:noMultiLvlLbl val="0"/>
      </c:catAx>
      <c:valAx>
        <c:axId val="173211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11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[averages_yyyymm_df.xlsx]Suggestion1!PivotTable1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‘Maximmum Trip Duration' by 'Year_Month'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Suggestion1!$D$4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Suggestion1!$C$5:$C$17</c:f>
              <c:strCache>
                <c:ptCount val="12"/>
                <c:pt idx="0">
                  <c:v>2021_06</c:v>
                </c:pt>
                <c:pt idx="1">
                  <c:v>2021_07</c:v>
                </c:pt>
                <c:pt idx="2">
                  <c:v>2021_08</c:v>
                </c:pt>
                <c:pt idx="3">
                  <c:v>2021_10</c:v>
                </c:pt>
                <c:pt idx="4">
                  <c:v>2022_03</c:v>
                </c:pt>
                <c:pt idx="5">
                  <c:v>2021_09</c:v>
                </c:pt>
                <c:pt idx="6">
                  <c:v>2021_12</c:v>
                </c:pt>
                <c:pt idx="7">
                  <c:v>2022_01</c:v>
                </c:pt>
                <c:pt idx="8">
                  <c:v>2021_11</c:v>
                </c:pt>
                <c:pt idx="9">
                  <c:v>2022_05</c:v>
                </c:pt>
                <c:pt idx="10">
                  <c:v>2022_02</c:v>
                </c:pt>
                <c:pt idx="11">
                  <c:v>2022_04</c:v>
                </c:pt>
              </c:strCache>
            </c:strRef>
          </c:cat>
          <c:val>
            <c:numRef>
              <c:f>Suggestion1!$D$5:$D$17</c:f>
              <c:numCache>
                <c:formatCode>0.00%</c:formatCode>
                <c:ptCount val="12"/>
                <c:pt idx="0">
                  <c:v>0.14580842268629909</c:v>
                </c:pt>
                <c:pt idx="1">
                  <c:v>0.1286414282158527</c:v>
                </c:pt>
                <c:pt idx="2">
                  <c:v>0.1111938076808574</c:v>
                </c:pt>
                <c:pt idx="3">
                  <c:v>0.1086291294735455</c:v>
                </c:pt>
                <c:pt idx="4">
                  <c:v>9.2804259659637192E-2</c:v>
                </c:pt>
                <c:pt idx="5">
                  <c:v>8.9385502125437416E-2</c:v>
                </c:pt>
                <c:pt idx="6">
                  <c:v>8.23112850721575E-2</c:v>
                </c:pt>
                <c:pt idx="7">
                  <c:v>7.9844215930775647E-2</c:v>
                </c:pt>
                <c:pt idx="8">
                  <c:v>6.3750921185559709E-2</c:v>
                </c:pt>
                <c:pt idx="9">
                  <c:v>3.5356443906510035E-2</c:v>
                </c:pt>
                <c:pt idx="10">
                  <c:v>3.4790311324115787E-2</c:v>
                </c:pt>
                <c:pt idx="11">
                  <c:v>2.7484272739252021E-2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49-4357-90C1-B8CB159FC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095441503"/>
        <c:axId val="1095440671"/>
      </c:barChart>
      <c:catAx>
        <c:axId val="1095441503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Year_Month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440671"/>
        <c:crosses val="autoZero"/>
        <c:auto val="1"/>
        <c:lblAlgn val="ctr"/>
        <c:lblOffset val="100"/>
        <c:noMultiLvlLbl val="0"/>
      </c:catAx>
      <c:valAx>
        <c:axId val="1095440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Max_Duration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44150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[averages_yyyymm_df.xlsx]Sheet1!PivotTable3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-6.1660565003687495E-2"/>
              <c:y val="-1.5612351734721685E-2"/>
            </c:manualLayout>
          </c:layout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1.805962701100949E-2"/>
              <c:y val="-2.767465542217059E-2"/>
            </c:manualLayout>
          </c:layout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4.9826665665670088E-3"/>
              <c:y val="-3.7576409506188777E-2"/>
            </c:manualLayout>
          </c:layout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1.4169165477983227E-2"/>
              <c:y val="8.8788491602484112E-3"/>
            </c:manualLayout>
          </c:layout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2.1484890103823952E-2"/>
              <c:y val="6.6161811740745521E-3"/>
            </c:manualLayout>
          </c:layout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359334219509713E-2"/>
              <c:y val="2.706481361960898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ECD2357-EFDF-4CA0-B621-B53384025025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1200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53D4E95-0500-4F2E-A934-9E8885B5D0E3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8135187532293184E-2"/>
              <c:y val="4.010097098518423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CA81630-D90E-4D92-96B8-6726D3E66118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fld id="{D052173C-81B5-4852-B5DE-DC78DE45A221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2764075410371797E-2"/>
              <c:y val="4.9659366349698092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9CE51A4-2CA0-45C8-8B08-AEE8AD25A739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fld id="{F3CB8F3F-A034-4D99-B283-3B0D8C2BD8DC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6038526591915691E-2"/>
              <c:y val="4.45152962437071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B27BE2D-6737-4C29-A47B-EB5EE92CB636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C5ECA702-7BFE-4D16-8FB8-40DD16A9D9DF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5611704594132695E-3"/>
              <c:y val="4.344047158039671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E0CA58F-7353-4B51-BF69-9F571C2F26A2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90E56D6-2A9A-4096-A522-27C672F5C7B0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2764075410371797E-2"/>
              <c:y val="4.9659366349698092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9CE51A4-2CA0-45C8-8B08-AEE8AD25A739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fld id="{F3CB8F3F-A034-4D99-B283-3B0D8C2BD8DC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6038526591915691E-2"/>
              <c:y val="4.45152962437071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B27BE2D-6737-4C29-A47B-EB5EE92CB636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C5ECA702-7BFE-4D16-8FB8-40DD16A9D9DF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5611704594132695E-3"/>
              <c:y val="4.344047158039671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E0CA58F-7353-4B51-BF69-9F571C2F26A2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90E56D6-2A9A-4096-A522-27C672F5C7B0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8135187532293184E-2"/>
              <c:y val="4.010097098518423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CA81630-D90E-4D92-96B8-6726D3E66118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fld id="{D052173C-81B5-4852-B5DE-DC78DE45A221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359334219509713E-2"/>
              <c:y val="2.706481361960898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ECD2357-EFDF-4CA0-B621-B53384025025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1200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53D4E95-0500-4F2E-A934-9E8885B5D0E3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2764075410371797E-2"/>
              <c:y val="4.9659366349698092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9CE51A4-2CA0-45C8-8B08-AEE8AD25A739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fld id="{F3CB8F3F-A034-4D99-B283-3B0D8C2BD8DC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6038526591915691E-2"/>
              <c:y val="4.45152962437071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B27BE2D-6737-4C29-A47B-EB5EE92CB636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C5ECA702-7BFE-4D16-8FB8-40DD16A9D9DF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5611704594132695E-3"/>
              <c:y val="4.344047158039671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E0CA58F-7353-4B51-BF69-9F571C2F26A2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90E56D6-2A9A-4096-A522-27C672F5C7B0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8135187532293184E-2"/>
              <c:y val="4.010097098518423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CA81630-D90E-4D92-96B8-6726D3E66118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fld id="{D052173C-81B5-4852-B5DE-DC78DE45A221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359334219509713E-2"/>
              <c:y val="2.706481361960898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ECD2357-EFDF-4CA0-B621-B53384025025}" type="VALUE">
                  <a:rPr lang="en-US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1200" baseline="0"/>
              </a:p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53D4E95-0500-4F2E-A934-9E8885B5D0E3}" type="PERCENTAGE">
                  <a:rPr lang="en-US" baseline="0"/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AC-4A5E-B0C0-B5C75399AF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AC-4A5E-B0C0-B5C75399AF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AC-4A5E-B0C0-B5C75399AF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AC-4A5E-B0C0-B5C75399AF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CAC-4A5E-B0C0-B5C75399AFA3}"/>
              </c:ext>
            </c:extLst>
          </c:dPt>
          <c:dLbls>
            <c:dLbl>
              <c:idx val="0"/>
              <c:layout>
                <c:manualLayout>
                  <c:x val="2.2764075410371797E-2"/>
                  <c:y val="4.9659366349698092E-3"/>
                </c:manualLayout>
              </c:layout>
              <c:tx>
                <c:rich>
                  <a:bodyPr/>
                  <a:lstStyle/>
                  <a:p>
                    <a:fld id="{A9CE51A4-2CA0-45C8-8B08-AEE8AD25A739}" type="VALUE">
                      <a:rPr lang="en-US"/>
                      <a:pPr/>
                      <a:t>[VALUE]</a:t>
                    </a:fld>
                    <a:r>
                      <a:rPr lang="en-US" baseline="0" dirty="0"/>
                      <a:t> </a:t>
                    </a:r>
                  </a:p>
                  <a:p>
                    <a:fld id="{F3CB8F3F-A034-4D99-B283-3B0D8C2BD8DC}" type="PERCENTAGE">
                      <a:rPr lang="en-US" baseline="0" smtClean="0"/>
                      <a:pPr/>
                      <a:t>[PERCENTAGE]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AC-4A5E-B0C0-B5C75399AFA3}"/>
                </c:ext>
              </c:extLst>
            </c:dLbl>
            <c:dLbl>
              <c:idx val="1"/>
              <c:layout>
                <c:manualLayout>
                  <c:x val="3.6038526591915691E-2"/>
                  <c:y val="4.4515296243707106E-2"/>
                </c:manualLayout>
              </c:layout>
              <c:tx>
                <c:rich>
                  <a:bodyPr/>
                  <a:lstStyle/>
                  <a:p>
                    <a:fld id="{AB27BE2D-6737-4C29-A47B-EB5EE92CB636}" type="VALUE">
                      <a:rPr lang="en-US"/>
                      <a:pPr/>
                      <a:t>[VALUE]</a:t>
                    </a:fld>
                    <a:endParaRPr lang="en-US" baseline="0"/>
                  </a:p>
                  <a:p>
                    <a:r>
                      <a:rPr lang="en-US" baseline="0"/>
                      <a:t> </a:t>
                    </a:r>
                    <a:fld id="{C5ECA702-7BFE-4D16-8FB8-40DD16A9D9D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CAC-4A5E-B0C0-B5C75399AFA3}"/>
                </c:ext>
              </c:extLst>
            </c:dLbl>
            <c:dLbl>
              <c:idx val="2"/>
              <c:layout>
                <c:manualLayout>
                  <c:x val="8.5611704594132695E-3"/>
                  <c:y val="4.3440471580396711E-2"/>
                </c:manualLayout>
              </c:layout>
              <c:tx>
                <c:rich>
                  <a:bodyPr/>
                  <a:lstStyle/>
                  <a:p>
                    <a:fld id="{0E0CA58F-7353-4B51-BF69-9F571C2F26A2}" type="VALUE">
                      <a:rPr lang="en-US"/>
                      <a:pPr/>
                      <a:t>[VALUE]</a:t>
                    </a:fld>
                    <a:endParaRPr lang="en-US" baseline="0"/>
                  </a:p>
                  <a:p>
                    <a:fld id="{590E56D6-2A9A-4096-A522-27C672F5C7B0}" type="PERCENTAGE">
                      <a:rPr lang="en-US" baseline="0"/>
                      <a:pPr/>
                      <a:t>[PERCENTAGE]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CAC-4A5E-B0C0-B5C75399AFA3}"/>
                </c:ext>
              </c:extLst>
            </c:dLbl>
            <c:dLbl>
              <c:idx val="3"/>
              <c:layout>
                <c:manualLayout>
                  <c:x val="-3.7347440816369953E-2"/>
                  <c:y val="-5.9917607319819363E-2"/>
                </c:manualLayout>
              </c:layout>
              <c:tx>
                <c:rich>
                  <a:bodyPr/>
                  <a:lstStyle/>
                  <a:p>
                    <a:fld id="{DCA81630-D90E-4D92-96B8-6726D3E66118}" type="VALUE">
                      <a:rPr lang="en-US"/>
                      <a:pPr/>
                      <a:t>[VALUE]</a:t>
                    </a:fld>
                    <a:r>
                      <a:rPr lang="en-US" baseline="0" dirty="0"/>
                      <a:t> </a:t>
                    </a:r>
                  </a:p>
                  <a:p>
                    <a:fld id="{D052173C-81B5-4852-B5DE-DC78DE45A221}" type="PERCENTAGE">
                      <a:rPr lang="en-US" baseline="0" smtClean="0"/>
                      <a:pPr/>
                      <a:t>[PERCENTAGE]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CAC-4A5E-B0C0-B5C75399AFA3}"/>
                </c:ext>
              </c:extLst>
            </c:dLbl>
            <c:dLbl>
              <c:idx val="4"/>
              <c:layout>
                <c:manualLayout>
                  <c:x val="-9.8460819406872513E-2"/>
                  <c:y val="5.2875919143799001E-2"/>
                </c:manualLayout>
              </c:layout>
              <c:tx>
                <c:rich>
                  <a:bodyPr/>
                  <a:lstStyle/>
                  <a:p>
                    <a:fld id="{8ECD2357-EFDF-4CA0-B621-B53384025025}" type="VALUE">
                      <a:rPr lang="en-US"/>
                      <a:pPr/>
                      <a:t>[VALUE]</a:t>
                    </a:fld>
                    <a:endParaRPr lang="en-US" sz="1200" baseline="0"/>
                  </a:p>
                  <a:p>
                    <a:fld id="{E53D4E95-0500-4F2E-A934-9E8885B5D0E3}" type="PERCENTAGE">
                      <a:rPr lang="en-US" baseline="0"/>
                      <a:pPr/>
                      <a:t>[PERCENTAGE]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CAC-4A5E-B0C0-B5C75399AF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222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Sheet1!$A$4:$A$9</c:f>
              <c:strCache>
                <c:ptCount val="5"/>
                <c:pt idx="0">
                  <c:v>casual-classic_bike</c:v>
                </c:pt>
                <c:pt idx="1">
                  <c:v>casual-docked_bike</c:v>
                </c:pt>
                <c:pt idx="2">
                  <c:v>casual-electric_bike</c:v>
                </c:pt>
                <c:pt idx="3">
                  <c:v>member-classic_bike</c:v>
                </c:pt>
                <c:pt idx="4">
                  <c:v>member-electric_bike</c:v>
                </c:pt>
              </c:strCache>
            </c:strRef>
          </c:cat>
          <c:val>
            <c:numRef>
              <c:f>Sheet1!$B$4:$B$9</c:f>
              <c:numCache>
                <c:formatCode>#,##0</c:formatCode>
                <c:ptCount val="5"/>
                <c:pt idx="0">
                  <c:v>1223780</c:v>
                </c:pt>
                <c:pt idx="1">
                  <c:v>272444</c:v>
                </c:pt>
                <c:pt idx="2">
                  <c:v>510127</c:v>
                </c:pt>
                <c:pt idx="3">
                  <c:v>1958194</c:v>
                </c:pt>
                <c:pt idx="4">
                  <c:v>662420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AC-4A5E-B0C0-B5C75399AFA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25874289550037"/>
          <c:y val="9.525671471266918E-2"/>
          <c:w val="0.27946529117960089"/>
          <c:h val="0.82509796558965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[averages_yyyymm_df.xlsx]Suggestion3!PivotTable3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'</a:t>
            </a:r>
            <a:r>
              <a:rPr lang="en-US" dirty="0" err="1"/>
              <a:t>Ride_Type</a:t>
            </a:r>
            <a:r>
              <a:rPr lang="en-US" dirty="0"/>
              <a:t>': </a:t>
            </a:r>
            <a:r>
              <a:rPr lang="en-US" dirty="0" err="1"/>
              <a:t>docked_bike</a:t>
            </a:r>
            <a:r>
              <a:rPr lang="en-US" dirty="0"/>
              <a:t> accounts for the majority of '</a:t>
            </a:r>
            <a:r>
              <a:rPr lang="en-US" dirty="0" err="1"/>
              <a:t>Mean_Duration</a:t>
            </a:r>
            <a:r>
              <a:rPr lang="en-US" dirty="0"/>
              <a:t>'.</a:t>
            </a:r>
          </a:p>
        </c:rich>
      </c:tx>
      <c:layout>
        <c:manualLayout>
          <c:xMode val="edge"/>
          <c:yMode val="edge"/>
          <c:x val="0.15315949070196014"/>
          <c:y val="1.0582010582010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0.12037037037037036"/>
              <c:y val="-9.523809523809523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121360361869659"/>
              <c:y val="-0.2751322751322751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7C24773-FE02-409D-9B5E-E4CA030277B0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dLbl>
          <c:idx val="0"/>
          <c:layout>
            <c:manualLayout>
              <c:x val="0.20740740740740735"/>
              <c:y val="6.349206349206336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222222222222222"/>
              <c:y val="0.17283950617283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532F62F-1575-49AB-B927-E2A964A0AF88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1296296296296297"/>
              <c:y val="0.1305114638447971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304D20E-7855-4094-9CA9-53BB83D6F346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dLbl>
          <c:idx val="0"/>
          <c:layout>
            <c:manualLayout>
              <c:x val="-0.17222222222222222"/>
              <c:y val="1.410934744268084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0185185185185187"/>
              <c:y val="-0.1022927689594356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3E398039-86B6-4E01-BC12-C2C6480ED4E3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dLbl>
          <c:idx val="0"/>
          <c:layout>
            <c:manualLayout>
              <c:x val="-0.20555555555555555"/>
              <c:y val="-9.876543209876542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9.9999999999999936E-2"/>
              <c:y val="-9.171075837742503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100083766124983E-2"/>
              <c:y val="-0.1375661375661375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/>
                  <a:t> </a:t>
                </a:r>
                <a:fld id="{9DAE6D6D-5E91-4FDC-8D6A-19590F67F513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600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121360361869659"/>
              <c:y val="-0.2751322751322751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7C24773-FE02-409D-9B5E-E4CA030277B0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222222222222222"/>
              <c:y val="0.17283950617283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532F62F-1575-49AB-B927-E2A964A0AF88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1296296296296297"/>
              <c:y val="0.1305114638447971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304D20E-7855-4094-9CA9-53BB83D6F346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0185185185185187"/>
              <c:y val="-0.1022927689594356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3E398039-86B6-4E01-BC12-C2C6480ED4E3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100083766124983E-2"/>
              <c:y val="-0.1375661375661375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/>
                  <a:t> </a:t>
                </a:r>
                <a:fld id="{9DAE6D6D-5E91-4FDC-8D6A-19590F67F513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600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4121360361869659"/>
              <c:y val="-0.2751322751322751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7C24773-FE02-409D-9B5E-E4CA030277B0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222222222222222"/>
              <c:y val="0.17283950617283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532F62F-1575-49AB-B927-E2A964A0AF88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1296296296296297"/>
              <c:y val="0.1305114638447971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304D20E-7855-4094-9CA9-53BB83D6F346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0185185185185187"/>
              <c:y val="-0.1022927689594356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3E398039-86B6-4E01-BC12-C2C6480ED4E3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GB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100083766124983E-2"/>
              <c:y val="-0.1375661375661375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/>
                  <a:t> </a:t>
                </a:r>
                <a:fld id="{9DAE6D6D-5E91-4FDC-8D6A-19590F67F513}" type="PERCENTAGE">
                  <a:rPr lang="en-US" sz="1600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600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7280532752554865"/>
          <c:y val="0.2693452207362968"/>
          <c:w val="0.44191543327459232"/>
          <c:h val="0.60247024677470873"/>
        </c:manualLayout>
      </c:layout>
      <c:doughnutChart>
        <c:varyColors val="1"/>
        <c:ser>
          <c:idx val="0"/>
          <c:order val="0"/>
          <c:tx>
            <c:strRef>
              <c:f>Suggestion3!$D$4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1C-4609-9EAB-60539ADEED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1C-4609-9EAB-60539ADEED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1C-4609-9EAB-60539ADEED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31C-4609-9EAB-60539ADEED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31C-4609-9EAB-60539ADEED1D}"/>
              </c:ext>
            </c:extLst>
          </c:dPt>
          <c:dLbls>
            <c:dLbl>
              <c:idx val="0"/>
              <c:layout>
                <c:manualLayout>
                  <c:x val="8.1028361038203559E-2"/>
                  <c:y val="0.16861911196676782"/>
                </c:manualLayout>
              </c:layout>
              <c:tx>
                <c:rich>
                  <a:bodyPr/>
                  <a:lstStyle/>
                  <a:p>
                    <a:fld id="{D7C24773-FE02-409D-9B5E-E4CA030277B0}" type="PERCENTAGE">
                      <a:rPr lang="en-US" sz="1600" baseline="0"/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31C-4609-9EAB-60539ADEED1D}"/>
                </c:ext>
              </c:extLst>
            </c:dLbl>
            <c:dLbl>
              <c:idx val="1"/>
              <c:layout>
                <c:manualLayout>
                  <c:x val="-0.12222222222222222"/>
                  <c:y val="0.1728395061728395"/>
                </c:manualLayout>
              </c:layout>
              <c:tx>
                <c:rich>
                  <a:bodyPr/>
                  <a:lstStyle/>
                  <a:p>
                    <a:fld id="{7532F62F-1575-49AB-B927-E2A964A0AF88}" type="PERCENTAGE">
                      <a:rPr lang="en-US" sz="1600" baseline="0"/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1C-4609-9EAB-60539ADEED1D}"/>
                </c:ext>
              </c:extLst>
            </c:dLbl>
            <c:dLbl>
              <c:idx val="2"/>
              <c:layout>
                <c:manualLayout>
                  <c:x val="-0.21296296296296297"/>
                  <c:y val="0.13051146384479717"/>
                </c:manualLayout>
              </c:layout>
              <c:tx>
                <c:rich>
                  <a:bodyPr/>
                  <a:lstStyle/>
                  <a:p>
                    <a:fld id="{8304D20E-7855-4094-9CA9-53BB83D6F346}" type="PERCENTAGE">
                      <a:rPr lang="en-US" sz="1600" baseline="0"/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1C-4609-9EAB-60539ADEED1D}"/>
                </c:ext>
              </c:extLst>
            </c:dLbl>
            <c:dLbl>
              <c:idx val="3"/>
              <c:layout>
                <c:manualLayout>
                  <c:x val="-0.20185185185185187"/>
                  <c:y val="-0.10229276895943562"/>
                </c:manualLayout>
              </c:layout>
              <c:tx>
                <c:rich>
                  <a:bodyPr/>
                  <a:lstStyle/>
                  <a:p>
                    <a:fld id="{3E398039-86B6-4E01-BC12-C2C6480ED4E3}" type="PERCENTAGE">
                      <a:rPr lang="en-US" sz="1600" baseline="0"/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31C-4609-9EAB-60539ADEED1D}"/>
                </c:ext>
              </c:extLst>
            </c:dLbl>
            <c:dLbl>
              <c:idx val="4"/>
              <c:layout>
                <c:manualLayout>
                  <c:x val="-7.100083766124983E-2"/>
                  <c:y val="-0.13756613756613756"/>
                </c:manualLayout>
              </c:layout>
              <c:tx>
                <c:rich>
                  <a:bodyPr/>
                  <a:lstStyle/>
                  <a:p>
                    <a:r>
                      <a:rPr lang="en-US" sz="1600" baseline="0"/>
                      <a:t> </a:t>
                    </a:r>
                    <a:fld id="{9DAE6D6D-5E91-4FDC-8D6A-19590F67F513}" type="PERCENTAGE">
                      <a:rPr lang="en-US" sz="1600" baseline="0"/>
                      <a:pPr/>
                      <a:t>[PERCENTAGE]</a:t>
                    </a:fld>
                    <a:endParaRPr lang="en-US" sz="1600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31C-4609-9EAB-60539ADEED1D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19050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Suggestion3!$C$5:$C$13</c:f>
              <c:multiLvlStrCache>
                <c:ptCount val="5"/>
                <c:lvl>
                  <c:pt idx="0">
                    <c:v>casual</c:v>
                  </c:pt>
                  <c:pt idx="1">
                    <c:v>casual</c:v>
                  </c:pt>
                  <c:pt idx="2">
                    <c:v>member</c:v>
                  </c:pt>
                  <c:pt idx="3">
                    <c:v>casual</c:v>
                  </c:pt>
                  <c:pt idx="4">
                    <c:v>member</c:v>
                  </c:pt>
                </c:lvl>
                <c:lvl>
                  <c:pt idx="0">
                    <c:v>docked_bike</c:v>
                  </c:pt>
                  <c:pt idx="1">
                    <c:v>classic_bike</c:v>
                  </c:pt>
                  <c:pt idx="3">
                    <c:v>electric_bike</c:v>
                  </c:pt>
                </c:lvl>
              </c:multiLvlStrCache>
            </c:multiLvlStrRef>
          </c:cat>
          <c:val>
            <c:numRef>
              <c:f>Suggestion3!$D$5:$D$13</c:f>
              <c:numCache>
                <c:formatCode>0.00%</c:formatCode>
                <c:ptCount val="5"/>
                <c:pt idx="0">
                  <c:v>0.5341905318527177</c:v>
                </c:pt>
                <c:pt idx="1">
                  <c:v>0.17241379310344829</c:v>
                </c:pt>
                <c:pt idx="2">
                  <c:v>8.942139099941554E-2</c:v>
                </c:pt>
                <c:pt idx="3">
                  <c:v>0.12390414962010521</c:v>
                </c:pt>
                <c:pt idx="4">
                  <c:v>8.0070134424313266E-2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1C-4609-9EAB-60539ADEED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68695926898032"/>
          <c:y val="0.16859631354471605"/>
          <c:w val="0.24740522018081074"/>
          <c:h val="0.7464399148825868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'Mean_Duration' by 'Key'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Mean_Duration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[averages_df.xlsx]averages_df!$A$2:$A$6</c:f>
              <c:strCache>
                <c:ptCount val="5"/>
                <c:pt idx="0">
                  <c:v>casual_classic_bike</c:v>
                </c:pt>
                <c:pt idx="1">
                  <c:v>casual_docked_bike</c:v>
                </c:pt>
                <c:pt idx="2">
                  <c:v>casual_electric_bike</c:v>
                </c:pt>
                <c:pt idx="3">
                  <c:v>member_classic_bike</c:v>
                </c:pt>
                <c:pt idx="4">
                  <c:v>member_electric_bike</c:v>
                </c:pt>
              </c:strCache>
            </c:strRef>
          </c:cat>
          <c:val>
            <c:numRef>
              <c:f>[averages_df.xlsx]averages_df!$F$2:$F$6</c:f>
              <c:numCache>
                <c:formatCode>General</c:formatCode>
                <c:ptCount val="5"/>
                <c:pt idx="0">
                  <c:v>26</c:v>
                </c:pt>
                <c:pt idx="1">
                  <c:v>72</c:v>
                </c:pt>
                <c:pt idx="2">
                  <c:v>19</c:v>
                </c:pt>
                <c:pt idx="3">
                  <c:v>13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E9-47AD-B49F-ACBD7C21D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735921680"/>
        <c:axId val="735921264"/>
      </c:barChart>
      <c:catAx>
        <c:axId val="73592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Key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921264"/>
        <c:crosses val="autoZero"/>
        <c:auto val="1"/>
        <c:lblAlgn val="ctr"/>
        <c:lblOffset val="100"/>
        <c:noMultiLvlLbl val="0"/>
      </c:catAx>
      <c:valAx>
        <c:axId val="73592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Mean_Duration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92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[averages_yyyymm_df.xlsx]averages_yyyymm_df!$G$2:$G$61</cx:f>
        <cx:lvl ptCount="60" formatCode="General">
          <cx:pt idx="0">28</cx:pt>
          <cx:pt idx="1">100</cx:pt>
          <cx:pt idx="2">22</cx:pt>
          <cx:pt idx="3">15</cx:pt>
          <cx:pt idx="4">13</cx:pt>
          <cx:pt idx="5">26</cx:pt>
          <cx:pt idx="6">80</cx:pt>
          <cx:pt idx="7">22</cx:pt>
          <cx:pt idx="8">14</cx:pt>
          <cx:pt idx="9">13</cx:pt>
          <cx:pt idx="10">25</cx:pt>
          <cx:pt idx="11">59</cx:pt>
          <cx:pt idx="12">21</cx:pt>
          <cx:pt idx="13">14</cx:pt>
          <cx:pt idx="14">13</cx:pt>
          <cx:pt idx="15">25</cx:pt>
          <cx:pt idx="16">63</cx:pt>
          <cx:pt idx="17">20</cx:pt>
          <cx:pt idx="18">13</cx:pt>
          <cx:pt idx="19">13</cx:pt>
          <cx:pt idx="20">24</cx:pt>
          <cx:pt idx="21">62</cx:pt>
          <cx:pt idx="22">17</cx:pt>
          <cx:pt idx="23">13</cx:pt>
          <cx:pt idx="24">11</cx:pt>
          <cx:pt idx="25">21</cx:pt>
          <cx:pt idx="26">60</cx:pt>
          <cx:pt idx="27">15</cx:pt>
          <cx:pt idx="28">12</cx:pt>
          <cx:pt idx="29">10</cx:pt>
          <cx:pt idx="30">22</cx:pt>
          <cx:pt idx="31">84</cx:pt>
          <cx:pt idx="32">14</cx:pt>
          <cx:pt idx="33">11</cx:pt>
          <cx:pt idx="34">10</cx:pt>
          <cx:pt idx="35">21</cx:pt>
          <cx:pt idx="36">158</cx:pt>
          <cx:pt idx="37">12</cx:pt>
          <cx:pt idx="38">11</cx:pt>
          <cx:pt idx="39">10</cx:pt>
          <cx:pt idx="40">23</cx:pt>
          <cx:pt idx="41">84</cx:pt>
          <cx:pt idx="42">13</cx:pt>
          <cx:pt idx="43">11</cx:pt>
          <cx:pt idx="44">10</cx:pt>
          <cx:pt idx="45">27</cx:pt>
          <cx:pt idx="46">63</cx:pt>
          <cx:pt idx="47">18</cx:pt>
          <cx:pt idx="48">13</cx:pt>
          <cx:pt idx="49">11</cx:pt>
          <cx:pt idx="50">26</cx:pt>
          <cx:pt idx="51">49</cx:pt>
          <cx:pt idx="52">18</cx:pt>
          <cx:pt idx="53">12</cx:pt>
          <cx:pt idx="54">11</cx:pt>
          <cx:pt idx="55">27</cx:pt>
          <cx:pt idx="56">52</cx:pt>
          <cx:pt idx="57">20</cx:pt>
          <cx:pt idx="58">14</cx:pt>
          <cx:pt idx="59">12</cx:pt>
        </cx:lvl>
      </cx:numDim>
    </cx:data>
  </cx:chartData>
  <cx:chart>
    <cx:title pos="t" align="ctr" overlay="0">
      <cx:tx>
        <cx:txData>
          <cx:v>Frequency of 'Mean_Duration'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 baseline="0"/>
          </a:pPr>
          <a:r>
            <a:rPr lang="en-US" sz="16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Frequency of 'Mean_Duration'</a:t>
          </a:r>
        </a:p>
      </cx:txPr>
    </cx:title>
    <cx:plotArea>
      <cx:plotAreaRegion>
        <cx:series layoutId="clusteredColumn" uniqueId="{1A17E586-33D8-44A4-A165-3AA79D6FE008}">
          <cx:spPr>
            <a:solidFill>
              <a:schemeClr val="accent1"/>
            </a:solidFill>
          </cx:spPr>
          <cx:dataId val="0"/>
          <cx:layoutPr>
            <cx:binning intervalClosed="r" overflow="63.000100000000003">
              <cx:binSize val="7"/>
            </cx:binning>
          </cx:layoutPr>
        </cx:series>
      </cx:plotAreaRegion>
      <cx:axis id="0">
        <cx:catScaling gapWidth="0.330000013"/>
        <cx:title>
          <cx:tx>
            <cx:txData>
              <cx:v>Mean Duration Range (Minutes)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 b="1" baseline="0"/>
              </a:pPr>
              <a:r>
                <a:rPr lang="en-US" sz="14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Mean Duration Range (Minutes)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1" baseline="0"/>
            </a:pPr>
            <a:endPara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 b="1" baseline="0"/>
              </a:pPr>
              <a:r>
                <a:rPr lang="en-US" sz="14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1" baseline="0"/>
            </a:pPr>
            <a:endPara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5C5798-FC94-410F-A9C4-1764BB0F1EC3}" authorId="{76304D16-B57A-8E7A-1B4A-474ADD0877E9}" created="2022-05-02T16:36:30.888">
    <pc:sldMkLst xmlns:pc="http://schemas.microsoft.com/office/powerpoint/2013/main/command">
      <pc:docMk/>
      <pc:sldMk cId="0" sldId="256"/>
    </pc:sldMkLst>
    <p188:replyLst>
      <p188:reply id="{682E20F1-F6C7-4C14-8F1E-2FAACFCFEF07}" authorId="{76304D16-B57A-8E7A-1B4A-474ADD0877E9}" created="2022-05-08T14:33:13.605">
        <p188:txBody>
          <a:bodyPr/>
          <a:lstStyle/>
          <a:p>
            <a:r>
              <a:rPr lang="en-GB"/>
              <a:t>A presentation of the results of a recent data analysis on trends in annual sales
This analysis evaluates the sales data for the years 2011-2019
Presentation Date to Stakeholders :  30th April 2022
This presentation is by Colin Coyne of Coyne Operations Ltd. coyneops@gmail.com  07973 831 082</a:t>
            </a:r>
          </a:p>
        </p188:txBody>
      </p188:reply>
    </p188:replyLst>
    <p188:txBody>
      <a:bodyPr/>
      <a:lstStyle/>
      <a:p>
        <a:r>
          <a:rPr lang="en-GB"/>
          <a:t>This is the opening slide - welcome the audience to the presentation. 
Explain what the presentation is about and the business issue to be addressed
Give a sense of context to the data set analysed and how it relates to the business problem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0725CC-A8CD-49CB-B8BD-11A20691C9AD}" authorId="{76304D16-B57A-8E7A-1B4A-474ADD0877E9}" created="2022-05-08T15:00:16.547">
    <pc:sldMkLst xmlns:pc="http://schemas.microsoft.com/office/powerpoint/2013/main/command">
      <pc:docMk/>
      <pc:sldMk cId="0" sldId="262"/>
    </pc:sldMkLst>
    <p188:txBody>
      <a:bodyPr/>
      <a:lstStyle/>
      <a:p>
        <a:r>
          <a:rPr lang="en-GB"/>
          <a:t>Recommended Actions
Next Steps
1. Survey to determine customer tolerance for price increase
2. Analyze production costs
3. Choose and implement preferred proposal</a:t>
        </a:r>
      </a:p>
    </p188:txBody>
  </p188:cm>
</p188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0.59212</cdr:x>
      <cdr:y>0.34324</cdr:y>
    </cdr:from>
    <cdr:to>
      <cdr:x>0.80168</cdr:x>
      <cdr:y>0.51657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93477421-4655-66FC-6861-9F6CC5EDF79C}"/>
            </a:ext>
          </a:extLst>
        </cdr:cNvPr>
        <cdr:cNvSpPr txBox="1"/>
      </cdr:nvSpPr>
      <cdr:spPr>
        <a:xfrm xmlns:a="http://schemas.openxmlformats.org/drawingml/2006/main">
          <a:off x="4882859" y="1462762"/>
          <a:ext cx="1728132" cy="7386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GB" b="1" dirty="0">
              <a:solidFill>
                <a:schemeClr val="accent1"/>
              </a:solidFill>
            </a:rPr>
            <a:t>Hardly any casual take up in the colder months</a:t>
          </a:r>
        </a:p>
      </cdr:txBody>
    </cdr:sp>
  </cdr:relSizeAnchor>
  <cdr:relSizeAnchor xmlns:cdr="http://schemas.openxmlformats.org/drawingml/2006/chartDrawing">
    <cdr:from>
      <cdr:x>0.64849</cdr:x>
      <cdr:y>0.51092</cdr:y>
    </cdr:from>
    <cdr:to>
      <cdr:x>0.69233</cdr:x>
      <cdr:y>0.66643</cdr:y>
    </cdr:to>
    <cdr:sp macro="" textlink="">
      <cdr:nvSpPr>
        <cdr:cNvPr id="3" name="Arrow: Right 2">
          <a:extLst xmlns:a="http://schemas.openxmlformats.org/drawingml/2006/main">
            <a:ext uri="{FF2B5EF4-FFF2-40B4-BE49-F238E27FC236}">
              <a16:creationId xmlns:a16="http://schemas.microsoft.com/office/drawing/2014/main" id="{645FF948-84E1-22E7-2A6C-288D2439245B}"/>
            </a:ext>
          </a:extLst>
        </cdr:cNvPr>
        <cdr:cNvSpPr/>
      </cdr:nvSpPr>
      <cdr:spPr>
        <a:xfrm xmlns:a="http://schemas.openxmlformats.org/drawingml/2006/main" rot="3905354">
          <a:off x="5197081" y="2327946"/>
          <a:ext cx="662730" cy="361538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a6efb5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a6efb5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a6efb5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a6efb5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2a6efb5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2a6efb5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2a6efb5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2a6efb5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coyneop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vacations.com/blog/the-five-most-bike-friendly-us-cities-for-tourists/" TargetMode="External"/><Relationship Id="rId2" Type="http://schemas.openxmlformats.org/officeDocument/2006/relationships/hyperlink" Target="https://www.betterhealth.vic.gov.au/health/healthyliving/cycling-health-benefi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cleplan.co.uk/cycle-savvy/environmental-benefits-of-cycling/#:~:text=Improving%20biodiversity%20is%20another%20important,wildlife%20that%20exists%20within%20them" TargetMode="External"/><Relationship Id="rId4" Type="http://schemas.openxmlformats.org/officeDocument/2006/relationships/hyperlink" Target="https://www.who.int/tools/heat-for-walking-and-cycl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eenvacations.com/blog/the-five-most-bike-friendly-us-cities-for-tourists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2018/CC_DataAnalysis" TargetMode="External"/><Relationship Id="rId2" Type="http://schemas.openxmlformats.org/officeDocument/2006/relationships/hyperlink" Target="https://ccjobfind.wixsite.com/mr-colin-coy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coyneops@gmail.co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72667"/>
            <a:ext cx="8520600" cy="473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Bike Trip Analysis for Cyclistic Ltd. </a:t>
            </a:r>
            <a:r>
              <a:rPr lang="en" sz="2400" b="1" dirty="0">
                <a:solidFill>
                  <a:schemeClr val="accent1"/>
                </a:solidFill>
              </a:rPr>
              <a:t>13</a:t>
            </a:r>
            <a:r>
              <a:rPr lang="en" sz="2400" b="1" baseline="30000" dirty="0">
                <a:solidFill>
                  <a:schemeClr val="accent1"/>
                </a:solidFill>
              </a:rPr>
              <a:t>th</a:t>
            </a:r>
            <a:r>
              <a:rPr lang="en" sz="2400" b="1" dirty="0">
                <a:solidFill>
                  <a:schemeClr val="accent1"/>
                </a:solidFill>
              </a:rPr>
              <a:t> August 2022</a:t>
            </a:r>
            <a:r>
              <a:rPr lang="en" sz="2400" b="1" dirty="0"/>
              <a:t> </a:t>
            </a:r>
            <a:endParaRPr sz="24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012CCB-E0A5-40E6-B760-F43FF94E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49876"/>
            <a:ext cx="8520600" cy="8476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A presentation of the results of a recent data analysis on trends in </a:t>
            </a:r>
            <a:r>
              <a:rPr lang="en-GB" dirty="0" err="1"/>
              <a:t>Cyclistic</a:t>
            </a:r>
            <a:r>
              <a:rPr lang="en-GB" dirty="0"/>
              <a:t> Bike Trip Data with </a:t>
            </a:r>
            <a:r>
              <a:rPr lang="en-GB" sz="1700" dirty="0"/>
              <a:t>recommendations</a:t>
            </a:r>
            <a:r>
              <a:rPr lang="en-GB" dirty="0"/>
              <a:t> for future growth of membership over casual use</a:t>
            </a:r>
          </a:p>
          <a:p>
            <a:endParaRPr lang="en-GB" dirty="0"/>
          </a:p>
          <a:p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3BCCB3D-3C6F-24F4-1494-2FF81FCE65FD}"/>
              </a:ext>
            </a:extLst>
          </p:cNvPr>
          <p:cNvSpPr txBox="1">
            <a:spLocks/>
          </p:cNvSpPr>
          <p:nvPr/>
        </p:nvSpPr>
        <p:spPr>
          <a:xfrm>
            <a:off x="311698" y="1750353"/>
            <a:ext cx="8520600" cy="128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600" dirty="0"/>
              <a:t>This data has been provided by </a:t>
            </a:r>
            <a:r>
              <a:rPr lang="en-GB" sz="2600" b="1" dirty="0">
                <a:solidFill>
                  <a:schemeClr val="accent1"/>
                </a:solidFill>
              </a:rPr>
              <a:t>Motivate International Ltd</a:t>
            </a:r>
            <a:r>
              <a:rPr lang="en-GB" sz="2600" dirty="0"/>
              <a:t>, and the personal customer details (contact, age, gender, credit card, address, membership info, etc.) data has been removed, so insights into these specific customer issues will </a:t>
            </a:r>
            <a:r>
              <a:rPr lang="en-GB" sz="2600" b="1" dirty="0">
                <a:solidFill>
                  <a:schemeClr val="accent1"/>
                </a:solidFill>
              </a:rPr>
              <a:t>not be part of this analysis</a:t>
            </a:r>
          </a:p>
          <a:p>
            <a:pPr marL="114300" indent="0">
              <a:buNone/>
            </a:pPr>
            <a:endParaRPr lang="en-GB" sz="2600" dirty="0"/>
          </a:p>
          <a:p>
            <a:pPr marL="114300" indent="0">
              <a:buFont typeface="Arial"/>
              <a:buNone/>
            </a:pPr>
            <a:endParaRPr lang="en-GB" dirty="0"/>
          </a:p>
          <a:p>
            <a:pPr marL="114300" indent="0">
              <a:buFont typeface="Arial"/>
              <a:buNone/>
            </a:pPr>
            <a:endParaRPr lang="en-GB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83862DB-6E1F-BFB4-34DF-3A8B99E566DB}"/>
              </a:ext>
            </a:extLst>
          </p:cNvPr>
          <p:cNvSpPr txBox="1">
            <a:spLocks/>
          </p:cNvSpPr>
          <p:nvPr/>
        </p:nvSpPr>
        <p:spPr>
          <a:xfrm>
            <a:off x="311698" y="3088999"/>
            <a:ext cx="8520600" cy="51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dirty="0"/>
              <a:t>The data analysed covers bike trips made between </a:t>
            </a:r>
            <a:r>
              <a:rPr lang="en-GB" b="1" dirty="0">
                <a:solidFill>
                  <a:schemeClr val="accent1"/>
                </a:solidFill>
              </a:rPr>
              <a:t>June 2021 – May 2022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Font typeface="Arial"/>
              <a:buNone/>
            </a:pPr>
            <a:endParaRPr lang="en-GB" dirty="0"/>
          </a:p>
          <a:p>
            <a:pPr marL="114300" indent="0">
              <a:buFont typeface="Arial"/>
              <a:buNone/>
            </a:pPr>
            <a:endParaRPr lang="en-GB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408960C-DCDC-C91F-7E8C-3C01181B1118}"/>
              </a:ext>
            </a:extLst>
          </p:cNvPr>
          <p:cNvSpPr txBox="1">
            <a:spLocks/>
          </p:cNvSpPr>
          <p:nvPr/>
        </p:nvSpPr>
        <p:spPr>
          <a:xfrm>
            <a:off x="311700" y="3610887"/>
            <a:ext cx="8520600" cy="71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dirty="0"/>
              <a:t>For the size and complexity of the dataset</a:t>
            </a:r>
            <a:r>
              <a:rPr lang="en-GB"/>
              <a:t>, a </a:t>
            </a:r>
            <a:r>
              <a:rPr lang="en-GB" dirty="0"/>
              <a:t>combination of </a:t>
            </a:r>
            <a:r>
              <a:rPr lang="en-GB" b="1" dirty="0">
                <a:solidFill>
                  <a:schemeClr val="accent1"/>
                </a:solidFill>
              </a:rPr>
              <a:t>R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Excel</a:t>
            </a:r>
            <a:r>
              <a:rPr lang="en-GB" dirty="0"/>
              <a:t> were used to analyse the data and to create graphs and charts</a:t>
            </a:r>
          </a:p>
          <a:p>
            <a:pPr marL="114300" indent="0">
              <a:buFont typeface="Arial"/>
              <a:buNone/>
            </a:pPr>
            <a:endParaRPr lang="en-GB" dirty="0"/>
          </a:p>
          <a:p>
            <a:pPr marL="114300" indent="0">
              <a:buFont typeface="Arial"/>
              <a:buNone/>
            </a:pPr>
            <a:endParaRPr lang="en-GB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EF467AE-FB75-2968-C6F2-F7C28CE5C1DC}"/>
              </a:ext>
            </a:extLst>
          </p:cNvPr>
          <p:cNvSpPr txBox="1">
            <a:spLocks/>
          </p:cNvSpPr>
          <p:nvPr/>
        </p:nvSpPr>
        <p:spPr>
          <a:xfrm>
            <a:off x="311698" y="4311941"/>
            <a:ext cx="6693109" cy="71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dirty="0"/>
              <a:t>This presentation by Colin Coyne of Coyne Operations Ltd. </a:t>
            </a:r>
          </a:p>
          <a:p>
            <a:pPr marL="114300" indent="0">
              <a:buNone/>
            </a:pPr>
            <a:r>
              <a:rPr lang="en-GB" dirty="0">
                <a:hlinkClick r:id="rId4"/>
              </a:rPr>
              <a:t>coyneops@gmail.com</a:t>
            </a:r>
            <a:r>
              <a:rPr lang="en-GB" dirty="0"/>
              <a:t>   </a:t>
            </a:r>
            <a:r>
              <a:rPr lang="en-GB" b="1" dirty="0">
                <a:solidFill>
                  <a:schemeClr val="accent1"/>
                </a:solidFill>
              </a:rPr>
              <a:t>07973 831 082</a:t>
            </a:r>
          </a:p>
          <a:p>
            <a:endParaRPr lang="en-GB" dirty="0"/>
          </a:p>
          <a:p>
            <a:pPr marL="114300" indent="0">
              <a:buFont typeface="Arial"/>
              <a:buNone/>
            </a:pPr>
            <a:endParaRPr lang="en-GB" dirty="0"/>
          </a:p>
          <a:p>
            <a:pPr marL="114300" indent="0">
              <a:buFont typeface="Arial"/>
              <a:buNone/>
            </a:pPr>
            <a:endParaRPr lang="en-GB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9C55779-A0DC-A8B8-485D-05C9846B8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701" y="4247843"/>
            <a:ext cx="1290597" cy="77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10" grpId="0"/>
      <p:bldP spid="3" grpId="0"/>
      <p:bldP spid="5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0E46-246F-7336-107B-9A87DDB7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48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Overview of Trip Data </a:t>
            </a:r>
            <a:r>
              <a:rPr lang="en-GB" sz="2800" b="1" dirty="0">
                <a:solidFill>
                  <a:schemeClr val="accent1"/>
                </a:solidFill>
              </a:rPr>
              <a:t>June 2011 - May 2022</a:t>
            </a:r>
            <a:br>
              <a:rPr lang="en-GB" sz="2800" b="1" dirty="0">
                <a:solidFill>
                  <a:schemeClr val="accent1"/>
                </a:solidFill>
              </a:rPr>
            </a:b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D97EF2-EB6C-0849-4BA8-C59D0606C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420577"/>
              </p:ext>
            </p:extLst>
          </p:nvPr>
        </p:nvGraphicFramePr>
        <p:xfrm>
          <a:off x="394283" y="734185"/>
          <a:ext cx="8355434" cy="4409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477421-4655-66FC-6861-9F6CC5EDF79C}"/>
              </a:ext>
            </a:extLst>
          </p:cNvPr>
          <p:cNvSpPr txBox="1"/>
          <p:nvPr/>
        </p:nvSpPr>
        <p:spPr>
          <a:xfrm>
            <a:off x="5486400" y="2130804"/>
            <a:ext cx="1728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Hardly any casual take up in the colder months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45FF948-84E1-22E7-2A6C-288D2439245B}"/>
              </a:ext>
            </a:extLst>
          </p:cNvPr>
          <p:cNvSpPr/>
          <p:nvPr/>
        </p:nvSpPr>
        <p:spPr>
          <a:xfrm rot="3905354">
            <a:off x="5800622" y="2995988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E619E7-F762-C0E9-7067-EB871F17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368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Overview of Trip Data </a:t>
            </a:r>
            <a:r>
              <a:rPr lang="en-GB" sz="2800" b="1" dirty="0">
                <a:solidFill>
                  <a:schemeClr val="accent1"/>
                </a:solidFill>
              </a:rPr>
              <a:t>June 2011 - May 2022</a:t>
            </a:r>
            <a:br>
              <a:rPr lang="en-GB" sz="2800" b="1" dirty="0">
                <a:solidFill>
                  <a:schemeClr val="accent1"/>
                </a:solidFill>
              </a:rPr>
            </a:b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55AF60-DE8F-2EC6-D97F-257913176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281945"/>
              </p:ext>
            </p:extLst>
          </p:nvPr>
        </p:nvGraphicFramePr>
        <p:xfrm>
          <a:off x="311700" y="648431"/>
          <a:ext cx="8362517" cy="432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9F34604-5A57-FE28-824F-B1EE047DBF4F}"/>
              </a:ext>
            </a:extLst>
          </p:cNvPr>
          <p:cNvSpPr/>
          <p:nvPr/>
        </p:nvSpPr>
        <p:spPr>
          <a:xfrm rot="3445695">
            <a:off x="5318621" y="3112165"/>
            <a:ext cx="637564" cy="419450"/>
          </a:xfrm>
          <a:prstGeom prst="rightArrow">
            <a:avLst>
              <a:gd name="adj1" fmla="val 54000"/>
              <a:gd name="adj2" fmla="val 48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8347091-87FE-17E8-9B61-F5BC4CFA31DB}"/>
              </a:ext>
            </a:extLst>
          </p:cNvPr>
          <p:cNvSpPr txBox="1"/>
          <p:nvPr/>
        </p:nvSpPr>
        <p:spPr>
          <a:xfrm>
            <a:off x="4999839" y="2421119"/>
            <a:ext cx="1409351" cy="60024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accent1"/>
                </a:solidFill>
              </a:rPr>
              <a:t>Trip</a:t>
            </a:r>
            <a:r>
              <a:rPr lang="en-GB" sz="1100" b="1" dirty="0">
                <a:solidFill>
                  <a:schemeClr val="accent1"/>
                </a:solidFill>
              </a:rPr>
              <a:t> frequency drops during cooler weather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4F8085-5852-993A-483F-B0D6D0C09EA6}"/>
              </a:ext>
            </a:extLst>
          </p:cNvPr>
          <p:cNvSpPr/>
          <p:nvPr/>
        </p:nvSpPr>
        <p:spPr>
          <a:xfrm rot="18471113">
            <a:off x="1655608" y="1867779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32899CC-B6E0-8143-E930-E3FC8EE928D5}"/>
              </a:ext>
            </a:extLst>
          </p:cNvPr>
          <p:cNvSpPr txBox="1"/>
          <p:nvPr/>
        </p:nvSpPr>
        <p:spPr>
          <a:xfrm>
            <a:off x="2228336" y="1830225"/>
            <a:ext cx="1409351" cy="60024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accent1"/>
                </a:solidFill>
              </a:rPr>
              <a:t>Trip</a:t>
            </a:r>
            <a:r>
              <a:rPr lang="en-GB" sz="1100" b="1" dirty="0">
                <a:solidFill>
                  <a:schemeClr val="accent1"/>
                </a:solidFill>
              </a:rPr>
              <a:t> frequency increases during good weather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22B80-227E-3C14-74F6-1BA072F163DF}"/>
              </a:ext>
            </a:extLst>
          </p:cNvPr>
          <p:cNvSpPr txBox="1"/>
          <p:nvPr/>
        </p:nvSpPr>
        <p:spPr>
          <a:xfrm>
            <a:off x="6283354" y="1193048"/>
            <a:ext cx="1975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Classic bikes were consistently the most popular choice, followed By Electric, then Docked</a:t>
            </a:r>
          </a:p>
        </p:txBody>
      </p:sp>
    </p:spTree>
    <p:extLst>
      <p:ext uri="{BB962C8B-B14F-4D97-AF65-F5344CB8AC3E}">
        <p14:creationId xmlns:p14="http://schemas.microsoft.com/office/powerpoint/2010/main" val="10165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17FE7C-880A-838B-020B-682E0348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368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Overview of Trip Data </a:t>
            </a:r>
            <a:r>
              <a:rPr lang="en-GB" sz="2800" b="1" dirty="0">
                <a:solidFill>
                  <a:schemeClr val="accent1"/>
                </a:solidFill>
              </a:rPr>
              <a:t>June 2011 - May 2022</a:t>
            </a: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27A9C0-DF27-8765-D4FB-C33CA8B5E0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965462"/>
              </p:ext>
            </p:extLst>
          </p:nvPr>
        </p:nvGraphicFramePr>
        <p:xfrm>
          <a:off x="469783" y="729842"/>
          <a:ext cx="8246378" cy="426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144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EA9BE-0F02-8FAA-C7ED-AD6F258B1B7E}"/>
              </a:ext>
            </a:extLst>
          </p:cNvPr>
          <p:cNvSpPr txBox="1"/>
          <p:nvPr/>
        </p:nvSpPr>
        <p:spPr>
          <a:xfrm>
            <a:off x="1122825" y="137573"/>
            <a:ext cx="6658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Ride Type by </a:t>
            </a:r>
            <a:r>
              <a:rPr lang="en-GB" sz="2400" b="1" dirty="0" err="1"/>
              <a:t>WeekDay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880A79-839B-41B6-99F5-E42A0FCA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3" y="594346"/>
            <a:ext cx="8623882" cy="43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68B1D6-2F36-C9B0-A335-8947B313571C}"/>
              </a:ext>
            </a:extLst>
          </p:cNvPr>
          <p:cNvSpPr/>
          <p:nvPr/>
        </p:nvSpPr>
        <p:spPr>
          <a:xfrm rot="3905354">
            <a:off x="138054" y="1922197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99F53-B794-2F83-CA4D-D72DD4957FF4}"/>
              </a:ext>
            </a:extLst>
          </p:cNvPr>
          <p:cNvSpPr txBox="1"/>
          <p:nvPr/>
        </p:nvSpPr>
        <p:spPr>
          <a:xfrm>
            <a:off x="0" y="3076666"/>
            <a:ext cx="1171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Please read this scale in 100k’s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C15F09F-923A-EB05-EBCC-6513E4059775}"/>
              </a:ext>
            </a:extLst>
          </p:cNvPr>
          <p:cNvSpPr/>
          <p:nvPr/>
        </p:nvSpPr>
        <p:spPr>
          <a:xfrm rot="8655054">
            <a:off x="2388683" y="1368850"/>
            <a:ext cx="646151" cy="3972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801D6-8DA2-9D41-C378-F71C8DCA5D30}"/>
              </a:ext>
            </a:extLst>
          </p:cNvPr>
          <p:cNvSpPr txBox="1"/>
          <p:nvPr/>
        </p:nvSpPr>
        <p:spPr>
          <a:xfrm>
            <a:off x="3360335" y="1458988"/>
            <a:ext cx="1522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Weekends are most popular for Casual trips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11E938-9A76-B022-001D-150BACDE0122}"/>
              </a:ext>
            </a:extLst>
          </p:cNvPr>
          <p:cNvSpPr/>
          <p:nvPr/>
        </p:nvSpPr>
        <p:spPr>
          <a:xfrm rot="4801735">
            <a:off x="3600063" y="2501459"/>
            <a:ext cx="646151" cy="3972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59E62-AF09-6615-B316-D49BB7EBD1C2}"/>
              </a:ext>
            </a:extLst>
          </p:cNvPr>
          <p:cNvSpPr txBox="1"/>
          <p:nvPr/>
        </p:nvSpPr>
        <p:spPr>
          <a:xfrm>
            <a:off x="5704077" y="1393385"/>
            <a:ext cx="151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Weekdays are most popular for commuter member trips</a:t>
            </a:r>
          </a:p>
        </p:txBody>
      </p:sp>
    </p:spTree>
    <p:extLst>
      <p:ext uri="{BB962C8B-B14F-4D97-AF65-F5344CB8AC3E}">
        <p14:creationId xmlns:p14="http://schemas.microsoft.com/office/powerpoint/2010/main" val="10255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8BB0A-621F-B559-DDBA-D7B5D1060CDD}"/>
              </a:ext>
            </a:extLst>
          </p:cNvPr>
          <p:cNvSpPr txBox="1"/>
          <p:nvPr/>
        </p:nvSpPr>
        <p:spPr>
          <a:xfrm>
            <a:off x="352339" y="227811"/>
            <a:ext cx="830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Trip Data per Month over Year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0DF91-2EC7-3EE7-98BA-64C058624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8" y="689476"/>
            <a:ext cx="8640660" cy="422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2868D69-8C08-8391-D3C9-1C6E35738D49}"/>
              </a:ext>
            </a:extLst>
          </p:cNvPr>
          <p:cNvSpPr/>
          <p:nvPr/>
        </p:nvSpPr>
        <p:spPr>
          <a:xfrm rot="3905354">
            <a:off x="138054" y="1787973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A182A-4D59-7FC2-2378-15D0D4B1CFDD}"/>
              </a:ext>
            </a:extLst>
          </p:cNvPr>
          <p:cNvSpPr txBox="1"/>
          <p:nvPr/>
        </p:nvSpPr>
        <p:spPr>
          <a:xfrm>
            <a:off x="0" y="2938684"/>
            <a:ext cx="1171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Please read this scale in 100k’s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F153F-E816-CADD-9E52-5707A3007032}"/>
              </a:ext>
            </a:extLst>
          </p:cNvPr>
          <p:cNvSpPr txBox="1"/>
          <p:nvPr/>
        </p:nvSpPr>
        <p:spPr>
          <a:xfrm>
            <a:off x="7374287" y="1151141"/>
            <a:ext cx="1603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Weekday trips for commuters/ members fairly consistent throughout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A987F-73A1-E5F7-C2E8-1E8A5C876B3B}"/>
              </a:ext>
            </a:extLst>
          </p:cNvPr>
          <p:cNvSpPr txBox="1"/>
          <p:nvPr/>
        </p:nvSpPr>
        <p:spPr>
          <a:xfrm>
            <a:off x="7389179" y="3217362"/>
            <a:ext cx="1603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Casual trips tend to be more active during good weather and weekends</a:t>
            </a:r>
          </a:p>
        </p:txBody>
      </p:sp>
    </p:spTree>
    <p:extLst>
      <p:ext uri="{BB962C8B-B14F-4D97-AF65-F5344CB8AC3E}">
        <p14:creationId xmlns:p14="http://schemas.microsoft.com/office/powerpoint/2010/main" val="11144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9D69BD-FD3A-1F84-E84B-2746117A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8" y="595618"/>
            <a:ext cx="8732939" cy="44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57AE7-702B-B641-C942-87C92815EA8E}"/>
              </a:ext>
            </a:extLst>
          </p:cNvPr>
          <p:cNvSpPr txBox="1"/>
          <p:nvPr/>
        </p:nvSpPr>
        <p:spPr>
          <a:xfrm>
            <a:off x="503339" y="227811"/>
            <a:ext cx="7818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Trip Data per Hour of day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CF5626-C471-EDCB-BEF1-CD082D590E94}"/>
              </a:ext>
            </a:extLst>
          </p:cNvPr>
          <p:cNvSpPr/>
          <p:nvPr/>
        </p:nvSpPr>
        <p:spPr>
          <a:xfrm rot="3905354">
            <a:off x="138054" y="1989309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AC2DF-40E0-C8ED-4F14-EAC9A5FC4624}"/>
              </a:ext>
            </a:extLst>
          </p:cNvPr>
          <p:cNvSpPr txBox="1"/>
          <p:nvPr/>
        </p:nvSpPr>
        <p:spPr>
          <a:xfrm>
            <a:off x="0" y="3395447"/>
            <a:ext cx="1171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Please read this scale in 100k’s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51E153-C4C5-B6CB-9EF8-B360A47C24F4}"/>
              </a:ext>
            </a:extLst>
          </p:cNvPr>
          <p:cNvSpPr/>
          <p:nvPr/>
        </p:nvSpPr>
        <p:spPr>
          <a:xfrm rot="3905354">
            <a:off x="4044437" y="3132526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4CE80-E62A-CE7E-5C20-2D61414CD298}"/>
              </a:ext>
            </a:extLst>
          </p:cNvPr>
          <p:cNvSpPr txBox="1"/>
          <p:nvPr/>
        </p:nvSpPr>
        <p:spPr>
          <a:xfrm>
            <a:off x="3664652" y="1824704"/>
            <a:ext cx="1478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The hours between 8am and 7pm (rush hour) are the most popular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585D97-BA7E-69D9-1B2E-FA0E3A2BFAAA}"/>
              </a:ext>
            </a:extLst>
          </p:cNvPr>
          <p:cNvSpPr/>
          <p:nvPr/>
        </p:nvSpPr>
        <p:spPr>
          <a:xfrm rot="2135234">
            <a:off x="5469412" y="2770889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D8E8EC4-9BA0-56FE-4FAC-A5F68226AEE9}"/>
              </a:ext>
            </a:extLst>
          </p:cNvPr>
          <p:cNvSpPr/>
          <p:nvPr/>
        </p:nvSpPr>
        <p:spPr>
          <a:xfrm rot="9853105">
            <a:off x="2871082" y="1922196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4" grpId="0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BA28663-C1F6-F372-E845-30DF0A10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6" y="878613"/>
            <a:ext cx="8724550" cy="41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3B4405B-C40B-90B3-8FF5-50930962F6CC}"/>
              </a:ext>
            </a:extLst>
          </p:cNvPr>
          <p:cNvSpPr/>
          <p:nvPr/>
        </p:nvSpPr>
        <p:spPr>
          <a:xfrm rot="3905354">
            <a:off x="138054" y="1846696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6CF6-6E16-78FC-8C3E-B7993CE752F7}"/>
              </a:ext>
            </a:extLst>
          </p:cNvPr>
          <p:cNvSpPr txBox="1"/>
          <p:nvPr/>
        </p:nvSpPr>
        <p:spPr>
          <a:xfrm>
            <a:off x="0" y="3252834"/>
            <a:ext cx="1171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Please read this scale in 100k’s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55DBB-573B-5402-32FA-90A466C9DADA}"/>
              </a:ext>
            </a:extLst>
          </p:cNvPr>
          <p:cNvSpPr txBox="1"/>
          <p:nvPr/>
        </p:nvSpPr>
        <p:spPr>
          <a:xfrm>
            <a:off x="2996438" y="1550411"/>
            <a:ext cx="1240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Weekends are most popular for Casual trips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377090-DC71-67C2-1A4D-D1A4F7F07CF7}"/>
              </a:ext>
            </a:extLst>
          </p:cNvPr>
          <p:cNvSpPr/>
          <p:nvPr/>
        </p:nvSpPr>
        <p:spPr>
          <a:xfrm rot="12571876">
            <a:off x="2532979" y="2373130"/>
            <a:ext cx="646151" cy="3972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28BE2-8E57-10A3-5F43-8D2E11E4E560}"/>
              </a:ext>
            </a:extLst>
          </p:cNvPr>
          <p:cNvSpPr txBox="1"/>
          <p:nvPr/>
        </p:nvSpPr>
        <p:spPr>
          <a:xfrm>
            <a:off x="7374287" y="1350474"/>
            <a:ext cx="151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Weekdays are most popular for commuter member trips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C6EE17-87D9-FAA7-BCE3-0BD40410070C}"/>
              </a:ext>
            </a:extLst>
          </p:cNvPr>
          <p:cNvSpPr/>
          <p:nvPr/>
        </p:nvSpPr>
        <p:spPr>
          <a:xfrm rot="12571876">
            <a:off x="6428834" y="2305898"/>
            <a:ext cx="646151" cy="3972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694A9-E066-3960-1865-E0987CF1574B}"/>
              </a:ext>
            </a:extLst>
          </p:cNvPr>
          <p:cNvSpPr txBox="1"/>
          <p:nvPr/>
        </p:nvSpPr>
        <p:spPr>
          <a:xfrm>
            <a:off x="721453" y="227811"/>
            <a:ext cx="7852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Trips by Member Type per Day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5695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 descr="Chart type: Clustered Bar. Percentage of 'Max_Duration' by 'Year_Month'&#10;&#10;Description automatically generated">
            <a:extLst>
              <a:ext uri="{FF2B5EF4-FFF2-40B4-BE49-F238E27FC236}">
                <a16:creationId xmlns:a16="http://schemas.microsoft.com/office/drawing/2014/main" id="{1B79786D-F093-0638-470C-CA605241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167629"/>
              </p:ext>
            </p:extLst>
          </p:nvPr>
        </p:nvGraphicFramePr>
        <p:xfrm>
          <a:off x="209725" y="788565"/>
          <a:ext cx="8741328" cy="4211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D3645B-01F8-2C5D-9488-6B56FE421EA1}"/>
              </a:ext>
            </a:extLst>
          </p:cNvPr>
          <p:cNvSpPr txBox="1"/>
          <p:nvPr/>
        </p:nvSpPr>
        <p:spPr>
          <a:xfrm>
            <a:off x="662731" y="252978"/>
            <a:ext cx="7826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Percentage of Max Rides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82B2CC-B3B8-3471-7BEE-54CB44166FA6}"/>
              </a:ext>
            </a:extLst>
          </p:cNvPr>
          <p:cNvSpPr/>
          <p:nvPr/>
        </p:nvSpPr>
        <p:spPr>
          <a:xfrm rot="13473489">
            <a:off x="6662326" y="2068013"/>
            <a:ext cx="623628" cy="3754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A9DE547-40EE-FA9D-5AEF-E514F07D449D}"/>
              </a:ext>
            </a:extLst>
          </p:cNvPr>
          <p:cNvSpPr txBox="1"/>
          <p:nvPr/>
        </p:nvSpPr>
        <p:spPr>
          <a:xfrm>
            <a:off x="7231311" y="2065702"/>
            <a:ext cx="1635852" cy="123117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The Maximum durations were casual trips taken in the Summer months</a:t>
            </a:r>
          </a:p>
        </p:txBody>
      </p:sp>
    </p:spTree>
    <p:extLst>
      <p:ext uri="{BB962C8B-B14F-4D97-AF65-F5344CB8AC3E}">
        <p14:creationId xmlns:p14="http://schemas.microsoft.com/office/powerpoint/2010/main" val="30120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EEBD5-474B-A937-D1F3-EE7DED7D947D}"/>
              </a:ext>
            </a:extLst>
          </p:cNvPr>
          <p:cNvSpPr txBox="1"/>
          <p:nvPr/>
        </p:nvSpPr>
        <p:spPr>
          <a:xfrm>
            <a:off x="1361114" y="252978"/>
            <a:ext cx="6421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Sum of Rides Totals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8D95D-1DAA-A4E6-0582-8BBCE7FFBA98}"/>
              </a:ext>
            </a:extLst>
          </p:cNvPr>
          <p:cNvSpPr txBox="1"/>
          <p:nvPr/>
        </p:nvSpPr>
        <p:spPr>
          <a:xfrm>
            <a:off x="1361114" y="623492"/>
            <a:ext cx="6421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By Member Type / Bike Type Combination</a:t>
            </a:r>
            <a:endParaRPr lang="en-GB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09B091-4414-996F-8D65-75CC89EA2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364904"/>
              </p:ext>
            </p:extLst>
          </p:nvPr>
        </p:nvGraphicFramePr>
        <p:xfrm>
          <a:off x="562061" y="1143880"/>
          <a:ext cx="8313489" cy="3866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C802E8C-90A2-98CB-043F-859058911A1F}"/>
              </a:ext>
            </a:extLst>
          </p:cNvPr>
          <p:cNvSpPr/>
          <p:nvPr/>
        </p:nvSpPr>
        <p:spPr>
          <a:xfrm rot="8312655">
            <a:off x="4536348" y="1317969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450633-B88A-CDAE-2AA9-738F739F16B6}"/>
              </a:ext>
            </a:extLst>
          </p:cNvPr>
          <p:cNvSpPr/>
          <p:nvPr/>
        </p:nvSpPr>
        <p:spPr>
          <a:xfrm rot="1006448">
            <a:off x="1486483" y="2420547"/>
            <a:ext cx="623628" cy="3754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942D564-DEC5-CCEA-38DC-D28C23EF6B28}"/>
              </a:ext>
            </a:extLst>
          </p:cNvPr>
          <p:cNvSpPr txBox="1"/>
          <p:nvPr/>
        </p:nvSpPr>
        <p:spPr>
          <a:xfrm>
            <a:off x="773886" y="2777218"/>
            <a:ext cx="1409351" cy="83004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Vast majority of rides are on Classic bikes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5C4DAA5-ED29-A200-37ED-8720B1A4F120}"/>
              </a:ext>
            </a:extLst>
          </p:cNvPr>
          <p:cNvSpPr/>
          <p:nvPr/>
        </p:nvSpPr>
        <p:spPr>
          <a:xfrm rot="5400000">
            <a:off x="7102340" y="1047314"/>
            <a:ext cx="623628" cy="3754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A30C459-C95D-805A-9165-711B3CE834BD}"/>
              </a:ext>
            </a:extLst>
          </p:cNvPr>
          <p:cNvSpPr txBox="1"/>
          <p:nvPr/>
        </p:nvSpPr>
        <p:spPr>
          <a:xfrm>
            <a:off x="7601870" y="840909"/>
            <a:ext cx="1409351" cy="83004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NO Members rode Docked bikes</a:t>
            </a:r>
          </a:p>
        </p:txBody>
      </p:sp>
    </p:spTree>
    <p:extLst>
      <p:ext uri="{BB962C8B-B14F-4D97-AF65-F5344CB8AC3E}">
        <p14:creationId xmlns:p14="http://schemas.microsoft.com/office/powerpoint/2010/main" val="1191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67DBCF-EF8F-C6CC-02F9-5D2D7E9ED48D}"/>
              </a:ext>
            </a:extLst>
          </p:cNvPr>
          <p:cNvSpPr txBox="1"/>
          <p:nvPr/>
        </p:nvSpPr>
        <p:spPr>
          <a:xfrm>
            <a:off x="478172" y="227811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Docked Bikes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graphicFrame>
        <p:nvGraphicFramePr>
          <p:cNvPr id="6" name="Chart 5" descr="Chart type: Doughnut. 'Ride_Type': docked_bike accounts for the majority of 'Mean_Duration'.&#10;&#10;Description automatically generated">
            <a:extLst>
              <a:ext uri="{FF2B5EF4-FFF2-40B4-BE49-F238E27FC236}">
                <a16:creationId xmlns:a16="http://schemas.microsoft.com/office/drawing/2014/main" id="{B6DC14CD-FC62-0CC4-64BE-A01F48CAA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613228"/>
              </p:ext>
            </p:extLst>
          </p:nvPr>
        </p:nvGraphicFramePr>
        <p:xfrm>
          <a:off x="377504" y="771524"/>
          <a:ext cx="8229600" cy="4035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451B97-EDE2-286E-0837-7B271557E4BF}"/>
              </a:ext>
            </a:extLst>
          </p:cNvPr>
          <p:cNvSpPr/>
          <p:nvPr/>
        </p:nvSpPr>
        <p:spPr>
          <a:xfrm rot="7861458">
            <a:off x="5513500" y="1946925"/>
            <a:ext cx="623628" cy="3754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CE67850-13FD-EA27-A119-A3D723413ECD}"/>
              </a:ext>
            </a:extLst>
          </p:cNvPr>
          <p:cNvSpPr txBox="1"/>
          <p:nvPr/>
        </p:nvSpPr>
        <p:spPr>
          <a:xfrm>
            <a:off x="377504" y="2274059"/>
            <a:ext cx="1669409" cy="120737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The majority of average duration trips are made by Casual users on docked bikes</a:t>
            </a:r>
          </a:p>
        </p:txBody>
      </p:sp>
    </p:spTree>
    <p:extLst>
      <p:ext uri="{BB962C8B-B14F-4D97-AF65-F5344CB8AC3E}">
        <p14:creationId xmlns:p14="http://schemas.microsoft.com/office/powerpoint/2010/main" val="354160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D644-9601-D52A-0DFE-ADB7447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EEDE-8AF0-C02C-D490-A4421C15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0974"/>
            <a:ext cx="8520600" cy="391236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b="1" dirty="0" err="1">
                <a:solidFill>
                  <a:schemeClr val="accent1"/>
                </a:solidFill>
              </a:rPr>
              <a:t>Cyclistic</a:t>
            </a:r>
            <a:r>
              <a:rPr lang="en-GB" b="1" dirty="0">
                <a:solidFill>
                  <a:schemeClr val="accent1"/>
                </a:solidFill>
              </a:rPr>
              <a:t>:</a:t>
            </a:r>
            <a:r>
              <a:rPr lang="en-GB" dirty="0"/>
              <a:t> is a bike-share program that features more than </a:t>
            </a:r>
            <a:r>
              <a:rPr lang="en-GB" b="1" dirty="0">
                <a:solidFill>
                  <a:schemeClr val="accent1"/>
                </a:solidFill>
              </a:rPr>
              <a:t>5,800</a:t>
            </a:r>
            <a:r>
              <a:rPr lang="en-GB" dirty="0"/>
              <a:t> bicycles and almost </a:t>
            </a:r>
            <a:r>
              <a:rPr lang="en-GB" b="1" dirty="0">
                <a:solidFill>
                  <a:schemeClr val="accent1"/>
                </a:solidFill>
              </a:rPr>
              <a:t>700</a:t>
            </a:r>
            <a:r>
              <a:rPr lang="en-GB" dirty="0"/>
              <a:t> docking stations based at main staging points around Chicago. 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err="1"/>
              <a:t>Cyclistic</a:t>
            </a:r>
            <a:r>
              <a:rPr lang="en-GB" dirty="0"/>
              <a:t> sets itself apart by also offering reclining bikes, hand tricycles, and cargo bikes, making bike-share more inclusive to people with disabilities and riders who can’t use a standard two-wheeled bike. The majority of riders opt for traditional bikes; about </a:t>
            </a:r>
            <a:r>
              <a:rPr lang="en-GB" b="1" dirty="0">
                <a:solidFill>
                  <a:schemeClr val="accent1"/>
                </a:solidFill>
              </a:rPr>
              <a:t>8%</a:t>
            </a:r>
            <a:r>
              <a:rPr lang="en-GB" dirty="0"/>
              <a:t> of riders use the assistive options. 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Most casual users are likely to ride for leisure, but about </a:t>
            </a:r>
            <a:r>
              <a:rPr lang="en-GB" b="1" dirty="0">
                <a:solidFill>
                  <a:schemeClr val="accent1"/>
                </a:solidFill>
              </a:rPr>
              <a:t>30%</a:t>
            </a:r>
            <a:r>
              <a:rPr lang="en-GB" dirty="0"/>
              <a:t> (mainly members) commute to work each day. 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Customers are categorised as follows:- </a:t>
            </a:r>
          </a:p>
          <a:p>
            <a:r>
              <a:rPr lang="en-GB" dirty="0"/>
              <a:t>Customers of </a:t>
            </a:r>
            <a:r>
              <a:rPr lang="en-GB" b="1" dirty="0">
                <a:solidFill>
                  <a:schemeClr val="accent1"/>
                </a:solidFill>
              </a:rPr>
              <a:t>single-ride or full-day passes</a:t>
            </a:r>
            <a:r>
              <a:rPr lang="en-GB" dirty="0"/>
              <a:t> are referred to as </a:t>
            </a:r>
            <a:r>
              <a:rPr lang="en-GB" b="1" dirty="0">
                <a:solidFill>
                  <a:schemeClr val="accent1"/>
                </a:solidFill>
              </a:rPr>
              <a:t>casual</a:t>
            </a:r>
            <a:r>
              <a:rPr lang="en-GB" dirty="0"/>
              <a:t> riders</a:t>
            </a:r>
          </a:p>
          <a:p>
            <a:r>
              <a:rPr lang="en-GB" dirty="0"/>
              <a:t>Customers who purchase </a:t>
            </a:r>
            <a:r>
              <a:rPr lang="en-GB" b="1" dirty="0">
                <a:solidFill>
                  <a:schemeClr val="accent1"/>
                </a:solidFill>
              </a:rPr>
              <a:t>annual memberships</a:t>
            </a:r>
            <a:r>
              <a:rPr lang="en-GB" dirty="0"/>
              <a:t> are </a:t>
            </a:r>
            <a:r>
              <a:rPr lang="en-GB" b="1" dirty="0" err="1">
                <a:solidFill>
                  <a:schemeClr val="accent1"/>
                </a:solidFill>
              </a:rPr>
              <a:t>Cyclistic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271432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 descr="Chart type: Histogram. Frequency of 'Mean_Duration'&#10;&#10;Description automatically generated">
                <a:extLst>
                  <a:ext uri="{FF2B5EF4-FFF2-40B4-BE49-F238E27FC236}">
                    <a16:creationId xmlns:a16="http://schemas.microsoft.com/office/drawing/2014/main" id="{631641A6-464C-A10C-C560-A772088B18F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7161547"/>
                  </p:ext>
                </p:extLst>
              </p:nvPr>
            </p:nvGraphicFramePr>
            <p:xfrm>
              <a:off x="377504" y="714643"/>
              <a:ext cx="8305101" cy="40838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 descr="Chart type: Histogram. Frequency of 'Mean_Duration'&#10;&#10;Description automatically generated">
                <a:extLst>
                  <a:ext uri="{FF2B5EF4-FFF2-40B4-BE49-F238E27FC236}">
                    <a16:creationId xmlns:a16="http://schemas.microsoft.com/office/drawing/2014/main" id="{631641A6-464C-A10C-C560-A772088B1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504" y="714643"/>
                <a:ext cx="8305101" cy="40838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7BBD73-C766-CA58-3ECE-D81C0F038359}"/>
              </a:ext>
            </a:extLst>
          </p:cNvPr>
          <p:cNvSpPr txBox="1"/>
          <p:nvPr/>
        </p:nvSpPr>
        <p:spPr>
          <a:xfrm>
            <a:off x="377504" y="252978"/>
            <a:ext cx="8414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Frequency of Ride Durations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014186-AD45-B550-F45D-BBE9B8FE2FF5}"/>
              </a:ext>
            </a:extLst>
          </p:cNvPr>
          <p:cNvSpPr/>
          <p:nvPr/>
        </p:nvSpPr>
        <p:spPr>
          <a:xfrm rot="9185931">
            <a:off x="2105659" y="2059785"/>
            <a:ext cx="623628" cy="3754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F47F6DB-BE0A-0B74-A574-03759E045331}"/>
              </a:ext>
            </a:extLst>
          </p:cNvPr>
          <p:cNvSpPr txBox="1"/>
          <p:nvPr/>
        </p:nvSpPr>
        <p:spPr>
          <a:xfrm rot="21565341">
            <a:off x="2900264" y="1367266"/>
            <a:ext cx="1551892" cy="10566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The OVERALL AVERAGE trip duration was 18 minutes 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55611C-F605-171F-FC5F-23619D29E97C}"/>
              </a:ext>
            </a:extLst>
          </p:cNvPr>
          <p:cNvSpPr txBox="1"/>
          <p:nvPr/>
        </p:nvSpPr>
        <p:spPr>
          <a:xfrm rot="21565341">
            <a:off x="5534842" y="1361617"/>
            <a:ext cx="2669525" cy="167305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The AVERAGE trip duration for ALL MEMBERS was 13 minutes</a:t>
            </a:r>
          </a:p>
          <a:p>
            <a:endParaRPr lang="en-GB" sz="1400" b="1" dirty="0">
              <a:solidFill>
                <a:schemeClr val="accent1"/>
              </a:solidFill>
            </a:endParaRPr>
          </a:p>
          <a:p>
            <a:r>
              <a:rPr lang="en-GB" sz="1400" b="1" dirty="0">
                <a:solidFill>
                  <a:schemeClr val="accent1"/>
                </a:solidFill>
              </a:rPr>
              <a:t>The AVERAGE trip duration for ALL CASUALS was 28 minutes </a:t>
            </a:r>
          </a:p>
        </p:txBody>
      </p:sp>
    </p:spTree>
    <p:extLst>
      <p:ext uri="{BB962C8B-B14F-4D97-AF65-F5344CB8AC3E}">
        <p14:creationId xmlns:p14="http://schemas.microsoft.com/office/powerpoint/2010/main" val="23610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3570A7-4845-FE63-9DB6-A8782D2409E0}"/>
              </a:ext>
            </a:extLst>
          </p:cNvPr>
          <p:cNvSpPr txBox="1"/>
          <p:nvPr/>
        </p:nvSpPr>
        <p:spPr>
          <a:xfrm>
            <a:off x="176170" y="227811"/>
            <a:ext cx="8901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Minimums, Averages and Maximums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B627A5-7C11-F37A-330C-7F1BFBF98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47575"/>
              </p:ext>
            </p:extLst>
          </p:nvPr>
        </p:nvGraphicFramePr>
        <p:xfrm>
          <a:off x="366320" y="783029"/>
          <a:ext cx="8500845" cy="413266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60805">
                  <a:extLst>
                    <a:ext uri="{9D8B030D-6E8A-4147-A177-3AD203B41FA5}">
                      <a16:colId xmlns:a16="http://schemas.microsoft.com/office/drawing/2014/main" val="55757453"/>
                    </a:ext>
                  </a:extLst>
                </a:gridCol>
                <a:gridCol w="1173340">
                  <a:extLst>
                    <a:ext uri="{9D8B030D-6E8A-4147-A177-3AD203B41FA5}">
                      <a16:colId xmlns:a16="http://schemas.microsoft.com/office/drawing/2014/main" val="4147451939"/>
                    </a:ext>
                  </a:extLst>
                </a:gridCol>
                <a:gridCol w="1173340">
                  <a:extLst>
                    <a:ext uri="{9D8B030D-6E8A-4147-A177-3AD203B41FA5}">
                      <a16:colId xmlns:a16="http://schemas.microsoft.com/office/drawing/2014/main" val="1392078236"/>
                    </a:ext>
                  </a:extLst>
                </a:gridCol>
                <a:gridCol w="1173340">
                  <a:extLst>
                    <a:ext uri="{9D8B030D-6E8A-4147-A177-3AD203B41FA5}">
                      <a16:colId xmlns:a16="http://schemas.microsoft.com/office/drawing/2014/main" val="3677929899"/>
                    </a:ext>
                  </a:extLst>
                </a:gridCol>
                <a:gridCol w="1173340">
                  <a:extLst>
                    <a:ext uri="{9D8B030D-6E8A-4147-A177-3AD203B41FA5}">
                      <a16:colId xmlns:a16="http://schemas.microsoft.com/office/drawing/2014/main" val="3314805765"/>
                    </a:ext>
                  </a:extLst>
                </a:gridCol>
                <a:gridCol w="1173340">
                  <a:extLst>
                    <a:ext uri="{9D8B030D-6E8A-4147-A177-3AD203B41FA5}">
                      <a16:colId xmlns:a16="http://schemas.microsoft.com/office/drawing/2014/main" val="1905648734"/>
                    </a:ext>
                  </a:extLst>
                </a:gridCol>
                <a:gridCol w="1173340">
                  <a:extLst>
                    <a:ext uri="{9D8B030D-6E8A-4147-A177-3AD203B41FA5}">
                      <a16:colId xmlns:a16="http://schemas.microsoft.com/office/drawing/2014/main" val="343095178"/>
                    </a:ext>
                  </a:extLst>
                </a:gridCol>
              </a:tblGrid>
              <a:tr h="6887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Ride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Ride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5024876"/>
                  </a:ext>
                </a:extLst>
              </a:tr>
              <a:tr h="6887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Classic 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Classic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1,223,780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1,500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461353"/>
                  </a:ext>
                </a:extLst>
              </a:tr>
              <a:tr h="6887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 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272,444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55,944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831846"/>
                  </a:ext>
                </a:extLst>
              </a:tr>
              <a:tr h="6887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Electric 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Electric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510,127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480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3066564"/>
                  </a:ext>
                </a:extLst>
              </a:tr>
              <a:tr h="6887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Classic 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Classic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1,958,194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1,496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4062401"/>
                  </a:ext>
                </a:extLst>
              </a:tr>
              <a:tr h="6887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Electric 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Electric</a:t>
                      </a:r>
                    </a:p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662,420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479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24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79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017499" y="1534340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116B-5704-4AA7-936D-4707B8CE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6001"/>
            <a:ext cx="8520600" cy="3813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 </a:t>
            </a:r>
          </a:p>
        </p:txBody>
      </p:sp>
      <p:graphicFrame>
        <p:nvGraphicFramePr>
          <p:cNvPr id="2" name="Chart 1" descr="Chart type: Clustered Column. 'Mean_Duration' by 'Key'&#10;&#10;Description automatically generated">
            <a:extLst>
              <a:ext uri="{FF2B5EF4-FFF2-40B4-BE49-F238E27FC236}">
                <a16:creationId xmlns:a16="http://schemas.microsoft.com/office/drawing/2014/main" id="{2C3C048A-E9B7-ECD0-67A1-5995A1926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481925"/>
              </p:ext>
            </p:extLst>
          </p:nvPr>
        </p:nvGraphicFramePr>
        <p:xfrm>
          <a:off x="562062" y="603936"/>
          <a:ext cx="8179266" cy="422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663D60-76C5-C7D4-4E31-21022583877E}"/>
              </a:ext>
            </a:extLst>
          </p:cNvPr>
          <p:cNvSpPr txBox="1"/>
          <p:nvPr/>
        </p:nvSpPr>
        <p:spPr>
          <a:xfrm>
            <a:off x="311699" y="142271"/>
            <a:ext cx="8387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Average Trip Duration per Member Type / Ride Type</a:t>
            </a:r>
            <a:endParaRPr lang="en-GB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3F5625-959A-8866-77EC-805ACE42C8D5}"/>
              </a:ext>
            </a:extLst>
          </p:cNvPr>
          <p:cNvCxnSpPr>
            <a:cxnSpLocks/>
          </p:cNvCxnSpPr>
          <p:nvPr/>
        </p:nvCxnSpPr>
        <p:spPr>
          <a:xfrm>
            <a:off x="1017499" y="3632433"/>
            <a:ext cx="7480549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E1F409-693A-7682-33EE-DF5C974341B3}"/>
              </a:ext>
            </a:extLst>
          </p:cNvPr>
          <p:cNvSpPr txBox="1"/>
          <p:nvPr/>
        </p:nvSpPr>
        <p:spPr>
          <a:xfrm>
            <a:off x="6786694" y="2608263"/>
            <a:ext cx="191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</a:rPr>
              <a:t>The overall trip duration average is 18 mins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F6FD65-BE86-2F69-543A-A3D157B497D3}"/>
              </a:ext>
            </a:extLst>
          </p:cNvPr>
          <p:cNvSpPr/>
          <p:nvPr/>
        </p:nvSpPr>
        <p:spPr>
          <a:xfrm rot="18343060" flipH="1">
            <a:off x="5954186" y="2961426"/>
            <a:ext cx="75107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4D877-8C81-206D-6750-F21F9589E9A7}"/>
              </a:ext>
            </a:extLst>
          </p:cNvPr>
          <p:cNvSpPr txBox="1"/>
          <p:nvPr/>
        </p:nvSpPr>
        <p:spPr>
          <a:xfrm>
            <a:off x="4753482" y="1016001"/>
            <a:ext cx="3316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</a:rPr>
              <a:t>There were 500,104 “Casual” trips made that were 30mins duration or over … these trip details have been saved for a membership mailshot / survey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E7B64D-0DA1-6A4B-6487-0DBA95A989C3}"/>
              </a:ext>
            </a:extLst>
          </p:cNvPr>
          <p:cNvSpPr/>
          <p:nvPr/>
        </p:nvSpPr>
        <p:spPr>
          <a:xfrm rot="20052402" flipH="1">
            <a:off x="3910928" y="1780983"/>
            <a:ext cx="75107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8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DE9AC-DA45-1E46-22BA-A86B1B24E320}"/>
              </a:ext>
            </a:extLst>
          </p:cNvPr>
          <p:cNvSpPr txBox="1"/>
          <p:nvPr/>
        </p:nvSpPr>
        <p:spPr>
          <a:xfrm>
            <a:off x="1361114" y="227811"/>
            <a:ext cx="6421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Top 10’s of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15D6621-272D-0110-80D8-B041537CE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75648"/>
              </p:ext>
            </p:extLst>
          </p:nvPr>
        </p:nvGraphicFramePr>
        <p:xfrm>
          <a:off x="687897" y="998435"/>
          <a:ext cx="7768206" cy="39321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496499">
                  <a:extLst>
                    <a:ext uri="{9D8B030D-6E8A-4147-A177-3AD203B41FA5}">
                      <a16:colId xmlns:a16="http://schemas.microsoft.com/office/drawing/2014/main" val="3866714792"/>
                    </a:ext>
                  </a:extLst>
                </a:gridCol>
                <a:gridCol w="3271707">
                  <a:extLst>
                    <a:ext uri="{9D8B030D-6E8A-4147-A177-3AD203B41FA5}">
                      <a16:colId xmlns:a16="http://schemas.microsoft.com/office/drawing/2014/main" val="876652233"/>
                    </a:ext>
                  </a:extLst>
                </a:gridCol>
              </a:tblGrid>
              <a:tr h="2566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Start Station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919094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Streeter Dr &amp; Grand Ave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80,905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298511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Michigan Ave &amp; Oak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41,927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85014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Wells St &amp; Concord Ln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41,554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102048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Millennium Park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39,014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85283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 St &amp; Elm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38,701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21209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Wells St &amp; Elm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35,425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280365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Theater on the Lake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34,555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241791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Kingsbury St &amp; Kinzie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34,161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65860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 St &amp; Armitage Ave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31,172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15449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DuSable Lake Shore Dr &amp; North Blvd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31,167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498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29D8D1-B4F9-F4F6-98E1-3140C11CFBA7}"/>
              </a:ext>
            </a:extLst>
          </p:cNvPr>
          <p:cNvSpPr txBox="1"/>
          <p:nvPr/>
        </p:nvSpPr>
        <p:spPr>
          <a:xfrm>
            <a:off x="1361114" y="598325"/>
            <a:ext cx="6421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Top 10 START Stations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1204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FFCCF-0453-B3FA-4BF9-4C347789DB1B}"/>
              </a:ext>
            </a:extLst>
          </p:cNvPr>
          <p:cNvSpPr txBox="1"/>
          <p:nvPr/>
        </p:nvSpPr>
        <p:spPr>
          <a:xfrm>
            <a:off x="1361114" y="227811"/>
            <a:ext cx="6421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Top 10’s of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</a:p>
          <a:p>
            <a:pPr algn="ctr"/>
            <a:r>
              <a:rPr lang="en-GB" sz="2000" b="1" dirty="0"/>
              <a:t>Top 10 START Stations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3606C-3BF2-80D8-091F-6C699F85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015068"/>
            <a:ext cx="8422546" cy="39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1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4C8EC-6AA7-3352-A8AB-C751016FC1F8}"/>
              </a:ext>
            </a:extLst>
          </p:cNvPr>
          <p:cNvSpPr txBox="1"/>
          <p:nvPr/>
        </p:nvSpPr>
        <p:spPr>
          <a:xfrm>
            <a:off x="1361114" y="227811"/>
            <a:ext cx="6421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Top 10’s of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E24BFB-4F41-82E8-3567-C3DEE760C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21788"/>
              </p:ext>
            </p:extLst>
          </p:nvPr>
        </p:nvGraphicFramePr>
        <p:xfrm>
          <a:off x="687897" y="998435"/>
          <a:ext cx="7768206" cy="39321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496499">
                  <a:extLst>
                    <a:ext uri="{9D8B030D-6E8A-4147-A177-3AD203B41FA5}">
                      <a16:colId xmlns:a16="http://schemas.microsoft.com/office/drawing/2014/main" val="3866714792"/>
                    </a:ext>
                  </a:extLst>
                </a:gridCol>
                <a:gridCol w="3271707">
                  <a:extLst>
                    <a:ext uri="{9D8B030D-6E8A-4147-A177-3AD203B41FA5}">
                      <a16:colId xmlns:a16="http://schemas.microsoft.com/office/drawing/2014/main" val="876652233"/>
                    </a:ext>
                  </a:extLst>
                </a:gridCol>
              </a:tblGrid>
              <a:tr h="2566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Station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919094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Streeter Dr &amp; Grand Ave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82,331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298511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Michigan Ave &amp; Oak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42,696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85014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Wells St &amp; Concord Ln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41,647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102048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Millennium Park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40,051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85283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 St &amp; Elm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37,895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21209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Wells St &amp; Elm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35,113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280365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Theater</a:t>
                      </a: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the Lake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34,930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241791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DuSable</a:t>
                      </a: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Lake Shore Dr &amp; North Blvd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34,581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65860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Kingsbury St &amp; Kinzie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33,505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15449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Wabash Ave &amp; Grand Ave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31,215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49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99CEDE-8A36-E512-9450-6C75A4E55ED5}"/>
              </a:ext>
            </a:extLst>
          </p:cNvPr>
          <p:cNvSpPr txBox="1"/>
          <p:nvPr/>
        </p:nvSpPr>
        <p:spPr>
          <a:xfrm>
            <a:off x="1361114" y="598325"/>
            <a:ext cx="6421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Top 10 END Stations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13934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E2E53-05F2-AAA2-0FBC-39C8C967DF58}"/>
              </a:ext>
            </a:extLst>
          </p:cNvPr>
          <p:cNvSpPr txBox="1"/>
          <p:nvPr/>
        </p:nvSpPr>
        <p:spPr>
          <a:xfrm>
            <a:off x="1361114" y="227811"/>
            <a:ext cx="6421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Top 10’s of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</a:p>
          <a:p>
            <a:pPr algn="ctr"/>
            <a:r>
              <a:rPr lang="en-GB" sz="2000" b="1" dirty="0"/>
              <a:t>Top 10 END Stations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2D3EF-51CD-445C-7E26-7B4E231B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48" y="939566"/>
            <a:ext cx="8293304" cy="40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77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E39E21-5F2F-CC34-D49D-BD9C10B9130D}"/>
              </a:ext>
            </a:extLst>
          </p:cNvPr>
          <p:cNvSpPr txBox="1"/>
          <p:nvPr/>
        </p:nvSpPr>
        <p:spPr>
          <a:xfrm>
            <a:off x="1361114" y="227811"/>
            <a:ext cx="6421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Top 10’s of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E1AB5-1513-0F66-8BA7-4EF10592C7B5}"/>
              </a:ext>
            </a:extLst>
          </p:cNvPr>
          <p:cNvSpPr txBox="1"/>
          <p:nvPr/>
        </p:nvSpPr>
        <p:spPr>
          <a:xfrm>
            <a:off x="1361114" y="598325"/>
            <a:ext cx="6421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Top 10 JOURNEYS</a:t>
            </a:r>
            <a:endParaRPr lang="en-GB" sz="20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F3C1F3C-D8CA-6DAA-4651-5983A9C66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86323"/>
              </p:ext>
            </p:extLst>
          </p:nvPr>
        </p:nvGraphicFramePr>
        <p:xfrm>
          <a:off x="439223" y="943728"/>
          <a:ext cx="8265553" cy="3817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02994">
                  <a:extLst>
                    <a:ext uri="{9D8B030D-6E8A-4147-A177-3AD203B41FA5}">
                      <a16:colId xmlns:a16="http://schemas.microsoft.com/office/drawing/2014/main" val="3866714792"/>
                    </a:ext>
                  </a:extLst>
                </a:gridCol>
                <a:gridCol w="762559">
                  <a:extLst>
                    <a:ext uri="{9D8B030D-6E8A-4147-A177-3AD203B41FA5}">
                      <a16:colId xmlns:a16="http://schemas.microsoft.com/office/drawing/2014/main" val="876652233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Journey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919094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Streeter Dr &amp; Grand Ave to Streeter Dr &amp; Grand Ave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12,282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298511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Ellis Ave &amp; 60th St to University Ave &amp; 57th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6,283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85014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Ellis Ave &amp; 60th St to Ellis Ave &amp; 55th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6,264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102048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University Ave &amp; 57th St to Ellis Ave &amp; 60th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5,887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85283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Michigan Ave &amp; Oak St to Michigan Ave &amp; Oak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5,858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21209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Ellis Ave &amp; 55th St to Ellis Ave &amp; 60th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5,546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280365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DuSable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Lake Shore Dr &amp; Monroe St to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DuSable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Lake Shore Dr &amp; Monroe 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241791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Millennium Park to Millennium Park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5,170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65860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DuSable Lake Shore Dr &amp; Monroe St to Streeter Dr &amp; Grand Ave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15449"/>
                  </a:ext>
                </a:extLst>
              </a:tr>
              <a:tr h="35600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Streeter Dr &amp; Grand Ave to Millennium Park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4984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20DA76-133A-2F55-9EB9-0A356EAD3BC4}"/>
              </a:ext>
            </a:extLst>
          </p:cNvPr>
          <p:cNvSpPr/>
          <p:nvPr/>
        </p:nvSpPr>
        <p:spPr>
          <a:xfrm rot="11864196">
            <a:off x="5918433" y="1368522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0E6980F-BEB3-E718-3F6B-FDBC712B2912}"/>
              </a:ext>
            </a:extLst>
          </p:cNvPr>
          <p:cNvSpPr txBox="1"/>
          <p:nvPr/>
        </p:nvSpPr>
        <p:spPr>
          <a:xfrm>
            <a:off x="6560192" y="1516349"/>
            <a:ext cx="1442905" cy="116293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accent1"/>
                </a:solidFill>
              </a:rPr>
              <a:t>Some of the most popular journeys are round trips starting and stopping at the same station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869B1E5-CA80-F570-CA5A-1CD82B1A6A32}"/>
              </a:ext>
            </a:extLst>
          </p:cNvPr>
          <p:cNvSpPr/>
          <p:nvPr/>
        </p:nvSpPr>
        <p:spPr>
          <a:xfrm rot="9173569">
            <a:off x="5911783" y="2427493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3603C-06F3-1F4C-DDF4-B93D4B7D3A1D}"/>
              </a:ext>
            </a:extLst>
          </p:cNvPr>
          <p:cNvSpPr txBox="1"/>
          <p:nvPr/>
        </p:nvSpPr>
        <p:spPr>
          <a:xfrm>
            <a:off x="1361114" y="167438"/>
            <a:ext cx="6421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Top 10’s of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36F57-696A-E44F-9683-EDC620640837}"/>
              </a:ext>
            </a:extLst>
          </p:cNvPr>
          <p:cNvSpPr txBox="1"/>
          <p:nvPr/>
        </p:nvSpPr>
        <p:spPr>
          <a:xfrm>
            <a:off x="1361114" y="528656"/>
            <a:ext cx="6421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Top 10 TRIP DURATIONS (in Minutes)</a:t>
            </a:r>
            <a:endParaRPr lang="en-GB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725E29-403B-4950-F3B8-A1639AC71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07803"/>
              </p:ext>
            </p:extLst>
          </p:nvPr>
        </p:nvGraphicFramePr>
        <p:xfrm>
          <a:off x="522510" y="893953"/>
          <a:ext cx="7973514" cy="4061641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2128838">
                  <a:extLst>
                    <a:ext uri="{9D8B030D-6E8A-4147-A177-3AD203B41FA5}">
                      <a16:colId xmlns:a16="http://schemas.microsoft.com/office/drawing/2014/main" val="3480611217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171550530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97107294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917774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976679006"/>
                    </a:ext>
                  </a:extLst>
                </a:gridCol>
                <a:gridCol w="1715588">
                  <a:extLst>
                    <a:ext uri="{9D8B030D-6E8A-4147-A177-3AD203B41FA5}">
                      <a16:colId xmlns:a16="http://schemas.microsoft.com/office/drawing/2014/main" val="1380926100"/>
                    </a:ext>
                  </a:extLst>
                </a:gridCol>
              </a:tblGrid>
              <a:tr h="353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Ride_Id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Started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Ended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8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F043F0F6A1AA4F85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55,944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05/06/2021 02:27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13/07/2021 22:51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6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7F0578ABF030FC83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55,692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04/06/2021 22:03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13/07/2021 14:15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0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E6E1E5BFFD72ECEC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52,701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05/06/2021 23:33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12/07/2021 13:55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99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99415B003B7E7EEE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49,107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08/07/2021 19:29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11/08/2021 21:56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11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8016DC50082D9E93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47,011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05/06/2021 21:47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08/07/2021 13:18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1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89F33397EABB55E7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41,646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08/07/2021 15:13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06/08/2021 13:18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8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E25E58F5E94EE351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41,629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01/08/2021 18:53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30/08/2021 16:42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5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D4E35EE211346690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40,725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10/07/2021 15:59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07/08/2021 22:43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A310C7270FD730B6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40,705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02/10/2021 18:35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31/10/2021 01:00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24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66F0486D4849C1B9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Casual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40,341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03/07/2021 18:39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31/07/2021 19:00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45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885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2914325" y="228350"/>
            <a:ext cx="97800" cy="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0;p17">
            <a:extLst>
              <a:ext uri="{FF2B5EF4-FFF2-40B4-BE49-F238E27FC236}">
                <a16:creationId xmlns:a16="http://schemas.microsoft.com/office/drawing/2014/main" id="{A5E76AD8-5D48-4DDA-8C5E-8C7EF6F59ED6}"/>
              </a:ext>
            </a:extLst>
          </p:cNvPr>
          <p:cNvSpPr txBox="1"/>
          <p:nvPr/>
        </p:nvSpPr>
        <p:spPr>
          <a:xfrm>
            <a:off x="311700" y="655236"/>
            <a:ext cx="8362517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Trip ride frequency increases over good weather months (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May – September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and decreases during the cooler months (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October – April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vast majority of bike trips (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69%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are taken on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CLASSIC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bikes, by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Members (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42%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and Casuals (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27%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Docked bikes only used by Casual riders. No Docked trips being made by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Weekends and good weather days were most popular for casual bike trip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Commuter Members trips remained high during year peaking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weekday rush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Majority of r</a:t>
            </a:r>
            <a:r>
              <a:rPr lang="en-GB" sz="1800" b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 started from 8am through to 9pm, peaking between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3pm-7pm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Average duration of Trip rides increased over good weather months (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May – Sept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and decreases during the cooler months (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Oct – April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AVERAGE OVERALL 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duration time of a bike journey was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18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duration time of a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bike journey was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13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duration time of a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CASUALS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bike journey was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28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Most trips are </a:t>
            </a:r>
            <a:r>
              <a:rPr lang="e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ROUND trips </a:t>
            </a:r>
            <a:r>
              <a:rPr lang="en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starting and ending at the same pick-up point, w</a:t>
            </a:r>
            <a:r>
              <a:rPr lang="en" sz="1800" b="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ith </a:t>
            </a:r>
            <a:r>
              <a:rPr lang="en-GB" sz="1800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Streeter Dr &amp; Grand Ave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being by far the most popular station</a:t>
            </a:r>
            <a:endParaRPr lang="en" sz="1800" b="1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5A939-8DDB-1AA6-1273-798EC5DF650D}"/>
              </a:ext>
            </a:extLst>
          </p:cNvPr>
          <p:cNvSpPr txBox="1"/>
          <p:nvPr/>
        </p:nvSpPr>
        <p:spPr>
          <a:xfrm>
            <a:off x="311700" y="193571"/>
            <a:ext cx="852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Overall Trends for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ADB0BA18-315D-1D85-3CB5-54686A71D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84176"/>
            <a:ext cx="8520600" cy="474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Presentation Agenda</a:t>
            </a:r>
            <a:endParaRPr sz="2400" b="1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3BF8123-4BF0-37E7-BCDB-BB4ED036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8761"/>
            <a:ext cx="8520600" cy="4408189"/>
          </a:xfrm>
        </p:spPr>
        <p:txBody>
          <a:bodyPr>
            <a:normAutofit fontScale="32500" lnSpcReduction="20000"/>
          </a:bodyPr>
          <a:lstStyle/>
          <a:p>
            <a:r>
              <a:rPr lang="en-GB" sz="4900" dirty="0"/>
              <a:t>Brief from Finance Analysts</a:t>
            </a:r>
          </a:p>
          <a:p>
            <a:endParaRPr lang="en-GB" sz="4900" dirty="0"/>
          </a:p>
          <a:p>
            <a:r>
              <a:rPr lang="en-GB" sz="4900" dirty="0"/>
              <a:t>Overview of recent annual bike trip types, usage, frequencies and member types</a:t>
            </a:r>
          </a:p>
          <a:p>
            <a:pPr marL="114300" indent="0">
              <a:buNone/>
            </a:pPr>
            <a:endParaRPr lang="en-GB" sz="4900" dirty="0"/>
          </a:p>
          <a:p>
            <a:r>
              <a:rPr lang="en-GB" sz="4900" dirty="0"/>
              <a:t>Overview of assumptions and data cleanse filters applied</a:t>
            </a:r>
          </a:p>
          <a:p>
            <a:endParaRPr lang="en-GB" sz="4900" dirty="0"/>
          </a:p>
          <a:p>
            <a:r>
              <a:rPr lang="en-GB" sz="4900" dirty="0"/>
              <a:t>A review of current trip trends (bike types, membership vs casual, durations)</a:t>
            </a:r>
          </a:p>
          <a:p>
            <a:endParaRPr lang="en-GB" sz="4900" dirty="0"/>
          </a:p>
          <a:p>
            <a:r>
              <a:rPr lang="en-GB" sz="4900" dirty="0"/>
              <a:t>A forecast of predicted trends</a:t>
            </a:r>
          </a:p>
          <a:p>
            <a:pPr marL="114300" indent="0">
              <a:buNone/>
            </a:pPr>
            <a:endParaRPr lang="en-GB" sz="4900" dirty="0"/>
          </a:p>
          <a:p>
            <a:r>
              <a:rPr lang="en-GB" sz="4900" dirty="0"/>
              <a:t>The needs to better understand how annual members and casual riders differ, and to understand why casual riders would and should buy a membership</a:t>
            </a:r>
          </a:p>
          <a:p>
            <a:endParaRPr lang="en-GB" sz="4900" dirty="0"/>
          </a:p>
          <a:p>
            <a:r>
              <a:rPr lang="en-GB" sz="4900" dirty="0"/>
              <a:t>Insights from data analysis</a:t>
            </a:r>
          </a:p>
          <a:p>
            <a:endParaRPr lang="en-GB" sz="4900" dirty="0"/>
          </a:p>
          <a:p>
            <a:r>
              <a:rPr lang="en-GB" sz="4900" dirty="0"/>
              <a:t>Key take-aways and recommendations</a:t>
            </a:r>
          </a:p>
          <a:p>
            <a:endParaRPr lang="en-GB" sz="4900" dirty="0"/>
          </a:p>
          <a:p>
            <a:r>
              <a:rPr lang="en-GB" sz="4900" dirty="0"/>
              <a:t>Questions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ED1FA-C320-6873-FBDB-6A0C4F2216E3}"/>
              </a:ext>
            </a:extLst>
          </p:cNvPr>
          <p:cNvSpPr txBox="1"/>
          <p:nvPr/>
        </p:nvSpPr>
        <p:spPr>
          <a:xfrm>
            <a:off x="293942" y="372963"/>
            <a:ext cx="855611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hlinkClick r:id="rId2"/>
              </a:rPr>
              <a:t>https://www.betterhealth.vic.gov.au/health/healthyliving/cycling-health-benefits</a:t>
            </a:r>
            <a:r>
              <a:rPr lang="en-GB" sz="1600" dirty="0"/>
              <a:t> lists many benefits, including: </a:t>
            </a:r>
            <a:r>
              <a:rPr lang="en-GB" sz="1600" b="1" dirty="0">
                <a:solidFill>
                  <a:schemeClr val="accent1"/>
                </a:solidFill>
              </a:rPr>
              <a:t>Low impact, easy, good for muscles, strength, stamina, &amp; aerobic fitness, varying intensities, fun, time-efficient, obesity and weight control, less stress</a:t>
            </a:r>
          </a:p>
          <a:p>
            <a:endParaRPr lang="en-GB" sz="1600" dirty="0">
              <a:hlinkClick r:id="rId3"/>
            </a:endParaRPr>
          </a:p>
          <a:p>
            <a:r>
              <a:rPr lang="en-GB" sz="1600" dirty="0">
                <a:hlinkClick r:id="rId3"/>
              </a:rPr>
              <a:t>https://www.greenvacations.com/blog/the-five-most-bike-friendly-us-cities-for-tourists/</a:t>
            </a:r>
            <a:r>
              <a:rPr lang="en-GB" sz="1600" dirty="0"/>
              <a:t> </a:t>
            </a:r>
          </a:p>
          <a:p>
            <a:r>
              <a:rPr lang="en-GB" sz="1600" dirty="0"/>
              <a:t>Which named </a:t>
            </a:r>
            <a:r>
              <a:rPr lang="en-GB" sz="1600" b="1" dirty="0">
                <a:solidFill>
                  <a:schemeClr val="accent1"/>
                </a:solidFill>
              </a:rPr>
              <a:t>Chicago as one of the Top 5 most bike-friendly US cities</a:t>
            </a:r>
          </a:p>
          <a:p>
            <a:endParaRPr lang="en-GB" sz="1600" dirty="0"/>
          </a:p>
          <a:p>
            <a:r>
              <a:rPr lang="en-GB" sz="1600" dirty="0">
                <a:hlinkClick r:id="rId4"/>
              </a:rPr>
              <a:t>https://www.who.int/tools/heat-for-walking-and-cycling</a:t>
            </a:r>
            <a:r>
              <a:rPr lang="en-GB" sz="1600" dirty="0"/>
              <a:t>  the World Health Organisation (WHO) study - Health Economic Assessment Tool (HEAT) for walking and cycling concludes "</a:t>
            </a:r>
            <a:r>
              <a:rPr lang="en-GB" sz="1600" b="1" dirty="0">
                <a:solidFill>
                  <a:schemeClr val="accent1"/>
                </a:solidFill>
              </a:rPr>
              <a:t>Cycling and walking promotes health and has positive effects on the environment</a:t>
            </a:r>
            <a:r>
              <a:rPr lang="en-GB" sz="1600" dirty="0"/>
              <a:t>" </a:t>
            </a:r>
          </a:p>
          <a:p>
            <a:endParaRPr lang="en-GB" sz="1600" dirty="0"/>
          </a:p>
          <a:p>
            <a:r>
              <a:rPr lang="en-GB" sz="1600" dirty="0">
                <a:hlinkClick r:id="rId5"/>
              </a:rPr>
              <a:t>https://www.cycleplan.co.uk/cycle-savvy/environmental-benefits-of-cycling/#:~:text=Improving%20biodiversity%20is%20another%20important,wildlife%20that%20exists%20within%20them</a:t>
            </a:r>
            <a:r>
              <a:rPr lang="en-GB" sz="1600" dirty="0"/>
              <a:t> Study on “</a:t>
            </a:r>
            <a:r>
              <a:rPr lang="en-GB" sz="1600" b="1" dirty="0">
                <a:solidFill>
                  <a:schemeClr val="accent1"/>
                </a:solidFill>
              </a:rPr>
              <a:t>Why Cycling Is Good For The Environment</a:t>
            </a:r>
            <a:r>
              <a:rPr lang="en-GB" sz="1600" dirty="0"/>
              <a:t>”  lists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1. Cycling reduces air pollution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2. Cycling reduces noise pollution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3. Cycling boosts biodiversity and protects green spaces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4. Cycling reduces the need for deforestation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5. Cycling helps to reduce global warming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9FCBE-29E2-D948-A141-5AC194F6E3F5}"/>
              </a:ext>
            </a:extLst>
          </p:cNvPr>
          <p:cNvSpPr txBox="1"/>
          <p:nvPr/>
        </p:nvSpPr>
        <p:spPr>
          <a:xfrm>
            <a:off x="377504" y="76371"/>
            <a:ext cx="8313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Other important citations and factors for membership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536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80FC-EBB6-4EC8-9CA5-2F38611B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8" y="0"/>
            <a:ext cx="8520600" cy="42980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b="1" dirty="0"/>
              <a:t>Recommended Actions / Next Steps</a:t>
            </a: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9BD44054-7858-4BD7-A8AF-F8225C132F82}"/>
              </a:ext>
            </a:extLst>
          </p:cNvPr>
          <p:cNvSpPr txBox="1"/>
          <p:nvPr/>
        </p:nvSpPr>
        <p:spPr>
          <a:xfrm>
            <a:off x="311700" y="429802"/>
            <a:ext cx="85206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>
              <a:buClr>
                <a:srgbClr val="595959"/>
              </a:buClr>
              <a:buSzPts val="1400"/>
              <a:buAutoNum type="arabicPeriod"/>
            </a:pP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As per the analysis brief, we are looking to a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TARGET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 audience of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CASUAL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 riders that routinely have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trip durations &gt;= 30mins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 as this is a viable break-even point to survey them to determine their tolerance for taking up membership. </a:t>
            </a:r>
          </a:p>
          <a:p>
            <a:pPr marL="482600" lvl="0" indent="-342900">
              <a:buClr>
                <a:srgbClr val="595959"/>
              </a:buClr>
              <a:buSzPts val="1400"/>
              <a:buAutoNum type="arabicPeriod"/>
            </a:pP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For cost effectiveness, the membership survey should be held on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social media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, and sent by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email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, also some street-level surveys </a:t>
            </a:r>
            <a:r>
              <a:rPr lang="en-GB" sz="16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held at the most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 popular pick up point STREETER DR &amp; GRAND AVENUE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 to have the best catchment chances</a:t>
            </a:r>
          </a:p>
          <a:p>
            <a:pPr marL="482600" lvl="0" indent="-342900">
              <a:buClr>
                <a:srgbClr val="595959"/>
              </a:buClr>
              <a:buSzPts val="1400"/>
              <a:buAutoNum type="arabicPeriod"/>
            </a:pP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The survey should extol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eco-friendly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cost effectiveness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 and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health benefits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 of membership to casual riders (if they frequently have trips &gt;= 30 mins)</a:t>
            </a:r>
          </a:p>
          <a:p>
            <a:pPr marL="482600" lvl="0" indent="-342900">
              <a:buClr>
                <a:srgbClr val="595959"/>
              </a:buClr>
              <a:buSzPts val="1400"/>
              <a:buAutoNum type="arabicPeriod"/>
            </a:pP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Survey launch should start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a month PRIOR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 to expected annual in bike trips (April-May) when improving weather prompts most casuals to  consider taking bike trips. It should also target </a:t>
            </a:r>
            <a:r>
              <a:rPr lang="en-GB" sz="16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cycling pro-active social media groups</a:t>
            </a:r>
            <a:r>
              <a:rPr lang="en-GB" sz="16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such as </a:t>
            </a:r>
            <a:r>
              <a:rPr lang="en-GB" sz="1600" b="1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4"/>
              </a:rPr>
              <a:t>https://www.greenvacations.com/blog/the-five-most-bike-friendly-us-cities-for-tourists/</a:t>
            </a:r>
            <a:r>
              <a:rPr lang="en-GB" sz="16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which named </a:t>
            </a:r>
            <a:r>
              <a:rPr lang="en-GB" sz="1600" b="1" dirty="0">
                <a:solidFill>
                  <a:schemeClr val="accent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Chicago as one of the Top 5 most bike-friendly US cities</a:t>
            </a:r>
          </a:p>
          <a:p>
            <a:pPr marL="482600" lvl="0" indent="-342900">
              <a:buClr>
                <a:srgbClr val="595959"/>
              </a:buClr>
              <a:buSzPts val="1400"/>
              <a:buAutoNum type="arabicPeriod"/>
            </a:pPr>
            <a:r>
              <a:rPr lang="en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Another consideration is the issue of the collection of trip data that needs to be addressed in the number of trips that do not meet the required data standards / criteria (</a:t>
            </a:r>
            <a:r>
              <a:rPr lang="en-GB" sz="1600" b="1" dirty="0" err="1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GB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.</a:t>
            </a:r>
            <a:r>
              <a:rPr lang="en" sz="1600" b="1" dirty="0">
                <a:solidFill>
                  <a:srgbClr val="595959"/>
                </a:solidFill>
                <a:ea typeface="Calibri"/>
                <a:cs typeface="Calibri"/>
                <a:sym typeface="Calibri"/>
              </a:rPr>
              <a:t>e. Missing Start/End locations, no end / finish data) - </a:t>
            </a:r>
            <a:r>
              <a:rPr lang="en-GB" sz="1600" b="1" dirty="0"/>
              <a:t>There were a total of </a:t>
            </a:r>
            <a:r>
              <a:rPr lang="en-GB" sz="1600" b="1" dirty="0">
                <a:solidFill>
                  <a:schemeClr val="accent1"/>
                </a:solidFill>
              </a:rPr>
              <a:t>5,860,776</a:t>
            </a:r>
            <a:r>
              <a:rPr lang="en-GB" sz="1600" b="1" dirty="0"/>
              <a:t> individual bike trip records provided, of which </a:t>
            </a:r>
            <a:r>
              <a:rPr lang="en-GB" sz="1600" b="1" dirty="0">
                <a:solidFill>
                  <a:schemeClr val="accent1"/>
                </a:solidFill>
              </a:rPr>
              <a:t>4,667,299</a:t>
            </a:r>
            <a:r>
              <a:rPr lang="en-GB" sz="1600" b="1" dirty="0"/>
              <a:t> cleansed / acceptable records were used for analysis</a:t>
            </a:r>
            <a:r>
              <a:rPr lang="en-GB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C8A2-0AE3-434E-8DCD-971E16F1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9751"/>
            <a:ext cx="8520600" cy="4152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/>
              <a:t>Insights and Recommendations</a:t>
            </a:r>
          </a:p>
        </p:txBody>
      </p:sp>
      <p:sp>
        <p:nvSpPr>
          <p:cNvPr id="8" name="Google Shape;101;p18">
            <a:extLst>
              <a:ext uri="{FF2B5EF4-FFF2-40B4-BE49-F238E27FC236}">
                <a16:creationId xmlns:a16="http://schemas.microsoft.com/office/drawing/2014/main" id="{78F5067C-A12A-4F38-8C35-F029BAA15674}"/>
              </a:ext>
            </a:extLst>
          </p:cNvPr>
          <p:cNvSpPr txBox="1"/>
          <p:nvPr/>
        </p:nvSpPr>
        <p:spPr>
          <a:xfrm>
            <a:off x="176169" y="501412"/>
            <a:ext cx="4311941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Surveying Casual Riders for Membership</a:t>
            </a:r>
            <a:endParaRPr sz="17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2;p18">
            <a:extLst>
              <a:ext uri="{FF2B5EF4-FFF2-40B4-BE49-F238E27FC236}">
                <a16:creationId xmlns:a16="http://schemas.microsoft.com/office/drawing/2014/main" id="{267B88CE-B0F1-49CD-86EF-A6EE374A5079}"/>
              </a:ext>
            </a:extLst>
          </p:cNvPr>
          <p:cNvSpPr txBox="1"/>
          <p:nvPr/>
        </p:nvSpPr>
        <p:spPr>
          <a:xfrm>
            <a:off x="176169" y="910151"/>
            <a:ext cx="4311941" cy="4153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2318" lvl="1" indent="-28575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cost effectiveness the survey should target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casual</a:t>
            </a: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riders that frequently takes trips of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30mins and over</a:t>
            </a:r>
            <a:r>
              <a:rPr lang="en-GB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as determined by the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Ride Id</a:t>
            </a:r>
            <a:r>
              <a:rPr lang="en-GB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trip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Duration  (500,104)   (Casual_Over30.csv)</a:t>
            </a:r>
          </a:p>
          <a:p>
            <a:pPr marL="512318" lvl="1" indent="-28575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health benefits</a:t>
            </a: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eco-friendliness</a:t>
            </a: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of frequent cycling compared to other forms of transport and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cost effectiveness</a:t>
            </a: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of membership should be strongly stressed</a:t>
            </a:r>
          </a:p>
          <a:p>
            <a:pPr marL="512318" lvl="1" indent="-28575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Target casual riders via social media (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Twitter, Facebook and Instagram</a:t>
            </a: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person</a:t>
            </a: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at the premium bike pickup locations – especially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Streeter Dr &amp; Grand Ave</a:t>
            </a:r>
            <a:endParaRPr lang="en-GB" b="1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512318" lvl="1" indent="-28575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survey should start in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April</a:t>
            </a: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prior to the boom-time in trips, when customers may considering a few upcoming bike rides</a:t>
            </a:r>
          </a:p>
          <a:p>
            <a:pPr marL="512318" lvl="1" indent="-28575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frequent hours for rides are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3pm-7pm, </a:t>
            </a:r>
            <a:r>
              <a:rPr lang="en-GB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most popular trip days are the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weekends</a:t>
            </a:r>
          </a:p>
          <a:p>
            <a:pPr marL="512318" lvl="1" indent="-28575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2,046 trips &gt;= 1,000 mins (</a:t>
            </a:r>
            <a:r>
              <a:rPr lang="en-GB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Top_Outliers_tripdata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12318" lvl="1" indent="-28575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Arial" panose="020B0604020202020204" pitchFamily="34" charset="0"/>
              <a:buChar char="•"/>
            </a:pPr>
            <a:endParaRPr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3;p18">
            <a:extLst>
              <a:ext uri="{FF2B5EF4-FFF2-40B4-BE49-F238E27FC236}">
                <a16:creationId xmlns:a16="http://schemas.microsoft.com/office/drawing/2014/main" id="{DFD89D07-83F8-4524-A590-09924B30CD32}"/>
              </a:ext>
            </a:extLst>
          </p:cNvPr>
          <p:cNvSpPr txBox="1"/>
          <p:nvPr/>
        </p:nvSpPr>
        <p:spPr>
          <a:xfrm>
            <a:off x="4655892" y="494951"/>
            <a:ext cx="4176408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 issues</a:t>
            </a:r>
            <a:endParaRPr sz="17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CDC6BF94-7998-49C4-81AF-2B8E795DC583}"/>
              </a:ext>
            </a:extLst>
          </p:cNvPr>
          <p:cNvSpPr txBox="1"/>
          <p:nvPr/>
        </p:nvSpPr>
        <p:spPr>
          <a:xfrm>
            <a:off x="4655892" y="910149"/>
            <a:ext cx="4176408" cy="4153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Address the issue of collecting incomplete trip data where </a:t>
            </a:r>
            <a:r>
              <a:rPr lang="en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number of trip entries do not meet the required criteria</a:t>
            </a:r>
            <a:r>
              <a:rPr lang="en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b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e. Missing Start/End locations, no end / finish data)</a:t>
            </a:r>
          </a:p>
          <a:p>
            <a:pPr marL="384048" lvl="1" indent="-15748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Cleaner datasets enable more accurate analysis and therefore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better management of the business</a:t>
            </a:r>
          </a:p>
          <a:p>
            <a:pPr marL="384048" lvl="1" indent="-15748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-GB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survey should also collect data that can be used for future-proofing and upgrading the systems, such as </a:t>
            </a: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reason for trip, gender, age, contact details, pros &amp; cons, comments on what are we getting right and suggested improvements</a:t>
            </a:r>
          </a:p>
          <a:p>
            <a:pPr marL="384048" lvl="1" indent="-15748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attraction factors for bike trips include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density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, location of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tourist attractions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, and proximity to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parks and recreation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. They also consider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facilities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and infrastructure features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rail stations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bike lanes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stops</a:t>
            </a:r>
          </a:p>
          <a:p>
            <a:pPr marL="384048" lvl="1" indent="-15748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-GB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Twitter, Facebook and Instagram </a:t>
            </a:r>
            <a:r>
              <a:rPr lang="en-GB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are current social media leading platforms and have many “groups” dedicated to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cycling</a:t>
            </a:r>
            <a:r>
              <a:rPr lang="en-GB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eco</a:t>
            </a:r>
            <a:r>
              <a:rPr lang="en-GB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and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health issues</a:t>
            </a:r>
            <a:endParaRPr lang="en-GB" b="1" dirty="0">
              <a:solidFill>
                <a:schemeClr val="accen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84048" lvl="1" indent="-15748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Calibri"/>
              <a:buChar char="◦"/>
            </a:pPr>
            <a:endParaRPr lang="en-GB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Calibri"/>
              <a:buChar char="◦"/>
            </a:pPr>
            <a:endParaRPr lang="en-GB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>
              <a:lnSpc>
                <a:spcPct val="90000"/>
              </a:lnSpc>
              <a:spcBef>
                <a:spcPts val="400"/>
              </a:spcBef>
              <a:buClr>
                <a:srgbClr val="1CADE4"/>
              </a:buClr>
              <a:buSzPts val="1400"/>
              <a:buFont typeface="Calibri"/>
              <a:buChar char="◦"/>
            </a:pPr>
            <a:endParaRPr lang="en-GB" b="1" u="sng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endParaRPr lang="en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endParaRPr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C878DDF-EFB9-C0D3-7D3F-FC352E39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6628"/>
            <a:ext cx="8520600" cy="3294831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Questions?</a:t>
            </a:r>
          </a:p>
          <a:p>
            <a:pPr marL="114300" indent="0">
              <a:buNone/>
            </a:pPr>
            <a:endParaRPr lang="en-GB" sz="24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</a:rPr>
              <a:t>My case study files: 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</a:rPr>
              <a:t>Website: 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https://ccjobfind.wixsite.com/mr-colin-coyne</a:t>
            </a:r>
            <a:r>
              <a:rPr lang="en-GB" dirty="0">
                <a:solidFill>
                  <a:schemeClr val="bg1"/>
                </a:solidFill>
              </a:rPr>
              <a:t> 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</a:rPr>
              <a:t>GitHub Files: 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https://github.com/GitH2018/CC_DataAnalysis</a:t>
            </a:r>
            <a:r>
              <a:rPr lang="en-GB" dirty="0">
                <a:solidFill>
                  <a:schemeClr val="bg1"/>
                </a:solidFill>
              </a:rPr>
              <a:t> 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</a:rPr>
              <a:t>HTML Website for R markdown: Course_8_Bike_Study_FULL.html 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</a:rPr>
              <a:t>R markdown file (RMD): Course_8_Bike_Study.rmd </a:t>
            </a:r>
          </a:p>
          <a:p>
            <a:pPr marL="114300" indent="0">
              <a:buNone/>
            </a:pPr>
            <a:r>
              <a:rPr lang="en-GB" dirty="0" err="1">
                <a:solidFill>
                  <a:schemeClr val="bg1"/>
                </a:solidFill>
              </a:rPr>
              <a:t>Powerpoint</a:t>
            </a:r>
            <a:r>
              <a:rPr lang="en-GB" dirty="0">
                <a:solidFill>
                  <a:schemeClr val="bg1"/>
                </a:solidFill>
              </a:rPr>
              <a:t> Presentation: Course 8 - Bike Data Analysis.pptx 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</a:rPr>
              <a:t>Several Excel/CSV files:</a:t>
            </a:r>
            <a:endParaRPr lang="en-GB" sz="24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98E1CA0-C83E-7DAC-D904-4D86FB8CCD41}"/>
              </a:ext>
            </a:extLst>
          </p:cNvPr>
          <p:cNvSpPr txBox="1">
            <a:spLocks/>
          </p:cNvSpPr>
          <p:nvPr/>
        </p:nvSpPr>
        <p:spPr>
          <a:xfrm>
            <a:off x="311700" y="4250390"/>
            <a:ext cx="852060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dirty="0"/>
              <a:t>This presentation is by  Colin Coyne of Coyne Operations Ltd. </a:t>
            </a:r>
            <a:r>
              <a:rPr lang="en-GB" dirty="0">
                <a:hlinkClick r:id="rId4"/>
              </a:rPr>
              <a:t>coyneops@gmail.com</a:t>
            </a:r>
            <a:r>
              <a:rPr lang="en-GB" dirty="0"/>
              <a:t>   </a:t>
            </a:r>
            <a:r>
              <a:rPr lang="en-GB" b="1" dirty="0">
                <a:solidFill>
                  <a:schemeClr val="accent1"/>
                </a:solidFill>
              </a:rPr>
              <a:t>07973 831 082</a:t>
            </a:r>
            <a:endParaRPr lang="en-GB" dirty="0"/>
          </a:p>
          <a:p>
            <a:pPr marL="114300" indent="0">
              <a:buFont typeface="Arial"/>
              <a:buNone/>
            </a:pPr>
            <a:endParaRPr lang="en-GB" dirty="0"/>
          </a:p>
          <a:p>
            <a:pPr marL="114300" indent="0">
              <a:buFont typeface="Arial"/>
              <a:buNone/>
            </a:pPr>
            <a:endParaRPr lang="en-GB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9AF650C-62C4-E3B4-16AC-BC3EE372B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80" y="4162128"/>
            <a:ext cx="1569720" cy="777240"/>
          </a:xfrm>
          <a:prstGeom prst="rect">
            <a:avLst/>
          </a:prstGeom>
        </p:spPr>
      </p:pic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0C1D9E0B-2E6E-BFED-1CCB-3716205DFF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72667"/>
            <a:ext cx="8520600" cy="473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Bike Trip Analysis for Cyclistic Ltd. </a:t>
            </a:r>
            <a:r>
              <a:rPr lang="en" sz="2400" b="1" dirty="0">
                <a:solidFill>
                  <a:schemeClr val="accent1"/>
                </a:solidFill>
              </a:rPr>
              <a:t>13</a:t>
            </a:r>
            <a:r>
              <a:rPr lang="en" sz="2400" b="1" baseline="30000" dirty="0">
                <a:solidFill>
                  <a:schemeClr val="accent1"/>
                </a:solidFill>
              </a:rPr>
              <a:t>th</a:t>
            </a:r>
            <a:r>
              <a:rPr lang="en" sz="2400" b="1" dirty="0">
                <a:solidFill>
                  <a:schemeClr val="accent1"/>
                </a:solidFill>
              </a:rPr>
              <a:t> August 2022</a:t>
            </a:r>
            <a:r>
              <a:rPr lang="en" sz="2400" b="1" dirty="0"/>
              <a:t> 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5673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C2D5B3-8555-0DD4-2AB7-B6C14425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4539"/>
              </p:ext>
            </p:extLst>
          </p:nvPr>
        </p:nvGraphicFramePr>
        <p:xfrm>
          <a:off x="369115" y="198383"/>
          <a:ext cx="8498047" cy="4819759"/>
        </p:xfrm>
        <a:graphic>
          <a:graphicData uri="http://schemas.openxmlformats.org/drawingml/2006/table">
            <a:tbl>
              <a:tblPr>
                <a:tableStyleId>{9716049B-FBAA-4195-B851-B7E034ABB050}</a:tableStyleId>
              </a:tblPr>
              <a:tblGrid>
                <a:gridCol w="8498047">
                  <a:extLst>
                    <a:ext uri="{9D8B030D-6E8A-4147-A177-3AD203B41FA5}">
                      <a16:colId xmlns:a16="http://schemas.microsoft.com/office/drawing/2014/main" val="258326598"/>
                    </a:ext>
                  </a:extLst>
                </a:gridCol>
              </a:tblGrid>
              <a:tr h="45048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>
                          <a:effectLst/>
                        </a:rPr>
                        <a:t>Presentation Evaluation Checklist Notes: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use an attention-grabbing opening?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start with broad ideas and later talk about specific details?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speak in short sentences?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pause for five seconds after showing a data visualization?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pause intentionally at certain points?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keep the pitch of my sentences level?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stand still and move with purpose?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have good posture?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look at my audience (or camera) while speaking?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keep my message concise?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end by explaining to my audience why the data analysis matters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Arial" panose="020B0604020202020204" pitchFamily="34" charset="0"/>
                        <a:buNone/>
                      </a:pPr>
                      <a:endParaRPr lang="en-GB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>
                          <a:effectLst/>
                        </a:rPr>
                        <a:t>Now, do the same for your slide deck: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include a good title and subtitle that describe what I’m about to present?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include the date of my presentation or the date when my slideshow was last updated?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Does my font size let the audience easily read my slides?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showcase what business metrics I used?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GB" sz="1400" b="1" u="none" strike="noStrike" dirty="0">
                          <a:effectLst/>
                        </a:rPr>
                        <a:t>Do I include effective visuals (like charts and graphs)?</a:t>
                      </a:r>
                      <a:endParaRPr lang="en-GB" sz="1400" b="1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789" marR="36789" marT="36789" marB="36789"/>
                </a:tc>
                <a:extLst>
                  <a:ext uri="{0D108BD9-81ED-4DB2-BD59-A6C34878D82A}">
                    <a16:rowId xmlns:a16="http://schemas.microsoft.com/office/drawing/2014/main" val="292368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80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3F97-DDEB-426C-A3DD-6F7DDEC6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363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Presentation Best Practices </a:t>
            </a:r>
            <a:r>
              <a:rPr lang="en-GB" sz="2400" b="1"/>
              <a:t>Check List Notes</a:t>
            </a:r>
            <a:endParaRPr lang="en-GB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E3037-9A33-4508-AC9C-A3A9B844D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56336"/>
            <a:ext cx="8520600" cy="4003530"/>
          </a:xfrm>
        </p:spPr>
        <p:txBody>
          <a:bodyPr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a title, subtitle, and date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logical sequence of slides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an agenda with a timeline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amount of text on slides. Audience should be able to scan each block of text on slides within 5 seconds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the business task. Focus on the business task and frame the information in the context of the business task.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the initial hypothesis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what business metrics you used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visualizations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the graphic by name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title for each graph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from the general to the specific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speaker notes to help you remember talking points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key takeaways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make edits directly to the presentation to improve it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36670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4207-4859-104E-9D8C-496FDD73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8114"/>
            <a:ext cx="8520600" cy="5872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Brief from Finance analysts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924-3EB0-513E-E334-821F2DAF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4341"/>
            <a:ext cx="8520600" cy="416094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 err="1"/>
              <a:t>Cyclistic’s</a:t>
            </a:r>
            <a:r>
              <a:rPr lang="en-GB" dirty="0"/>
              <a:t> finance analysts have concluded that annual members are much more profitable than casual riders. Although the pricing flexibility helps </a:t>
            </a:r>
            <a:r>
              <a:rPr lang="en-GB" dirty="0" err="1"/>
              <a:t>Cyclistic</a:t>
            </a:r>
            <a:r>
              <a:rPr lang="en-GB" dirty="0"/>
              <a:t> attract more customers, </a:t>
            </a:r>
            <a:r>
              <a:rPr lang="en-GB" b="1" dirty="0">
                <a:solidFill>
                  <a:schemeClr val="accent1"/>
                </a:solidFill>
              </a:rPr>
              <a:t>it is believed that maximizing the number of annual members will be key to future growth</a:t>
            </a:r>
            <a:r>
              <a:rPr lang="en-GB" dirty="0"/>
              <a:t>. Rather than creating a marketing campaign that targets all-new customers, we believe there is a very good chance to convert casual riders into members. It is noted that casual riders are already aware of the </a:t>
            </a:r>
            <a:r>
              <a:rPr lang="en-GB" dirty="0" err="1"/>
              <a:t>Cyclistic</a:t>
            </a:r>
            <a:r>
              <a:rPr lang="en-GB" dirty="0"/>
              <a:t> program and have chosen </a:t>
            </a:r>
            <a:r>
              <a:rPr lang="en-GB" dirty="0" err="1"/>
              <a:t>Cyclistic</a:t>
            </a:r>
            <a:r>
              <a:rPr lang="en-GB" dirty="0"/>
              <a:t> for their mobility needs.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Finance has set a clear goal: Design marketing strategies aimed at converting casual riders into annual members. In order to do that, however, </a:t>
            </a:r>
            <a:r>
              <a:rPr lang="en-GB" b="1" dirty="0">
                <a:solidFill>
                  <a:schemeClr val="accent1"/>
                </a:solidFill>
              </a:rPr>
              <a:t>the marketing analyst team needs to better understand how annual members and casual riders differ, why casual riders would buy a membership, and how digital media could affect their marketing tactics. 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The purpose of this analysis into </a:t>
            </a:r>
            <a:r>
              <a:rPr lang="en-GB" dirty="0" err="1"/>
              <a:t>Cyclistic</a:t>
            </a:r>
            <a:r>
              <a:rPr lang="en-GB" dirty="0"/>
              <a:t> historical bike trip data is to identify trends, and provide insights.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8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9F07-F402-D52B-5937-C05B4F61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8697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Three questions will guide the future marketing program: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EFD2-64F8-0100-0A6D-7B2B8ABE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30378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1. </a:t>
            </a:r>
            <a:r>
              <a:rPr lang="en-GB" b="1" dirty="0">
                <a:solidFill>
                  <a:schemeClr val="accent1"/>
                </a:solidFill>
              </a:rPr>
              <a:t>HOW</a:t>
            </a:r>
            <a:r>
              <a:rPr lang="en-GB" dirty="0"/>
              <a:t> do annual members and casual riders use </a:t>
            </a:r>
            <a:r>
              <a:rPr lang="en-GB" dirty="0" err="1"/>
              <a:t>Cyclistic</a:t>
            </a:r>
            <a:r>
              <a:rPr lang="en-GB" dirty="0"/>
              <a:t> bikes differently?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2. </a:t>
            </a:r>
            <a:r>
              <a:rPr lang="en-GB" b="1" dirty="0">
                <a:solidFill>
                  <a:schemeClr val="accent1"/>
                </a:solidFill>
              </a:rPr>
              <a:t>WHAT</a:t>
            </a:r>
            <a:r>
              <a:rPr lang="en-GB" dirty="0"/>
              <a:t> would persuade casual riders to buy </a:t>
            </a:r>
            <a:r>
              <a:rPr lang="en-GB" dirty="0" err="1"/>
              <a:t>Cyclistic</a:t>
            </a:r>
            <a:r>
              <a:rPr lang="en-GB" dirty="0"/>
              <a:t> annual memberships?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3. </a:t>
            </a:r>
            <a:r>
              <a:rPr lang="en-GB" b="1" dirty="0">
                <a:solidFill>
                  <a:schemeClr val="accent1"/>
                </a:solidFill>
              </a:rPr>
              <a:t>HOW</a:t>
            </a:r>
            <a:r>
              <a:rPr lang="en-GB" dirty="0"/>
              <a:t> can </a:t>
            </a:r>
            <a:r>
              <a:rPr lang="en-GB" dirty="0" err="1"/>
              <a:t>Cyclistic</a:t>
            </a:r>
            <a:r>
              <a:rPr lang="en-GB" dirty="0"/>
              <a:t> use digital media to influence casual riders to become members?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4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3207-9448-E5E9-313C-1E76B26B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727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 of assumptions and data cleanse filters applied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D0BE2-BF8A-5A48-3521-108A9CD3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421" y="587230"/>
            <a:ext cx="8520600" cy="4278386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GB" dirty="0"/>
              <a:t>The dataset used contained </a:t>
            </a:r>
            <a:r>
              <a:rPr lang="en-GB" b="1" dirty="0">
                <a:solidFill>
                  <a:schemeClr val="accent1"/>
                </a:solidFill>
              </a:rPr>
              <a:t>12 consecutive months of Bike Trip data</a:t>
            </a:r>
            <a:r>
              <a:rPr lang="en-GB" dirty="0"/>
              <a:t>. There were a total of </a:t>
            </a:r>
            <a:r>
              <a:rPr lang="en-GB" b="1" dirty="0">
                <a:solidFill>
                  <a:schemeClr val="accent1"/>
                </a:solidFill>
              </a:rPr>
              <a:t>5,860,776</a:t>
            </a:r>
            <a:r>
              <a:rPr lang="en-GB" dirty="0"/>
              <a:t> individual bike trip records provided, covering the period </a:t>
            </a:r>
            <a:r>
              <a:rPr lang="en-GB" b="1" dirty="0">
                <a:solidFill>
                  <a:schemeClr val="accent1"/>
                </a:solidFill>
              </a:rPr>
              <a:t>June 2011 to May 2022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From these original records …. Rogue data issues were found in that …</a:t>
            </a:r>
          </a:p>
          <a:p>
            <a:r>
              <a:rPr lang="en-GB" b="1" dirty="0">
                <a:solidFill>
                  <a:schemeClr val="accent1"/>
                </a:solidFill>
              </a:rPr>
              <a:t>823,164</a:t>
            </a:r>
            <a:r>
              <a:rPr lang="en-GB" dirty="0"/>
              <a:t> records were missing a </a:t>
            </a:r>
            <a:r>
              <a:rPr lang="en-GB" b="1" dirty="0">
                <a:solidFill>
                  <a:schemeClr val="accent1"/>
                </a:solidFill>
              </a:rPr>
              <a:t>START station name or id</a:t>
            </a:r>
          </a:p>
          <a:p>
            <a:r>
              <a:rPr lang="en-GB" b="1" dirty="0">
                <a:solidFill>
                  <a:schemeClr val="accent1"/>
                </a:solidFill>
              </a:rPr>
              <a:t>878,338</a:t>
            </a:r>
            <a:r>
              <a:rPr lang="en-GB" dirty="0"/>
              <a:t> records were missing a </a:t>
            </a:r>
            <a:r>
              <a:rPr lang="en-GB" b="1" dirty="0">
                <a:solidFill>
                  <a:schemeClr val="accent1"/>
                </a:solidFill>
              </a:rPr>
              <a:t>END station name or id</a:t>
            </a:r>
          </a:p>
          <a:p>
            <a:r>
              <a:rPr lang="en-GB" b="1" dirty="0">
                <a:solidFill>
                  <a:schemeClr val="accent1"/>
                </a:solidFill>
              </a:rPr>
              <a:t>646</a:t>
            </a:r>
            <a:r>
              <a:rPr lang="en-GB" dirty="0"/>
              <a:t> records had a </a:t>
            </a:r>
            <a:r>
              <a:rPr lang="en-GB" b="1" dirty="0">
                <a:solidFill>
                  <a:schemeClr val="accent1"/>
                </a:solidFill>
              </a:rPr>
              <a:t>START DATE/TIME</a:t>
            </a:r>
            <a:r>
              <a:rPr lang="en-GB" dirty="0"/>
              <a:t> that was</a:t>
            </a:r>
            <a:r>
              <a:rPr lang="en-GB" b="1" dirty="0">
                <a:solidFill>
                  <a:schemeClr val="accent1"/>
                </a:solidFill>
              </a:rPr>
              <a:t> greater than or within a minute of</a:t>
            </a:r>
            <a:r>
              <a:rPr lang="en-GB" dirty="0"/>
              <a:t> the </a:t>
            </a:r>
            <a:r>
              <a:rPr lang="en-GB" b="1" dirty="0">
                <a:solidFill>
                  <a:schemeClr val="accent1"/>
                </a:solidFill>
              </a:rPr>
              <a:t>END DATE/TIME</a:t>
            </a:r>
          </a:p>
          <a:p>
            <a:r>
              <a:rPr lang="en-GB" dirty="0"/>
              <a:t>Some trip records were </a:t>
            </a:r>
            <a:r>
              <a:rPr lang="en-GB" b="1" dirty="0">
                <a:solidFill>
                  <a:schemeClr val="accent1"/>
                </a:solidFill>
              </a:rPr>
              <a:t>missing END DATE/TIMES </a:t>
            </a:r>
            <a:r>
              <a:rPr lang="en-GB" dirty="0">
                <a:solidFill>
                  <a:schemeClr val="tx1"/>
                </a:solidFill>
              </a:rPr>
              <a:t>so trip duration could not be calculated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Some trip records had combinations of the above data issues</a:t>
            </a:r>
          </a:p>
          <a:p>
            <a:r>
              <a:rPr lang="en-GB" b="1" dirty="0">
                <a:solidFill>
                  <a:schemeClr val="accent1"/>
                </a:solidFill>
              </a:rPr>
              <a:t>4,667,299</a:t>
            </a:r>
            <a:r>
              <a:rPr lang="en-GB" dirty="0"/>
              <a:t> Cleansed / Acceptable records were used for analysis 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Duration</a:t>
            </a:r>
            <a:r>
              <a:rPr lang="en-GB" dirty="0"/>
              <a:t> of trip times made are calculated (in minutes) </a:t>
            </a:r>
            <a:r>
              <a:rPr lang="en-GB" b="1" dirty="0">
                <a:solidFill>
                  <a:schemeClr val="accent1"/>
                </a:solidFill>
              </a:rPr>
              <a:t>END TIME – START TIME</a:t>
            </a:r>
          </a:p>
          <a:p>
            <a:pPr marL="11430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</a:rPr>
              <a:t>Due to the size of the dataset used, a combination of </a:t>
            </a:r>
            <a:r>
              <a:rPr lang="en-GB" b="1" dirty="0">
                <a:solidFill>
                  <a:schemeClr val="accent1"/>
                </a:solidFill>
              </a:rPr>
              <a:t>R Studio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accent1"/>
                </a:solidFill>
              </a:rPr>
              <a:t>Excel</a:t>
            </a:r>
            <a:r>
              <a:rPr lang="en-GB" dirty="0">
                <a:solidFill>
                  <a:schemeClr val="tx1"/>
                </a:solidFill>
              </a:rPr>
              <a:t> were used to analyse the dataset and to produce the associated charts. The full documented analysis is also available </a:t>
            </a:r>
            <a:r>
              <a:rPr lang="en-GB" b="1" dirty="0">
                <a:solidFill>
                  <a:schemeClr val="accent1"/>
                </a:solidFill>
              </a:rPr>
              <a:t>(Course_8_Bike_Study.Rmd / Course_8_Bike_Study_FULL.html)</a:t>
            </a:r>
          </a:p>
        </p:txBody>
      </p:sp>
    </p:spTree>
    <p:extLst>
      <p:ext uri="{BB962C8B-B14F-4D97-AF65-F5344CB8AC3E}">
        <p14:creationId xmlns:p14="http://schemas.microsoft.com/office/powerpoint/2010/main" val="36883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DE67-6420-580C-A610-418F9930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3400"/>
            <a:ext cx="8520600" cy="43485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DataSet</a:t>
            </a:r>
            <a:r>
              <a:rPr lang="en-GB" dirty="0"/>
              <a:t> Sample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DA5842-A559-304A-012C-E91DE5674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36814"/>
              </p:ext>
            </p:extLst>
          </p:nvPr>
        </p:nvGraphicFramePr>
        <p:xfrm>
          <a:off x="422786" y="795389"/>
          <a:ext cx="8520600" cy="4150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71456">
                  <a:extLst>
                    <a:ext uri="{9D8B030D-6E8A-4147-A177-3AD203B41FA5}">
                      <a16:colId xmlns:a16="http://schemas.microsoft.com/office/drawing/2014/main" val="4255925406"/>
                    </a:ext>
                  </a:extLst>
                </a:gridCol>
                <a:gridCol w="2719992">
                  <a:extLst>
                    <a:ext uri="{9D8B030D-6E8A-4147-A177-3AD203B41FA5}">
                      <a16:colId xmlns:a16="http://schemas.microsoft.com/office/drawing/2014/main" val="2001852550"/>
                    </a:ext>
                  </a:extLst>
                </a:gridCol>
                <a:gridCol w="2129152">
                  <a:extLst>
                    <a:ext uri="{9D8B030D-6E8A-4147-A177-3AD203B41FA5}">
                      <a16:colId xmlns:a16="http://schemas.microsoft.com/office/drawing/2014/main" val="2578987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Ride_ID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Unique ID reference for trip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C2F7DD78E82EC875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66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Rideable_Type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of bike used, Electric, </a:t>
                      </a:r>
                    </a:p>
                    <a:p>
                      <a:r>
                        <a:rPr lang="en-GB" dirty="0"/>
                        <a:t>Docked of 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classic_bike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2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Started_At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and time trip started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2022-01-11 18:48:09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6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Ended_At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and time trip ended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2022-01-11 20:16:32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7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 err="1"/>
                        <a:t>Start_Station_Name</a:t>
                      </a:r>
                      <a:r>
                        <a:rPr lang="en-GB" b="1" dirty="0"/>
                        <a:t> &amp; </a:t>
                      </a:r>
                      <a:r>
                        <a:rPr lang="en-GB" b="1" dirty="0" err="1"/>
                        <a:t>Start_Station_Id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point name and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Clark St &amp; Bryn </a:t>
                      </a:r>
                      <a:r>
                        <a:rPr lang="en-GB" dirty="0" err="1"/>
                        <a:t>Mawr</a:t>
                      </a:r>
                      <a:r>
                        <a:rPr lang="en-GB" dirty="0"/>
                        <a:t> KA1504000151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0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 err="1"/>
                        <a:t>End_Station_Name</a:t>
                      </a:r>
                      <a:r>
                        <a:rPr lang="en-GB" b="1" dirty="0"/>
                        <a:t> &amp; </a:t>
                      </a:r>
                      <a:r>
                        <a:rPr lang="en-GB" b="1" dirty="0" err="1"/>
                        <a:t>End_Station_Id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End point name and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Wood St &amp; Chicago Ave</a:t>
                      </a:r>
                    </a:p>
                    <a:p>
                      <a:r>
                        <a:rPr lang="en-GB" dirty="0"/>
                        <a:t>637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Start_Lat</a:t>
                      </a:r>
                      <a:r>
                        <a:rPr lang="en-GB" b="1" dirty="0"/>
                        <a:t> &amp; </a:t>
                      </a:r>
                      <a:r>
                        <a:rPr lang="en-GB" b="1" dirty="0" err="1"/>
                        <a:t>Start_Lng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point map ref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41.89563  -87.67207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59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End_Lat</a:t>
                      </a:r>
                      <a:r>
                        <a:rPr lang="en-GB" b="1" dirty="0"/>
                        <a:t> &amp; </a:t>
                      </a:r>
                      <a:r>
                        <a:rPr lang="en-GB" b="1" dirty="0" err="1"/>
                        <a:t>End_Lng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End point map ref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42.01256  -87.67437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5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Member_Casual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Rider type: Member or Casual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87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4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7EA8A5-D360-393D-CE91-1F7D1FD5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16" y="219158"/>
            <a:ext cx="8520600" cy="50229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b="1" dirty="0"/>
              <a:t>Overview of </a:t>
            </a:r>
            <a:r>
              <a:rPr lang="en-GB" sz="2400" b="1" dirty="0">
                <a:solidFill>
                  <a:schemeClr val="accent1"/>
                </a:solidFill>
              </a:rPr>
              <a:t>CLEANSED</a:t>
            </a:r>
            <a:r>
              <a:rPr lang="en-GB" sz="2400" b="1" dirty="0"/>
              <a:t>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B2F450-0B42-E3D7-BE69-41C28F596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5395"/>
              </p:ext>
            </p:extLst>
          </p:nvPr>
        </p:nvGraphicFramePr>
        <p:xfrm>
          <a:off x="324283" y="791858"/>
          <a:ext cx="8495431" cy="4023418"/>
        </p:xfrm>
        <a:graphic>
          <a:graphicData uri="http://schemas.openxmlformats.org/drawingml/2006/table">
            <a:tbl>
              <a:tblPr firstRow="1" firstCol="1" lastRow="1" lastCol="1" bandRow="1">
                <a:tableStyleId>{BDBED569-4797-4DF1-A0F4-6AAB3CD982D8}</a:tableStyleId>
              </a:tblPr>
              <a:tblGrid>
                <a:gridCol w="1213633">
                  <a:extLst>
                    <a:ext uri="{9D8B030D-6E8A-4147-A177-3AD203B41FA5}">
                      <a16:colId xmlns:a16="http://schemas.microsoft.com/office/drawing/2014/main" val="647828601"/>
                    </a:ext>
                  </a:extLst>
                </a:gridCol>
                <a:gridCol w="1213633">
                  <a:extLst>
                    <a:ext uri="{9D8B030D-6E8A-4147-A177-3AD203B41FA5}">
                      <a16:colId xmlns:a16="http://schemas.microsoft.com/office/drawing/2014/main" val="1667671690"/>
                    </a:ext>
                  </a:extLst>
                </a:gridCol>
                <a:gridCol w="1213633">
                  <a:extLst>
                    <a:ext uri="{9D8B030D-6E8A-4147-A177-3AD203B41FA5}">
                      <a16:colId xmlns:a16="http://schemas.microsoft.com/office/drawing/2014/main" val="2798409318"/>
                    </a:ext>
                  </a:extLst>
                </a:gridCol>
                <a:gridCol w="1213633">
                  <a:extLst>
                    <a:ext uri="{9D8B030D-6E8A-4147-A177-3AD203B41FA5}">
                      <a16:colId xmlns:a16="http://schemas.microsoft.com/office/drawing/2014/main" val="439051380"/>
                    </a:ext>
                  </a:extLst>
                </a:gridCol>
                <a:gridCol w="1213633">
                  <a:extLst>
                    <a:ext uri="{9D8B030D-6E8A-4147-A177-3AD203B41FA5}">
                      <a16:colId xmlns:a16="http://schemas.microsoft.com/office/drawing/2014/main" val="3138755458"/>
                    </a:ext>
                  </a:extLst>
                </a:gridCol>
                <a:gridCol w="1213633">
                  <a:extLst>
                    <a:ext uri="{9D8B030D-6E8A-4147-A177-3AD203B41FA5}">
                      <a16:colId xmlns:a16="http://schemas.microsoft.com/office/drawing/2014/main" val="2967987544"/>
                    </a:ext>
                  </a:extLst>
                </a:gridCol>
                <a:gridCol w="1213633">
                  <a:extLst>
                    <a:ext uri="{9D8B030D-6E8A-4147-A177-3AD203B41FA5}">
                      <a16:colId xmlns:a16="http://schemas.microsoft.com/office/drawing/2014/main" val="316585851"/>
                    </a:ext>
                  </a:extLst>
                </a:gridCol>
              </a:tblGrid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MmmYYYY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Classic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Docked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Casual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Member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428911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2021_06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433,787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51,716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123,275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304,192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304,586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608,778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2292703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2021_07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505,544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57,698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129,079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369,415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322,906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692,321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5043472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2021_08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501,829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45,065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127,515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341,476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332,933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674,409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8183138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2021_09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461,077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35,337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124,736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292,931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328,219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621,150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5418722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2021_10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315,180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22,689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140,103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189,117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288,855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477,972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1963716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2021_11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153,630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7,565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94,709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69,978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185,926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255,904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1671405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2021_12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100,272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4,878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71,221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45,076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131,295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176,371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7732293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2022_01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54,697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24,488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12,605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67,523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80,128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8797138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2022_02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59,223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1,344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28,611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15,144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74,034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89,178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9497815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2022_03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134,292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8,222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73,469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67,156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148,827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215,983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0803848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2022_04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166,524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11,980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94,056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91,897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180,663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272,560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2135146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2022_05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323,601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26,120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152,824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220,246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282,299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502,545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367608"/>
                  </a:ext>
                </a:extLst>
              </a:tr>
              <a:tr h="2873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3,209,656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273,557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1,184,086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2,019,233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2,648,066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4,667,299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860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94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4DEC53-8B89-5FC2-C1DA-B6C08FE6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0393"/>
            <a:ext cx="8520600" cy="553673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Overview of Trip Data </a:t>
            </a:r>
            <a:r>
              <a:rPr lang="en-GB" sz="2400" b="1" dirty="0">
                <a:solidFill>
                  <a:schemeClr val="accent1"/>
                </a:solidFill>
              </a:rPr>
              <a:t>June 2011 - May 2022</a:t>
            </a:r>
            <a:endParaRPr lang="en-GB" sz="24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5AD0F7-A195-E71C-B401-FEA7764320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482694"/>
              </p:ext>
            </p:extLst>
          </p:nvPr>
        </p:nvGraphicFramePr>
        <p:xfrm>
          <a:off x="311700" y="771787"/>
          <a:ext cx="8228293" cy="417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D861C096-E714-84C2-9D32-D814A44BE9F5}"/>
              </a:ext>
            </a:extLst>
          </p:cNvPr>
          <p:cNvSpPr/>
          <p:nvPr/>
        </p:nvSpPr>
        <p:spPr>
          <a:xfrm rot="3445695">
            <a:off x="5277984" y="2780087"/>
            <a:ext cx="637564" cy="419450"/>
          </a:xfrm>
          <a:prstGeom prst="rightArrow">
            <a:avLst>
              <a:gd name="adj1" fmla="val 54000"/>
              <a:gd name="adj2" fmla="val 48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8C628AF-F87A-D3A2-25E9-4C3E5CD42AAB}"/>
              </a:ext>
            </a:extLst>
          </p:cNvPr>
          <p:cNvSpPr txBox="1"/>
          <p:nvPr/>
        </p:nvSpPr>
        <p:spPr>
          <a:xfrm>
            <a:off x="4932727" y="2067651"/>
            <a:ext cx="1409351" cy="60024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accent1"/>
                </a:solidFill>
              </a:rPr>
              <a:t>Trip</a:t>
            </a:r>
            <a:r>
              <a:rPr lang="en-GB" sz="1100" b="1" dirty="0">
                <a:solidFill>
                  <a:schemeClr val="accent1"/>
                </a:solidFill>
              </a:rPr>
              <a:t> frequency drops during cooler weather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149A2D-7E5A-D86F-DB00-F93A11F46DF5}"/>
              </a:ext>
            </a:extLst>
          </p:cNvPr>
          <p:cNvSpPr/>
          <p:nvPr/>
        </p:nvSpPr>
        <p:spPr>
          <a:xfrm rot="18471113">
            <a:off x="1690383" y="1886881"/>
            <a:ext cx="662730" cy="3615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1809A32F-6374-BA97-2807-720E1C691FEC}"/>
              </a:ext>
            </a:extLst>
          </p:cNvPr>
          <p:cNvSpPr txBox="1"/>
          <p:nvPr/>
        </p:nvSpPr>
        <p:spPr>
          <a:xfrm>
            <a:off x="2021748" y="2140100"/>
            <a:ext cx="1409351" cy="60024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accent1"/>
                </a:solidFill>
              </a:rPr>
              <a:t>Trip</a:t>
            </a:r>
            <a:r>
              <a:rPr lang="en-GB" sz="1100" b="1" dirty="0">
                <a:solidFill>
                  <a:schemeClr val="accent1"/>
                </a:solidFill>
              </a:rPr>
              <a:t> frequency increases during good weather</a:t>
            </a:r>
          </a:p>
        </p:txBody>
      </p:sp>
    </p:spTree>
    <p:extLst>
      <p:ext uri="{BB962C8B-B14F-4D97-AF65-F5344CB8AC3E}">
        <p14:creationId xmlns:p14="http://schemas.microsoft.com/office/powerpoint/2010/main" val="34526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3434</Words>
  <Application>Microsoft Office PowerPoint</Application>
  <PresentationFormat>On-screen Show (16:9)</PresentationFormat>
  <Paragraphs>571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Symbol</vt:lpstr>
      <vt:lpstr>Open Sans</vt:lpstr>
      <vt:lpstr>Arial</vt:lpstr>
      <vt:lpstr>Simple Light</vt:lpstr>
      <vt:lpstr>Bike Trip Analysis for Cyclistic Ltd. 13th August 2022 </vt:lpstr>
      <vt:lpstr> Overview</vt:lpstr>
      <vt:lpstr>Presentation Agenda</vt:lpstr>
      <vt:lpstr>Brief from Finance analysts </vt:lpstr>
      <vt:lpstr>Three questions will guide the future marketing program: </vt:lpstr>
      <vt:lpstr>Overview of assumptions and data cleanse filters applied</vt:lpstr>
      <vt:lpstr>DataSet Sample</vt:lpstr>
      <vt:lpstr>Overview of CLEANSED Trip Data June 2011 - May 2022</vt:lpstr>
      <vt:lpstr>Overview of Trip Data June 2011 - May 2022</vt:lpstr>
      <vt:lpstr>Overview of Trip Data June 2011 - May 2022 </vt:lpstr>
      <vt:lpstr>Overview of Trip Data June 2011 - May 2022 </vt:lpstr>
      <vt:lpstr>Overview of Trip Data June 2011 - May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Recommended Actions / Next Steps</vt:lpstr>
      <vt:lpstr>Insights and Recommendations</vt:lpstr>
      <vt:lpstr>Bike Trip Analysis for Cyclistic Ltd. 13th August 2022 </vt:lpstr>
      <vt:lpstr>PowerPoint Presentation</vt:lpstr>
      <vt:lpstr>Presentation Best Practices Check List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and negative trends in annual sales for Advocado Associated Ltd.</dc:title>
  <dc:creator>Colin Coyne</dc:creator>
  <cp:lastModifiedBy>Colin Coyne</cp:lastModifiedBy>
  <cp:revision>2</cp:revision>
  <dcterms:modified xsi:type="dcterms:W3CDTF">2022-08-13T18:45:20Z</dcterms:modified>
</cp:coreProperties>
</file>