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4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6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4073-0001-4025-8391-7F4231B2D10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ABE3-8CB4-4B7F-A43E-ABFCEEF75E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781800" cy="1219200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>
                <a:solidFill>
                  <a:srgbClr val="FF0000"/>
                </a:solidFill>
              </a:rPr>
              <a:t>Thikkavarapu</a:t>
            </a:r>
            <a:r>
              <a:rPr lang="en-US" sz="4000" dirty="0" smtClean="0"/>
              <a:t> </a:t>
            </a:r>
            <a:r>
              <a:rPr lang="en-US" sz="6000" dirty="0" smtClean="0"/>
              <a:t> </a:t>
            </a:r>
            <a:r>
              <a:rPr lang="en-US" sz="6000" dirty="0" err="1" smtClean="0">
                <a:solidFill>
                  <a:srgbClr val="FF0000"/>
                </a:solidFill>
              </a:rPr>
              <a:t>Hemanth</a:t>
            </a:r>
            <a:r>
              <a:rPr lang="en-US" sz="6000" dirty="0" smtClean="0"/>
              <a:t> </a:t>
            </a:r>
            <a:r>
              <a:rPr lang="en-US" sz="4000" dirty="0" smtClean="0"/>
              <a:t>(ID-337)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733800"/>
            <a:ext cx="7772400" cy="762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00B0F0"/>
                </a:solidFill>
              </a:rPr>
              <a:t>     Email: hemantht6999@gmail.com</a:t>
            </a:r>
            <a:endParaRPr lang="en-US" sz="3600" dirty="0">
              <a:solidFill>
                <a:srgbClr val="00B0F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381000"/>
          <a:ext cx="7765869" cy="365760"/>
        </p:xfrm>
        <a:graphic>
          <a:graphicData uri="http://schemas.openxmlformats.org/drawingml/2006/table">
            <a:tbl>
              <a:tblPr/>
              <a:tblGrid>
                <a:gridCol w="7765869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1219200" y="19050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Backlog Grooming Session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Backlog Refinement(formerly known as backlog grooming)</a:t>
            </a:r>
            <a:r>
              <a:rPr lang="en-US" sz="2400" dirty="0"/>
              <a:t> </a:t>
            </a:r>
            <a:r>
              <a:rPr lang="en-US" sz="2400" dirty="0" smtClean="0"/>
              <a:t>is when the product owner and some ,or all, of the rest of the team review </a:t>
            </a:r>
            <a:r>
              <a:rPr lang="en-US" sz="2400" dirty="0" err="1" smtClean="0"/>
              <a:t>itemson</a:t>
            </a:r>
            <a:r>
              <a:rPr lang="en-US" sz="2400" dirty="0" smtClean="0"/>
              <a:t> the backlog to ensure the backlog.</a:t>
            </a:r>
          </a:p>
          <a:p>
            <a:r>
              <a:rPr lang="en-US" sz="2400" dirty="0" smtClean="0"/>
              <a:t>That contains </a:t>
            </a:r>
            <a:r>
              <a:rPr lang="en-US" sz="2400" dirty="0" err="1" smtClean="0"/>
              <a:t>appropraite</a:t>
            </a:r>
            <a:r>
              <a:rPr lang="en-US" sz="2400" dirty="0" smtClean="0"/>
              <a:t> items, that they are prioritized, and that the items at the top of the backlog are ready for delivery.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&gt;</a:t>
            </a:r>
            <a:r>
              <a:rPr lang="en-US" sz="2400" dirty="0" smtClean="0">
                <a:solidFill>
                  <a:srgbClr val="1A04C0"/>
                </a:solidFill>
              </a:rPr>
              <a:t>Agenda</a:t>
            </a:r>
          </a:p>
          <a:p>
            <a:pPr>
              <a:buNone/>
            </a:pPr>
            <a:r>
              <a:rPr lang="en-US" sz="2400" dirty="0" smtClean="0"/>
              <a:t>      The intent of backlog refinement is to ensure that the backlog remains populated with items that are relevant, detailed and estimated to a degree appropriate with their priority, and in keeping with current understanding of the project or product its objectives.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Activities in Backlog Grooming Session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Creating new user stories in response to newly discovered needs</a:t>
            </a:r>
          </a:p>
          <a:p>
            <a:r>
              <a:rPr lang="en-US" dirty="0" smtClean="0"/>
              <a:t>Removing user stories that no longer appear relevant</a:t>
            </a:r>
          </a:p>
          <a:p>
            <a:r>
              <a:rPr lang="en-US" dirty="0" smtClean="0"/>
              <a:t>Re-</a:t>
            </a:r>
            <a:r>
              <a:rPr lang="en-US" dirty="0" err="1" smtClean="0"/>
              <a:t>assingning</a:t>
            </a:r>
            <a:r>
              <a:rPr lang="en-US" dirty="0" smtClean="0"/>
              <a:t> the relative priority of stories</a:t>
            </a:r>
          </a:p>
          <a:p>
            <a:r>
              <a:rPr lang="en-US" dirty="0" smtClean="0"/>
              <a:t>Assigning estimates to stories in light of newly discovered information</a:t>
            </a:r>
          </a:p>
          <a:p>
            <a:r>
              <a:rPr lang="en-US" dirty="0" smtClean="0"/>
              <a:t>Correcting estimates in light of newly discovered information</a:t>
            </a:r>
          </a:p>
          <a:p>
            <a:r>
              <a:rPr lang="en-US" dirty="0" smtClean="0"/>
              <a:t>Splitting user stories which are high priority but too coarse grained </a:t>
            </a:r>
            <a:r>
              <a:rPr lang="en-US" dirty="0"/>
              <a:t>t</a:t>
            </a:r>
            <a:r>
              <a:rPr lang="en-US" dirty="0" smtClean="0"/>
              <a:t>o fit in an </a:t>
            </a:r>
            <a:r>
              <a:rPr lang="en-US" dirty="0" err="1" smtClean="0"/>
              <a:t>upcomming</a:t>
            </a:r>
            <a:r>
              <a:rPr lang="en-US" dirty="0" smtClean="0"/>
              <a:t> iteration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INVEST characteristic of user story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 – INDEPENDENT :- the user story should be   self-contained, in a way that there is no   inherent dependency on another user story.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N – NEGOTIABLE  :- user stories, up until they are part of an iteration, can always be changed and rewritten.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 – VALUABLE :- A user story must deliver value to the end user.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E – ESTIMABLE :- </a:t>
            </a:r>
            <a:r>
              <a:rPr lang="en-US" dirty="0" smtClean="0"/>
              <a:t>You must always be able to estimate the size of a user story.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S – SMALL :- </a:t>
            </a:r>
            <a:r>
              <a:rPr lang="en-US" dirty="0" smtClean="0"/>
              <a:t>User stories should not be so big   as to become impossible plan/task/prioritize with a certain level of certainty.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T – TEST :- </a:t>
            </a:r>
            <a:r>
              <a:rPr lang="en-US" dirty="0" smtClean="0"/>
              <a:t>The user story or its related description must provide the necessary information to make test development possible.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16764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Thikkavarapu</a:t>
            </a:r>
            <a:r>
              <a:rPr lang="en-US" dirty="0" smtClean="0">
                <a:solidFill>
                  <a:srgbClr val="FF0000"/>
                </a:solidFill>
              </a:rPr>
              <a:t> Hemanth-337(ID)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6781800" cy="1752600"/>
          </a:xfrm>
        </p:spPr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317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Thikkavarapu  Hemanth (ID-337)</vt:lpstr>
      <vt:lpstr>Backlog Grooming Session</vt:lpstr>
      <vt:lpstr>Activities in Backlog Grooming Session</vt:lpstr>
      <vt:lpstr>INVEST characteristic of user story</vt:lpstr>
      <vt:lpstr>Slide 5</vt:lpstr>
      <vt:lpstr>Slide 6</vt:lpstr>
      <vt:lpstr>Slide 7</vt:lpstr>
      <vt:lpstr>Thikkavarapu Hemanth-337(ID)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Thikkavarapu  Hemanth</dc:title>
  <dc:creator>ok</dc:creator>
  <cp:lastModifiedBy>ok</cp:lastModifiedBy>
  <cp:revision>22</cp:revision>
  <dcterms:created xsi:type="dcterms:W3CDTF">2022-06-12T12:12:56Z</dcterms:created>
  <dcterms:modified xsi:type="dcterms:W3CDTF">2022-06-13T11:18:12Z</dcterms:modified>
</cp:coreProperties>
</file>