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95536" y="692696"/>
            <a:ext cx="2520280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0" y="697871"/>
            <a:ext cx="2514366" cy="16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395536" y="232971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Nasce la pagina </a:t>
            </a:r>
            <a:r>
              <a:rPr lang="it-IT" b="1" dirty="0" err="1" smtClean="0"/>
              <a:t>facebook</a:t>
            </a:r>
            <a:r>
              <a:rPr lang="it-IT" b="1" dirty="0" smtClean="0"/>
              <a:t> </a:t>
            </a:r>
            <a:r>
              <a:rPr lang="it-IT" b="1" dirty="0" err="1" smtClean="0"/>
              <a:t>GitHub</a:t>
            </a:r>
            <a:r>
              <a:rPr lang="it-IT" b="1" dirty="0" smtClean="0"/>
              <a:t> Italia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018541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Presentazione su schermo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</dc:creator>
  <cp:lastModifiedBy>Antonio</cp:lastModifiedBy>
  <cp:revision>2</cp:revision>
  <dcterms:created xsi:type="dcterms:W3CDTF">2020-02-06T09:26:13Z</dcterms:created>
  <dcterms:modified xsi:type="dcterms:W3CDTF">2020-02-06T09:49:51Z</dcterms:modified>
</cp:coreProperties>
</file>