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0C0"/>
    <a:srgbClr val="417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2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51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1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81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56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15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73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21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65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5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7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0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6CF7-DDC1-4CEA-8F22-3EAC029F5EB4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C39B-AF29-425D-8CD1-28274319D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45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hyperlink" Target="https://www.google.it/url?sa=i&amp;url=https://www.agendadigitale.eu/cittadinanza-digitale/innovazione-dellitalia-e-nuovo-governo-le-risorse-la-vera-incognita/&amp;psig=AOvVaw3smKZaIxXOYNwg4Yk9ez7q&amp;ust=1580886728321000&amp;source=images&amp;cd=vfe&amp;ved=0CAIQjRxqFwoTCMDtgJast-cCFQAAAAAdAAAAABAD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isultato immagini per italia digitale&quot;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41028"/>
            <a:ext cx="6695668" cy="446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arrotondato 4"/>
          <p:cNvSpPr/>
          <p:nvPr/>
        </p:nvSpPr>
        <p:spPr>
          <a:xfrm>
            <a:off x="1675133" y="2215414"/>
            <a:ext cx="4921943" cy="1231291"/>
          </a:xfrm>
          <a:prstGeom prst="roundRect">
            <a:avLst>
              <a:gd name="adj" fmla="val 87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47" y="2253514"/>
            <a:ext cx="4637613" cy="114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783973"/>
            <a:ext cx="1343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333605" y="3395002"/>
            <a:ext cx="3913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Italia Digitale</a:t>
            </a:r>
            <a:endParaRPr lang="it-IT" sz="3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7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675133" y="2215414"/>
            <a:ext cx="4921943" cy="1231291"/>
          </a:xfrm>
          <a:prstGeom prst="roundRect">
            <a:avLst>
              <a:gd name="adj" fmla="val 87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47" y="2253514"/>
            <a:ext cx="4637613" cy="114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333605" y="3395002"/>
            <a:ext cx="3913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Italia Digitale</a:t>
            </a:r>
            <a:endParaRPr lang="it-IT" sz="3800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57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</Words>
  <Application>Microsoft Office PowerPoint</Application>
  <PresentationFormat>Presentazione su schermo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</dc:creator>
  <cp:lastModifiedBy>Antonio</cp:lastModifiedBy>
  <cp:revision>6</cp:revision>
  <dcterms:created xsi:type="dcterms:W3CDTF">2020-02-04T07:01:48Z</dcterms:created>
  <dcterms:modified xsi:type="dcterms:W3CDTF">2020-02-05T08:18:08Z</dcterms:modified>
</cp:coreProperties>
</file>