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4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7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5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2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3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34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56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4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6348-6643-459E-88FB-9CD6E3161902}" type="datetimeFigureOut">
              <a:rPr lang="it-IT" smtClean="0"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9273-D665-44D7-B6D8-C7871E9A1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8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64652"/>
            <a:ext cx="2854871" cy="438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40" y="1681312"/>
            <a:ext cx="1651992" cy="159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130144" y="3159572"/>
            <a:ext cx="344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GitHub Italia</a:t>
            </a:r>
            <a:endParaRPr lang="it-IT" sz="1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8" y="99746"/>
            <a:ext cx="557014" cy="5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sellaDiTesto 13"/>
          <p:cNvSpPr txBox="1"/>
          <p:nvPr/>
        </p:nvSpPr>
        <p:spPr>
          <a:xfrm>
            <a:off x="59482" y="578565"/>
            <a:ext cx="1569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Berlin Sans FB Demi" panose="020E0802020502020306" pitchFamily="34" charset="0"/>
              </a:rPr>
              <a:t>GitHub Italia</a:t>
            </a:r>
            <a:endParaRPr lang="it-IT" sz="700" dirty="0">
              <a:latin typeface="Berlin Sans FB Demi" panose="020E0802020502020306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8" y="103074"/>
            <a:ext cx="557014" cy="5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1619672" y="614660"/>
            <a:ext cx="1569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Berlin Sans FB Demi" panose="020E0802020502020306" pitchFamily="34" charset="0"/>
              </a:rPr>
              <a:t>GitHub Italia</a:t>
            </a:r>
            <a:endParaRPr lang="it-IT" sz="700" dirty="0">
              <a:latin typeface="Berlin Sans FB Demi" panose="020E0802020502020306" pitchFamily="34" charset="0"/>
            </a:endParaRPr>
          </a:p>
        </p:txBody>
      </p:sp>
      <p:sp>
        <p:nvSpPr>
          <p:cNvPr id="10" name="Ovale 9"/>
          <p:cNvSpPr/>
          <p:nvPr/>
        </p:nvSpPr>
        <p:spPr>
          <a:xfrm>
            <a:off x="1763688" y="44624"/>
            <a:ext cx="1262236" cy="1080000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 9" descr="Immagine correlat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38" y="4839527"/>
            <a:ext cx="910625" cy="9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magine correlat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85" y="4725144"/>
            <a:ext cx="1251153" cy="1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10" y="3933835"/>
            <a:ext cx="1739101" cy="519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3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73" y="3049910"/>
            <a:ext cx="667266" cy="64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259632" y="3654549"/>
            <a:ext cx="34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GitHub Italia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8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Presentazione su schermo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</dc:creator>
  <cp:lastModifiedBy>Antonio</cp:lastModifiedBy>
  <cp:revision>14</cp:revision>
  <cp:lastPrinted>2020-02-07T06:54:40Z</cp:lastPrinted>
  <dcterms:created xsi:type="dcterms:W3CDTF">2020-02-06T16:16:59Z</dcterms:created>
  <dcterms:modified xsi:type="dcterms:W3CDTF">2020-02-08T07:13:31Z</dcterms:modified>
</cp:coreProperties>
</file>