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385723"/>
    <a:srgbClr val="4CDF35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29" autoAdjust="0"/>
    <p:restoredTop sz="94621" autoAdjust="0"/>
  </p:normalViewPr>
  <p:slideViewPr>
    <p:cSldViewPr snapToGrid="0">
      <p:cViewPr>
        <p:scale>
          <a:sx n="75" d="100"/>
          <a:sy n="75" d="100"/>
        </p:scale>
        <p:origin x="1301" y="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EC1D-26AA-462E-A170-4AA09190E1E9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23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EC1D-26AA-462E-A170-4AA09190E1E9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87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EC1D-26AA-462E-A170-4AA09190E1E9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68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EC1D-26AA-462E-A170-4AA09190E1E9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85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EC1D-26AA-462E-A170-4AA09190E1E9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25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EC1D-26AA-462E-A170-4AA09190E1E9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6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EC1D-26AA-462E-A170-4AA09190E1E9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73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EC1D-26AA-462E-A170-4AA09190E1E9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43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39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EC1D-26AA-462E-A170-4AA09190E1E9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34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EC1D-26AA-462E-A170-4AA09190E1E9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42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EC1D-26AA-462E-A170-4AA09190E1E9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43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10.png"/><Relationship Id="rId2" Type="http://schemas.openxmlformats.org/officeDocument/2006/relationships/image" Target="../media/image2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3.png"/><Relationship Id="rId18" Type="http://schemas.openxmlformats.org/officeDocument/2006/relationships/image" Target="../media/image9.png"/><Relationship Id="rId3" Type="http://schemas.microsoft.com/office/2007/relationships/hdphoto" Target="../media/hdphoto1.wdp"/><Relationship Id="rId21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7.pn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2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image" Target="../media/image17.png"/><Relationship Id="rId19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6.png"/><Relationship Id="rId2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18" Type="http://schemas.openxmlformats.org/officeDocument/2006/relationships/image" Target="../media/image21.png"/><Relationship Id="rId3" Type="http://schemas.microsoft.com/office/2007/relationships/hdphoto" Target="../media/hdphoto1.wdp"/><Relationship Id="rId21" Type="http://schemas.openxmlformats.org/officeDocument/2006/relationships/image" Target="../media/image20.png"/><Relationship Id="rId7" Type="http://schemas.openxmlformats.org/officeDocument/2006/relationships/image" Target="../media/image14.png"/><Relationship Id="rId12" Type="http://schemas.openxmlformats.org/officeDocument/2006/relationships/image" Target="../media/image24.png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2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24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7.png"/><Relationship Id="rId23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23.png"/><Relationship Id="rId2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22.png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7.png"/><Relationship Id="rId18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12" Type="http://schemas.openxmlformats.org/officeDocument/2006/relationships/image" Target="../media/image16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5.png"/><Relationship Id="rId19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186900" y="906988"/>
            <a:ext cx="8685670" cy="4890464"/>
            <a:chOff x="186900" y="906988"/>
            <a:chExt cx="8685670" cy="4890464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900" y="906988"/>
              <a:ext cx="8685670" cy="4890464"/>
            </a:xfrm>
            <a:prstGeom prst="rect">
              <a:avLst/>
            </a:prstGeom>
            <a:ln w="38100">
              <a:noFill/>
            </a:ln>
          </p:spPr>
        </p:pic>
        <p:grpSp>
          <p:nvGrpSpPr>
            <p:cNvPr id="15" name="グループ化 14"/>
            <p:cNvGrpSpPr/>
            <p:nvPr/>
          </p:nvGrpSpPr>
          <p:grpSpPr>
            <a:xfrm>
              <a:off x="243324" y="1297573"/>
              <a:ext cx="6720481" cy="4364832"/>
              <a:chOff x="1330620" y="1869686"/>
              <a:chExt cx="4972793" cy="3229740"/>
            </a:xfrm>
          </p:grpSpPr>
          <p:pic>
            <p:nvPicPr>
              <p:cNvPr id="60" name="図 5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0780" y="42674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1" name="図 6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0780" y="36578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2" name="図 6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620" y="30685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3" name="図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0780" y="2418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4" name="図 6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0780" y="18900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5" name="図 6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9580" y="18798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6" name="図 6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0060" y="24996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7" name="図 6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8700" y="18798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8" name="図 6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7980" y="1869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9" name="図 6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8860" y="24792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0" name="図 6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7980" y="24894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1" name="図 7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9580" y="31295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2" name="図 7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8860" y="3139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3" name="図 7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7660" y="31193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4" name="図 7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1980" y="32819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5" name="図 7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0220" y="37492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6" name="図 7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0300" y="37188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7" name="図 7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0860" y="42572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8" name="図 7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062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9" name="図 7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7340" y="3688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0" name="図 7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878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1" name="図 8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7100" y="1869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2" name="図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7420" y="24691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3" name="図 8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260" y="30990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4" name="図 8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260" y="3647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5" name="図 8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870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7" name="図 8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6860" y="35867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8" name="図 8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6460" y="35460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4" name="図 9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9740" y="38407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6" name="図 9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2140" y="39931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8" name="図 9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1433" y="2902602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9" name="図 9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7340" y="29568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0" name="図 9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540" y="41455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1" name="図 10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7260" y="29466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2" name="図 10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7340" y="2337046"/>
                <a:ext cx="831980" cy="831980"/>
              </a:xfrm>
              <a:prstGeom prst="rect">
                <a:avLst/>
              </a:prstGeom>
            </p:spPr>
          </p:pic>
        </p:grpSp>
        <p:grpSp>
          <p:nvGrpSpPr>
            <p:cNvPr id="17" name="グループ化 16"/>
            <p:cNvGrpSpPr/>
            <p:nvPr/>
          </p:nvGrpSpPr>
          <p:grpSpPr>
            <a:xfrm>
              <a:off x="810742" y="1530938"/>
              <a:ext cx="2706449" cy="1624777"/>
              <a:chOff x="1750478" y="2042363"/>
              <a:chExt cx="2002626" cy="1202247"/>
            </a:xfrm>
          </p:grpSpPr>
          <p:pic>
            <p:nvPicPr>
              <p:cNvPr id="111" name="図 1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0338" y="204598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2" name="図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7058" y="205614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3" name="図 1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5669" y="2527129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4" name="図 1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0478" y="2542164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5" name="図 1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23938" y="249302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6" name="図 11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0658" y="251334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7" name="図 11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5467" y="2042363"/>
                <a:ext cx="702446" cy="702446"/>
              </a:xfrm>
              <a:prstGeom prst="rect">
                <a:avLst/>
              </a:prstGeom>
            </p:spPr>
          </p:pic>
        </p:grpSp>
        <p:grpSp>
          <p:nvGrpSpPr>
            <p:cNvPr id="16" name="グループ化 15"/>
            <p:cNvGrpSpPr/>
            <p:nvPr/>
          </p:nvGrpSpPr>
          <p:grpSpPr>
            <a:xfrm>
              <a:off x="1443659" y="3491903"/>
              <a:ext cx="2253740" cy="1567204"/>
              <a:chOff x="2044818" y="3783346"/>
              <a:chExt cx="1667646" cy="1159646"/>
            </a:xfrm>
          </p:grpSpPr>
          <p:pic>
            <p:nvPicPr>
              <p:cNvPr id="107" name="図 10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2178" y="424054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08" name="図 10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2658" y="379350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09" name="図 10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4818" y="423038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0" name="図 10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0018" y="3783346"/>
                <a:ext cx="702446" cy="702446"/>
              </a:xfrm>
              <a:prstGeom prst="rect">
                <a:avLst/>
              </a:prstGeom>
            </p:spPr>
          </p:pic>
        </p:grpSp>
        <p:grpSp>
          <p:nvGrpSpPr>
            <p:cNvPr id="14" name="グループ化 13"/>
            <p:cNvGrpSpPr/>
            <p:nvPr/>
          </p:nvGrpSpPr>
          <p:grpSpPr>
            <a:xfrm>
              <a:off x="6487465" y="1099934"/>
              <a:ext cx="1842566" cy="1904700"/>
              <a:chOff x="-1069613" y="1245923"/>
              <a:chExt cx="1363399" cy="1409375"/>
            </a:xfrm>
          </p:grpSpPr>
          <p:pic>
            <p:nvPicPr>
              <p:cNvPr id="40" name="図 3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069613" y="1823318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42" name="図 4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38194" y="1245923"/>
                <a:ext cx="831980" cy="831980"/>
              </a:xfrm>
              <a:prstGeom prst="rect">
                <a:avLst/>
              </a:prstGeom>
            </p:spPr>
          </p:pic>
        </p:grpSp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5191" y="3629925"/>
              <a:ext cx="877984" cy="658489"/>
            </a:xfrm>
            <a:prstGeom prst="rect">
              <a:avLst/>
            </a:prstGeom>
            <a:effectLst/>
          </p:spPr>
        </p:pic>
        <p:pic>
          <p:nvPicPr>
            <p:cNvPr id="105" name="図 10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349" y="4351767"/>
              <a:ext cx="556295" cy="417221"/>
            </a:xfrm>
            <a:prstGeom prst="rect">
              <a:avLst/>
            </a:prstGeom>
            <a:effectLst/>
          </p:spPr>
        </p:pic>
        <p:pic>
          <p:nvPicPr>
            <p:cNvPr id="129" name="図 1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2780" y="2729340"/>
              <a:ext cx="1124380" cy="1124379"/>
            </a:xfrm>
            <a:prstGeom prst="rect">
              <a:avLst/>
            </a:prstGeom>
          </p:spPr>
        </p:pic>
        <p:pic>
          <p:nvPicPr>
            <p:cNvPr id="128" name="図 12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49" y="2635917"/>
              <a:ext cx="1108769" cy="1108769"/>
            </a:xfrm>
            <a:prstGeom prst="rect">
              <a:avLst/>
            </a:prstGeom>
          </p:spPr>
        </p:pic>
        <p:pic>
          <p:nvPicPr>
            <p:cNvPr id="127" name="図 1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6548" y="2030672"/>
              <a:ext cx="949321" cy="949321"/>
            </a:xfrm>
            <a:prstGeom prst="rect">
              <a:avLst/>
            </a:prstGeom>
          </p:spPr>
        </p:pic>
        <p:pic>
          <p:nvPicPr>
            <p:cNvPr id="131" name="図 1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5362" y="2788319"/>
              <a:ext cx="949321" cy="949321"/>
            </a:xfrm>
            <a:prstGeom prst="rect">
              <a:avLst/>
            </a:prstGeom>
          </p:spPr>
        </p:pic>
        <p:pic>
          <p:nvPicPr>
            <p:cNvPr id="132" name="図 1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9637" y="2866696"/>
              <a:ext cx="949321" cy="949321"/>
            </a:xfrm>
            <a:prstGeom prst="rect">
              <a:avLst/>
            </a:prstGeom>
          </p:spPr>
        </p:pic>
        <p:pic>
          <p:nvPicPr>
            <p:cNvPr id="133" name="図 1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3512" y="3502422"/>
              <a:ext cx="949321" cy="949321"/>
            </a:xfrm>
            <a:prstGeom prst="rect">
              <a:avLst/>
            </a:prstGeom>
          </p:spPr>
        </p:pic>
        <p:pic>
          <p:nvPicPr>
            <p:cNvPr id="134" name="図 1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2128" y="3485003"/>
              <a:ext cx="949321" cy="949321"/>
            </a:xfrm>
            <a:prstGeom prst="rect">
              <a:avLst/>
            </a:prstGeom>
          </p:spPr>
        </p:pic>
        <p:pic>
          <p:nvPicPr>
            <p:cNvPr id="135" name="図 1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4311" y="3485004"/>
              <a:ext cx="949321" cy="949321"/>
            </a:xfrm>
            <a:prstGeom prst="rect">
              <a:avLst/>
            </a:prstGeom>
          </p:spPr>
        </p:pic>
        <p:pic>
          <p:nvPicPr>
            <p:cNvPr id="136" name="図 1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619" y="3476296"/>
              <a:ext cx="949321" cy="949321"/>
            </a:xfrm>
            <a:prstGeom prst="rect">
              <a:avLst/>
            </a:prstGeom>
          </p:spPr>
        </p:pic>
      </p:grpSp>
      <p:sp>
        <p:nvSpPr>
          <p:cNvPr id="3" name="正方形/長方形 2"/>
          <p:cNvSpPr/>
          <p:nvPr/>
        </p:nvSpPr>
        <p:spPr>
          <a:xfrm>
            <a:off x="8424000" y="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/>
            <a:r>
              <a:rPr lang="en-US" altLang="ja-JP" sz="36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1p</a:t>
            </a:r>
            <a:endParaRPr lang="ja-JP" altLang="en-US" sz="24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60EED93-F465-7344-A3AF-0A47B7E996D0}"/>
              </a:ext>
            </a:extLst>
          </p:cNvPr>
          <p:cNvSpPr/>
          <p:nvPr/>
        </p:nvSpPr>
        <p:spPr>
          <a:xfrm>
            <a:off x="239343" y="5622833"/>
            <a:ext cx="3843113" cy="9831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0" y="-1"/>
            <a:ext cx="842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１－１</a:t>
            </a:r>
            <a:endParaRPr lang="ja-JP" altLang="en-US" sz="36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 flipH="1">
            <a:off x="2341317" y="3378098"/>
            <a:ext cx="553153" cy="1106305"/>
            <a:chOff x="2938729" y="3075236"/>
            <a:chExt cx="622422" cy="1244844"/>
          </a:xfrm>
          <a:effectLst/>
        </p:grpSpPr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grpSp>
        <p:nvGrpSpPr>
          <p:cNvPr id="20" name="グループ化 19"/>
          <p:cNvGrpSpPr/>
          <p:nvPr/>
        </p:nvGrpSpPr>
        <p:grpSpPr>
          <a:xfrm>
            <a:off x="1113339" y="2107904"/>
            <a:ext cx="3157498" cy="1309235"/>
            <a:chOff x="1677458" y="2398167"/>
            <a:chExt cx="2336378" cy="968763"/>
          </a:xfrm>
        </p:grpSpPr>
        <p:pic>
          <p:nvPicPr>
            <p:cNvPr id="118" name="図 11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978" y="2810073"/>
              <a:ext cx="556858" cy="556857"/>
            </a:xfrm>
            <a:prstGeom prst="rect">
              <a:avLst/>
            </a:prstGeom>
          </p:spPr>
        </p:pic>
        <p:pic>
          <p:nvPicPr>
            <p:cNvPr id="119" name="図 11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15302" y="2810073"/>
              <a:ext cx="555647" cy="555646"/>
            </a:xfrm>
            <a:prstGeom prst="rect">
              <a:avLst/>
            </a:prstGeom>
          </p:spPr>
        </p:pic>
        <p:pic>
          <p:nvPicPr>
            <p:cNvPr id="120" name="図 11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24139" y="2398167"/>
              <a:ext cx="555647" cy="555646"/>
            </a:xfrm>
            <a:prstGeom prst="rect">
              <a:avLst/>
            </a:prstGeom>
          </p:spPr>
        </p:pic>
        <p:pic>
          <p:nvPicPr>
            <p:cNvPr id="122" name="図 12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364203" y="2810330"/>
              <a:ext cx="555528" cy="555526"/>
            </a:xfrm>
            <a:prstGeom prst="rect">
              <a:avLst/>
            </a:prstGeom>
          </p:spPr>
        </p:pic>
        <p:pic>
          <p:nvPicPr>
            <p:cNvPr id="125" name="図 12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77458" y="2399037"/>
              <a:ext cx="555647" cy="555646"/>
            </a:xfrm>
            <a:prstGeom prst="rect">
              <a:avLst/>
            </a:prstGeom>
          </p:spPr>
        </p:pic>
      </p:grpSp>
      <p:pic>
        <p:nvPicPr>
          <p:cNvPr id="31" name="図 3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57985" y="1388358"/>
            <a:ext cx="482537" cy="482537"/>
          </a:xfrm>
          <a:prstGeom prst="rect">
            <a:avLst/>
          </a:prstGeom>
          <a:effectLst/>
        </p:spPr>
      </p:pic>
      <p:sp>
        <p:nvSpPr>
          <p:cNvPr id="4" name="正方形/長方形 3"/>
          <p:cNvSpPr/>
          <p:nvPr/>
        </p:nvSpPr>
        <p:spPr>
          <a:xfrm>
            <a:off x="156754" y="5921828"/>
            <a:ext cx="4362996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★★★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：２</a:t>
            </a:r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０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4646023" y="5926183"/>
            <a:ext cx="4210594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★☆：２５以内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209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186900" y="906988"/>
            <a:ext cx="8685670" cy="4890464"/>
            <a:chOff x="186900" y="906988"/>
            <a:chExt cx="8685670" cy="4890464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900" y="906988"/>
              <a:ext cx="8685670" cy="4890464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24" name="図 1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4298" y="2886305"/>
              <a:ext cx="1124379" cy="1124379"/>
            </a:xfrm>
            <a:prstGeom prst="rect">
              <a:avLst/>
            </a:prstGeom>
          </p:spPr>
        </p:pic>
        <p:grpSp>
          <p:nvGrpSpPr>
            <p:cNvPr id="15" name="グループ化 14"/>
            <p:cNvGrpSpPr/>
            <p:nvPr/>
          </p:nvGrpSpPr>
          <p:grpSpPr>
            <a:xfrm>
              <a:off x="1122091" y="1929186"/>
              <a:ext cx="7467978" cy="3719487"/>
              <a:chOff x="1980860" y="2337046"/>
              <a:chExt cx="5525900" cy="2752220"/>
            </a:xfrm>
          </p:grpSpPr>
          <p:pic>
            <p:nvPicPr>
              <p:cNvPr id="73" name="図 7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3436" y="2442760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6" name="図 7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0300" y="37188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7" name="図 7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0860" y="42572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8" name="図 7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062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9" name="図 7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7340" y="3688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0" name="図 7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878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2" name="図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3864" y="2366024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3" name="図 8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3036" y="2989500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4" name="図 8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260" y="3647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5" name="図 8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870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6" name="図 8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8300" y="4196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7" name="図 8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6860" y="35867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8" name="図 8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6460" y="35460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9" name="図 8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8220" y="4196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0" name="図 8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6220" y="41861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1" name="図 9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7900" y="4155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2" name="図 9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75340" y="41861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3" name="図 9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4780" y="41861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4" name="図 9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9740" y="38407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6" name="図 9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2140" y="39931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7" name="図 9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14380" y="35765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8" name="図 9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6540" y="35867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9" name="図 9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7340" y="29568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0" name="図 9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540" y="41455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1" name="図 10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7260" y="29466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2" name="図 10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7340" y="2337046"/>
                <a:ext cx="831980" cy="831980"/>
              </a:xfrm>
              <a:prstGeom prst="rect">
                <a:avLst/>
              </a:prstGeom>
            </p:spPr>
          </p:pic>
        </p:grpSp>
        <p:pic>
          <p:nvPicPr>
            <p:cNvPr id="109" name="図 10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328" y="4630182"/>
              <a:ext cx="949321" cy="949321"/>
            </a:xfrm>
            <a:prstGeom prst="rect">
              <a:avLst/>
            </a:prstGeom>
          </p:spPr>
        </p:pic>
        <p:grpSp>
          <p:nvGrpSpPr>
            <p:cNvPr id="14" name="グループ化 13"/>
            <p:cNvGrpSpPr/>
            <p:nvPr/>
          </p:nvGrpSpPr>
          <p:grpSpPr>
            <a:xfrm>
              <a:off x="6596359" y="1260961"/>
              <a:ext cx="1896233" cy="1908231"/>
              <a:chOff x="-876270" y="1492878"/>
              <a:chExt cx="1403110" cy="1411988"/>
            </a:xfrm>
          </p:grpSpPr>
          <p:pic>
            <p:nvPicPr>
              <p:cNvPr id="39" name="図 3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76270" y="1492878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40" name="図 3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21524" y="2071407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41" name="図 4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26190" y="1515427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42" name="図 4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05140" y="20728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44" name="図 4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07260" y="1583063"/>
                <a:ext cx="814519" cy="702446"/>
              </a:xfrm>
              <a:prstGeom prst="rect">
                <a:avLst/>
              </a:prstGeom>
            </p:spPr>
          </p:pic>
          <p:pic>
            <p:nvPicPr>
              <p:cNvPr id="45" name="図 4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01533" y="1569449"/>
                <a:ext cx="796646" cy="702446"/>
              </a:xfrm>
              <a:prstGeom prst="rect">
                <a:avLst/>
              </a:prstGeom>
            </p:spPr>
          </p:pic>
          <p:pic>
            <p:nvPicPr>
              <p:cNvPr id="58" name="図 5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07260" y="2064647"/>
                <a:ext cx="814519" cy="702446"/>
              </a:xfrm>
              <a:prstGeom prst="rect">
                <a:avLst/>
              </a:prstGeom>
            </p:spPr>
          </p:pic>
          <p:pic>
            <p:nvPicPr>
              <p:cNvPr id="59" name="図 5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54731" y="2040263"/>
                <a:ext cx="584044" cy="702446"/>
              </a:xfrm>
              <a:prstGeom prst="rect">
                <a:avLst/>
              </a:prstGeom>
            </p:spPr>
          </p:pic>
        </p:grpSp>
        <p:pic>
          <p:nvPicPr>
            <p:cNvPr id="105" name="図 10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800" y="1663722"/>
              <a:ext cx="556295" cy="417221"/>
            </a:xfrm>
            <a:prstGeom prst="rect">
              <a:avLst/>
            </a:prstGeom>
            <a:effectLst/>
          </p:spPr>
        </p:pic>
        <p:grpSp>
          <p:nvGrpSpPr>
            <p:cNvPr id="4" name="グループ化 3"/>
            <p:cNvGrpSpPr/>
            <p:nvPr/>
          </p:nvGrpSpPr>
          <p:grpSpPr>
            <a:xfrm>
              <a:off x="3361637" y="3202076"/>
              <a:ext cx="2157625" cy="1553474"/>
              <a:chOff x="3361637" y="3202076"/>
              <a:chExt cx="2157625" cy="1553474"/>
            </a:xfrm>
          </p:grpSpPr>
          <p:pic>
            <p:nvPicPr>
              <p:cNvPr id="113" name="図 1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9520" y="3202076"/>
                <a:ext cx="949321" cy="949321"/>
              </a:xfrm>
              <a:prstGeom prst="rect">
                <a:avLst/>
              </a:prstGeom>
            </p:spPr>
          </p:pic>
          <p:pic>
            <p:nvPicPr>
              <p:cNvPr id="114" name="図 1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9941" y="3202076"/>
                <a:ext cx="949321" cy="949321"/>
              </a:xfrm>
              <a:prstGeom prst="rect">
                <a:avLst/>
              </a:prstGeom>
            </p:spPr>
          </p:pic>
          <p:pic>
            <p:nvPicPr>
              <p:cNvPr id="121" name="図 12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7009" y="3593421"/>
                <a:ext cx="949321" cy="949321"/>
              </a:xfrm>
              <a:prstGeom prst="rect">
                <a:avLst/>
              </a:prstGeom>
            </p:spPr>
          </p:pic>
          <p:pic>
            <p:nvPicPr>
              <p:cNvPr id="115" name="図 1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2058" y="3806229"/>
                <a:ext cx="949321" cy="949321"/>
              </a:xfrm>
              <a:prstGeom prst="rect">
                <a:avLst/>
              </a:prstGeom>
            </p:spPr>
          </p:pic>
          <p:pic>
            <p:nvPicPr>
              <p:cNvPr id="117" name="図 11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4529" y="3593421"/>
                <a:ext cx="949321" cy="949321"/>
              </a:xfrm>
              <a:prstGeom prst="rect">
                <a:avLst/>
              </a:prstGeom>
            </p:spPr>
          </p:pic>
          <p:pic>
            <p:nvPicPr>
              <p:cNvPr id="112" name="図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1637" y="3215807"/>
                <a:ext cx="949321" cy="949321"/>
              </a:xfrm>
              <a:prstGeom prst="rect">
                <a:avLst/>
              </a:prstGeom>
            </p:spPr>
          </p:pic>
        </p:grpSp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0563" y="1893886"/>
              <a:ext cx="2109045" cy="2109045"/>
            </a:xfrm>
            <a:prstGeom prst="rect">
              <a:avLst/>
            </a:prstGeom>
            <a:effectLst/>
          </p:spPr>
        </p:pic>
        <p:pic>
          <p:nvPicPr>
            <p:cNvPr id="123" name="図 12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783" y="1837509"/>
              <a:ext cx="283939" cy="212954"/>
            </a:xfrm>
            <a:prstGeom prst="rect">
              <a:avLst/>
            </a:prstGeom>
            <a:effectLst/>
          </p:spPr>
        </p:pic>
        <p:pic>
          <p:nvPicPr>
            <p:cNvPr id="126" name="図 1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612" y="2929847"/>
              <a:ext cx="1124379" cy="1124379"/>
            </a:xfrm>
            <a:prstGeom prst="rect">
              <a:avLst/>
            </a:prstGeom>
          </p:spPr>
        </p:pic>
        <p:pic>
          <p:nvPicPr>
            <p:cNvPr id="155" name="図 15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842" y="2938556"/>
              <a:ext cx="1124379" cy="1124379"/>
            </a:xfrm>
            <a:prstGeom prst="rect">
              <a:avLst/>
            </a:prstGeom>
          </p:spPr>
        </p:pic>
        <p:pic>
          <p:nvPicPr>
            <p:cNvPr id="160" name="図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716" y="1240385"/>
              <a:ext cx="1124379" cy="1124379"/>
            </a:xfrm>
            <a:prstGeom prst="rect">
              <a:avLst/>
            </a:prstGeom>
          </p:spPr>
        </p:pic>
        <p:pic>
          <p:nvPicPr>
            <p:cNvPr id="161" name="図 1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116" y="1392785"/>
              <a:ext cx="1124379" cy="1124379"/>
            </a:xfrm>
            <a:prstGeom prst="rect">
              <a:avLst/>
            </a:prstGeom>
          </p:spPr>
        </p:pic>
      </p:grpSp>
      <p:sp>
        <p:nvSpPr>
          <p:cNvPr id="3" name="正方形/長方形 2"/>
          <p:cNvSpPr/>
          <p:nvPr/>
        </p:nvSpPr>
        <p:spPr>
          <a:xfrm>
            <a:off x="8424000" y="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/>
            <a:r>
              <a:rPr lang="en-US" altLang="ja-JP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2p</a:t>
            </a:r>
            <a:endParaRPr lang="ja-JP" altLang="en-US" sz="24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60EED93-F465-7344-A3AF-0A47B7E996D0}"/>
              </a:ext>
            </a:extLst>
          </p:cNvPr>
          <p:cNvSpPr/>
          <p:nvPr/>
        </p:nvSpPr>
        <p:spPr>
          <a:xfrm>
            <a:off x="239343" y="5622833"/>
            <a:ext cx="3843113" cy="9831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0" y="-1"/>
            <a:ext cx="842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１－２</a:t>
            </a:r>
            <a:endParaRPr lang="ja-JP" altLang="en-US" sz="36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4071" y="1541770"/>
            <a:ext cx="482537" cy="482537"/>
          </a:xfrm>
          <a:prstGeom prst="rect">
            <a:avLst/>
          </a:prstGeom>
          <a:effectLst/>
        </p:spPr>
      </p:pic>
      <p:grpSp>
        <p:nvGrpSpPr>
          <p:cNvPr id="36" name="グループ化 35"/>
          <p:cNvGrpSpPr/>
          <p:nvPr/>
        </p:nvGrpSpPr>
        <p:grpSpPr>
          <a:xfrm flipH="1">
            <a:off x="7262291" y="1237371"/>
            <a:ext cx="553153" cy="1106305"/>
            <a:chOff x="2938729" y="3075236"/>
            <a:chExt cx="622422" cy="1244844"/>
          </a:xfrm>
          <a:effectLst/>
        </p:grpSpPr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pic>
        <p:nvPicPr>
          <p:cNvPr id="106" name="図 10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52523" y="4724790"/>
            <a:ext cx="523409" cy="523407"/>
          </a:xfrm>
          <a:prstGeom prst="rect">
            <a:avLst/>
          </a:prstGeom>
        </p:spPr>
      </p:pic>
      <p:grpSp>
        <p:nvGrpSpPr>
          <p:cNvPr id="20" name="グループ化 19"/>
          <p:cNvGrpSpPr/>
          <p:nvPr/>
        </p:nvGrpSpPr>
        <p:grpSpPr>
          <a:xfrm flipH="1">
            <a:off x="5649102" y="4280528"/>
            <a:ext cx="2432710" cy="995110"/>
            <a:chOff x="1696812" y="2810073"/>
            <a:chExt cx="2317024" cy="947789"/>
          </a:xfrm>
        </p:grpSpPr>
        <p:pic>
          <p:nvPicPr>
            <p:cNvPr id="118" name="図 11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978" y="2810073"/>
              <a:ext cx="556858" cy="556857"/>
            </a:xfrm>
            <a:prstGeom prst="rect">
              <a:avLst/>
            </a:prstGeom>
          </p:spPr>
        </p:pic>
        <p:pic>
          <p:nvPicPr>
            <p:cNvPr id="119" name="図 118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15302" y="2810073"/>
              <a:ext cx="555647" cy="555646"/>
            </a:xfrm>
            <a:prstGeom prst="rect">
              <a:avLst/>
            </a:prstGeom>
          </p:spPr>
        </p:pic>
        <p:pic>
          <p:nvPicPr>
            <p:cNvPr id="120" name="図 11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24138" y="3201346"/>
              <a:ext cx="555647" cy="555646"/>
            </a:xfrm>
            <a:prstGeom prst="rect">
              <a:avLst/>
            </a:prstGeom>
          </p:spPr>
        </p:pic>
        <p:pic>
          <p:nvPicPr>
            <p:cNvPr id="122" name="図 12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203" y="2810330"/>
              <a:ext cx="555528" cy="555527"/>
            </a:xfrm>
            <a:prstGeom prst="rect">
              <a:avLst/>
            </a:prstGeom>
          </p:spPr>
        </p:pic>
        <p:pic>
          <p:nvPicPr>
            <p:cNvPr id="125" name="図 124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96812" y="3202216"/>
              <a:ext cx="555647" cy="555646"/>
            </a:xfrm>
            <a:prstGeom prst="rect">
              <a:avLst/>
            </a:prstGeom>
          </p:spPr>
        </p:pic>
      </p:grpSp>
      <p:grpSp>
        <p:nvGrpSpPr>
          <p:cNvPr id="25" name="グループ化 24"/>
          <p:cNvGrpSpPr/>
          <p:nvPr/>
        </p:nvGrpSpPr>
        <p:grpSpPr>
          <a:xfrm flipH="1">
            <a:off x="4578616" y="2990195"/>
            <a:ext cx="555728" cy="1111456"/>
            <a:chOff x="2938729" y="3075236"/>
            <a:chExt cx="622422" cy="1244844"/>
          </a:xfrm>
          <a:effectLst/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sp>
        <p:nvSpPr>
          <p:cNvPr id="72" name="正方形/長方形 71"/>
          <p:cNvSpPr/>
          <p:nvPr/>
        </p:nvSpPr>
        <p:spPr>
          <a:xfrm>
            <a:off x="156754" y="5921828"/>
            <a:ext cx="4362996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★★★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：３２以内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646023" y="5926183"/>
            <a:ext cx="4210594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★☆：４０以内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989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6900" y="906988"/>
            <a:ext cx="8685670" cy="4890464"/>
            <a:chOff x="186900" y="906988"/>
            <a:chExt cx="8685670" cy="4890464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900" y="906988"/>
              <a:ext cx="8685670" cy="4890464"/>
            </a:xfrm>
            <a:prstGeom prst="rect">
              <a:avLst/>
            </a:prstGeom>
            <a:ln w="38100">
              <a:noFill/>
            </a:ln>
          </p:spPr>
        </p:pic>
        <p:grpSp>
          <p:nvGrpSpPr>
            <p:cNvPr id="15" name="グループ化 14"/>
            <p:cNvGrpSpPr/>
            <p:nvPr/>
          </p:nvGrpSpPr>
          <p:grpSpPr>
            <a:xfrm>
              <a:off x="1012245" y="1297573"/>
              <a:ext cx="7577824" cy="4351101"/>
              <a:chOff x="1899580" y="1869686"/>
              <a:chExt cx="5607180" cy="3219580"/>
            </a:xfrm>
          </p:grpSpPr>
          <p:pic>
            <p:nvPicPr>
              <p:cNvPr id="65" name="図 6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9580" y="18798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6" name="図 6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0060" y="24996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7" name="図 6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8700" y="18798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8" name="図 6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7980" y="1869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9" name="図 6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8860" y="24792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0" name="図 6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7980" y="24894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2" name="図 7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8860" y="3139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3" name="図 7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7660" y="31193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6" name="図 7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0300" y="37188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7" name="図 7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0860" y="42572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8" name="図 7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062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9" name="図 7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7340" y="3688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0" name="図 7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878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1" name="図 8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7100" y="1869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2" name="図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7420" y="24691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3" name="図 8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260" y="30990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4" name="図 8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260" y="3647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5" name="図 8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870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6" name="図 8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8300" y="4196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7" name="図 8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6860" y="35867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8" name="図 8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6460" y="35460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9" name="図 8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8220" y="4196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0" name="図 8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6220" y="41861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1" name="図 9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7900" y="4155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2" name="図 9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75340" y="41861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3" name="図 9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4780" y="41861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4" name="図 9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9740" y="38407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5" name="図 9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620" y="35968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6" name="図 9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2140" y="39931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7" name="図 9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14380" y="35765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8" name="図 9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6540" y="35867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9" name="図 9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7340" y="29568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0" name="図 9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540" y="41455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1" name="図 10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7260" y="29466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2" name="図 10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7340" y="2337046"/>
                <a:ext cx="831980" cy="831980"/>
              </a:xfrm>
              <a:prstGeom prst="rect">
                <a:avLst/>
              </a:prstGeom>
            </p:spPr>
          </p:pic>
        </p:grpSp>
        <p:grpSp>
          <p:nvGrpSpPr>
            <p:cNvPr id="17" name="グループ化 16"/>
            <p:cNvGrpSpPr/>
            <p:nvPr/>
          </p:nvGrpSpPr>
          <p:grpSpPr>
            <a:xfrm>
              <a:off x="1400757" y="1520781"/>
              <a:ext cx="2777974" cy="1568529"/>
              <a:chOff x="2187058" y="2034846"/>
              <a:chExt cx="2055551" cy="1160626"/>
            </a:xfrm>
          </p:grpSpPr>
          <p:pic>
            <p:nvPicPr>
              <p:cNvPr id="112" name="図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7058" y="205614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3" name="図 1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4258" y="204598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4" name="図 1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1138" y="204598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5" name="図 1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23938" y="249302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7" name="図 11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163" y="2034846"/>
                <a:ext cx="702446" cy="702446"/>
              </a:xfrm>
              <a:prstGeom prst="rect">
                <a:avLst/>
              </a:prstGeom>
            </p:spPr>
          </p:pic>
        </p:grpSp>
        <p:grpSp>
          <p:nvGrpSpPr>
            <p:cNvPr id="16" name="グループ化 15"/>
            <p:cNvGrpSpPr/>
            <p:nvPr/>
          </p:nvGrpSpPr>
          <p:grpSpPr>
            <a:xfrm>
              <a:off x="1330447" y="4005709"/>
              <a:ext cx="2253740" cy="1567204"/>
              <a:chOff x="2044818" y="3783346"/>
              <a:chExt cx="1667646" cy="1159646"/>
            </a:xfrm>
          </p:grpSpPr>
          <p:pic>
            <p:nvPicPr>
              <p:cNvPr id="107" name="図 10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2178" y="424054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08" name="図 10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2658" y="379350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09" name="図 10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4818" y="423038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0" name="図 10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0018" y="3783346"/>
                <a:ext cx="702446" cy="702446"/>
              </a:xfrm>
              <a:prstGeom prst="rect">
                <a:avLst/>
              </a:prstGeom>
            </p:spPr>
          </p:pic>
        </p:grpSp>
        <p:grpSp>
          <p:nvGrpSpPr>
            <p:cNvPr id="14" name="グループ化 13"/>
            <p:cNvGrpSpPr/>
            <p:nvPr/>
          </p:nvGrpSpPr>
          <p:grpSpPr>
            <a:xfrm>
              <a:off x="5882923" y="1433681"/>
              <a:ext cx="2762069" cy="1908231"/>
              <a:chOff x="-1516942" y="1492878"/>
              <a:chExt cx="2043782" cy="1411988"/>
            </a:xfrm>
          </p:grpSpPr>
          <p:pic>
            <p:nvPicPr>
              <p:cNvPr id="13" name="図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516942" y="150027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39" name="図 3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76270" y="1492878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40" name="図 3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21524" y="2071407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41" name="図 4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26190" y="1515427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42" name="図 4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05140" y="20728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43" name="図 4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09582" y="157862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44" name="図 4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07260" y="1583063"/>
                <a:ext cx="814519" cy="702446"/>
              </a:xfrm>
              <a:prstGeom prst="rect">
                <a:avLst/>
              </a:prstGeom>
            </p:spPr>
          </p:pic>
          <p:pic>
            <p:nvPicPr>
              <p:cNvPr id="45" name="図 4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936854" y="1576967"/>
                <a:ext cx="796646" cy="702446"/>
              </a:xfrm>
              <a:prstGeom prst="rect">
                <a:avLst/>
              </a:prstGeom>
            </p:spPr>
          </p:pic>
          <p:pic>
            <p:nvPicPr>
              <p:cNvPr id="58" name="図 5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07260" y="2064647"/>
                <a:ext cx="814519" cy="702446"/>
              </a:xfrm>
              <a:prstGeom prst="rect">
                <a:avLst/>
              </a:prstGeom>
            </p:spPr>
          </p:pic>
          <p:pic>
            <p:nvPicPr>
              <p:cNvPr id="59" name="図 5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54731" y="2040263"/>
                <a:ext cx="584044" cy="702446"/>
              </a:xfrm>
              <a:prstGeom prst="rect">
                <a:avLst/>
              </a:prstGeom>
            </p:spPr>
          </p:pic>
        </p:grpSp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4896" y="3340959"/>
              <a:ext cx="2109045" cy="2109045"/>
            </a:xfrm>
            <a:prstGeom prst="rect">
              <a:avLst/>
            </a:prstGeom>
            <a:effectLst/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2364" y="4456289"/>
              <a:ext cx="1101601" cy="826201"/>
            </a:xfrm>
            <a:prstGeom prst="rect">
              <a:avLst/>
            </a:prstGeom>
            <a:effectLst/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4338" y="3003660"/>
              <a:ext cx="1101601" cy="826201"/>
            </a:xfrm>
            <a:prstGeom prst="rect">
              <a:avLst/>
            </a:prstGeom>
            <a:effectLst/>
          </p:spPr>
        </p:pic>
        <p:pic>
          <p:nvPicPr>
            <p:cNvPr id="105" name="図 10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777" y="3869893"/>
              <a:ext cx="556295" cy="417221"/>
            </a:xfrm>
            <a:prstGeom prst="rect">
              <a:avLst/>
            </a:prstGeom>
            <a:effectLst/>
          </p:spPr>
        </p:pic>
        <p:pic>
          <p:nvPicPr>
            <p:cNvPr id="103" name="図 10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2354" y="4867230"/>
              <a:ext cx="582448" cy="466846"/>
            </a:xfrm>
            <a:prstGeom prst="rect">
              <a:avLst/>
            </a:prstGeom>
            <a:effectLst/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705" y="4519059"/>
              <a:ext cx="1101601" cy="826201"/>
            </a:xfrm>
            <a:prstGeom prst="rect">
              <a:avLst/>
            </a:prstGeom>
            <a:effectLst/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579" y="3605251"/>
              <a:ext cx="877984" cy="658489"/>
            </a:xfrm>
            <a:prstGeom prst="rect">
              <a:avLst/>
            </a:prstGeom>
            <a:effectLst/>
          </p:spPr>
        </p:pic>
      </p:grpSp>
      <p:sp>
        <p:nvSpPr>
          <p:cNvPr id="3" name="正方形/長方形 2"/>
          <p:cNvSpPr/>
          <p:nvPr/>
        </p:nvSpPr>
        <p:spPr>
          <a:xfrm>
            <a:off x="8424000" y="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/>
            <a:r>
              <a:rPr lang="en-US" altLang="ja-JP" sz="36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3</a:t>
            </a:r>
            <a:r>
              <a:rPr lang="en-US" altLang="ja-JP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p</a:t>
            </a:r>
            <a:endParaRPr lang="ja-JP" altLang="en-US" sz="24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60EED93-F465-7344-A3AF-0A47B7E996D0}"/>
              </a:ext>
            </a:extLst>
          </p:cNvPr>
          <p:cNvSpPr/>
          <p:nvPr/>
        </p:nvSpPr>
        <p:spPr>
          <a:xfrm>
            <a:off x="239343" y="5622833"/>
            <a:ext cx="3843113" cy="9831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0" y="-1"/>
            <a:ext cx="842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１－</a:t>
            </a:r>
            <a:r>
              <a:rPr lang="ja-JP" altLang="en-US" sz="36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３</a:t>
            </a:r>
          </a:p>
        </p:txBody>
      </p:sp>
      <p:grpSp>
        <p:nvGrpSpPr>
          <p:cNvPr id="25" name="グループ化 24"/>
          <p:cNvGrpSpPr/>
          <p:nvPr/>
        </p:nvGrpSpPr>
        <p:grpSpPr>
          <a:xfrm flipH="1">
            <a:off x="2221496" y="1059795"/>
            <a:ext cx="555728" cy="1111456"/>
            <a:chOff x="2938729" y="3075236"/>
            <a:chExt cx="622422" cy="1244844"/>
          </a:xfrm>
          <a:effectLst/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pic>
        <p:nvPicPr>
          <p:cNvPr id="32" name="図 3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47111" y="4742170"/>
            <a:ext cx="482537" cy="482537"/>
          </a:xfrm>
          <a:prstGeom prst="rect">
            <a:avLst/>
          </a:prstGeom>
          <a:effectLst/>
        </p:spPr>
      </p:pic>
      <p:grpSp>
        <p:nvGrpSpPr>
          <p:cNvPr id="33" name="グループ化 32"/>
          <p:cNvGrpSpPr/>
          <p:nvPr/>
        </p:nvGrpSpPr>
        <p:grpSpPr>
          <a:xfrm flipH="1">
            <a:off x="7280207" y="1229984"/>
            <a:ext cx="553153" cy="1106305"/>
            <a:chOff x="2938729" y="3075236"/>
            <a:chExt cx="622422" cy="1244844"/>
          </a:xfrm>
          <a:effectLst/>
        </p:grpSpPr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grpSp>
        <p:nvGrpSpPr>
          <p:cNvPr id="36" name="グループ化 35"/>
          <p:cNvGrpSpPr/>
          <p:nvPr/>
        </p:nvGrpSpPr>
        <p:grpSpPr>
          <a:xfrm flipH="1">
            <a:off x="698931" y="2964571"/>
            <a:ext cx="553153" cy="1106305"/>
            <a:chOff x="2938729" y="3075236"/>
            <a:chExt cx="622422" cy="1244844"/>
          </a:xfrm>
          <a:effectLst/>
        </p:grpSpPr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pic>
        <p:nvPicPr>
          <p:cNvPr id="31" name="図 3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8705" y="3775959"/>
            <a:ext cx="482537" cy="482537"/>
          </a:xfrm>
          <a:prstGeom prst="rect">
            <a:avLst/>
          </a:prstGeom>
          <a:effectLst/>
        </p:spPr>
      </p:pic>
      <p:pic>
        <p:nvPicPr>
          <p:cNvPr id="106" name="図 10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82591" y="4388059"/>
            <a:ext cx="523409" cy="523407"/>
          </a:xfrm>
          <a:prstGeom prst="rect">
            <a:avLst/>
          </a:prstGeom>
        </p:spPr>
      </p:pic>
      <p:grpSp>
        <p:nvGrpSpPr>
          <p:cNvPr id="20" name="グループ化 19"/>
          <p:cNvGrpSpPr/>
          <p:nvPr/>
        </p:nvGrpSpPr>
        <p:grpSpPr>
          <a:xfrm flipH="1">
            <a:off x="5273182" y="4403899"/>
            <a:ext cx="2432710" cy="995110"/>
            <a:chOff x="1696812" y="2810073"/>
            <a:chExt cx="2317024" cy="947789"/>
          </a:xfrm>
        </p:grpSpPr>
        <p:pic>
          <p:nvPicPr>
            <p:cNvPr id="118" name="図 117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978" y="2810073"/>
              <a:ext cx="556858" cy="556857"/>
            </a:xfrm>
            <a:prstGeom prst="rect">
              <a:avLst/>
            </a:prstGeom>
          </p:spPr>
        </p:pic>
        <p:pic>
          <p:nvPicPr>
            <p:cNvPr id="119" name="図 118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15302" y="2810073"/>
              <a:ext cx="555647" cy="555646"/>
            </a:xfrm>
            <a:prstGeom prst="rect">
              <a:avLst/>
            </a:prstGeom>
          </p:spPr>
        </p:pic>
        <p:pic>
          <p:nvPicPr>
            <p:cNvPr id="120" name="図 119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24138" y="3201346"/>
              <a:ext cx="555647" cy="555646"/>
            </a:xfrm>
            <a:prstGeom prst="rect">
              <a:avLst/>
            </a:prstGeom>
          </p:spPr>
        </p:pic>
        <p:pic>
          <p:nvPicPr>
            <p:cNvPr id="122" name="図 121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203" y="2810330"/>
              <a:ext cx="555528" cy="555527"/>
            </a:xfrm>
            <a:prstGeom prst="rect">
              <a:avLst/>
            </a:prstGeom>
          </p:spPr>
        </p:pic>
        <p:pic>
          <p:nvPicPr>
            <p:cNvPr id="125" name="図 124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96812" y="3202216"/>
              <a:ext cx="555647" cy="555646"/>
            </a:xfrm>
            <a:prstGeom prst="rect">
              <a:avLst/>
            </a:prstGeom>
          </p:spPr>
        </p:pic>
      </p:grpSp>
      <p:sp>
        <p:nvSpPr>
          <p:cNvPr id="111" name="正方形/長方形 110"/>
          <p:cNvSpPr/>
          <p:nvPr/>
        </p:nvSpPr>
        <p:spPr>
          <a:xfrm>
            <a:off x="156754" y="5921828"/>
            <a:ext cx="4362996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★★★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：４５以内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6" name="正方形/長方形 115"/>
          <p:cNvSpPr/>
          <p:nvPr/>
        </p:nvSpPr>
        <p:spPr>
          <a:xfrm>
            <a:off x="4646023" y="5926183"/>
            <a:ext cx="4210594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★☆：５５以内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475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6900" y="906988"/>
            <a:ext cx="8685670" cy="4890464"/>
            <a:chOff x="186900" y="906988"/>
            <a:chExt cx="8685670" cy="4890464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900" y="906988"/>
              <a:ext cx="8685670" cy="4890464"/>
            </a:xfrm>
            <a:prstGeom prst="rect">
              <a:avLst/>
            </a:prstGeom>
            <a:ln w="38100">
              <a:noFill/>
            </a:ln>
          </p:spPr>
        </p:pic>
        <p:grpSp>
          <p:nvGrpSpPr>
            <p:cNvPr id="15" name="グループ化 14"/>
            <p:cNvGrpSpPr/>
            <p:nvPr/>
          </p:nvGrpSpPr>
          <p:grpSpPr>
            <a:xfrm>
              <a:off x="243324" y="1297573"/>
              <a:ext cx="8346745" cy="4364832"/>
              <a:chOff x="1330620" y="1869686"/>
              <a:chExt cx="6176140" cy="3229740"/>
            </a:xfrm>
          </p:grpSpPr>
          <p:pic>
            <p:nvPicPr>
              <p:cNvPr id="60" name="図 5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0780" y="42674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1" name="図 6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0780" y="36578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2" name="図 6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620" y="30685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3" name="図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0780" y="2418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4" name="図 6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0780" y="18900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5" name="図 6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9580" y="18798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6" name="図 6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0060" y="24996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7" name="図 6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8700" y="18798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8" name="図 6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7980" y="1869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9" name="図 6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8860" y="24792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0" name="図 6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7980" y="24894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1" name="図 7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9580" y="31295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2" name="図 7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8860" y="3139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3" name="図 7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7660" y="31193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4" name="図 7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1980" y="32819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5" name="図 7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0220" y="37492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6" name="図 7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0300" y="37188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7" name="図 7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0860" y="42572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8" name="図 7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062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9" name="図 7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7340" y="3688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0" name="図 7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878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1" name="図 8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7100" y="1869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2" name="図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7420" y="24691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3" name="図 8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260" y="30990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4" name="図 8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260" y="3647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5" name="図 8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870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6" name="図 8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8300" y="4196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7" name="図 8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6860" y="35867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8" name="図 8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6460" y="35460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9" name="図 8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8220" y="4196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0" name="図 8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6220" y="41861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1" name="図 9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7900" y="4155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2" name="図 9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75340" y="41861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3" name="図 9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4780" y="41861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4" name="図 9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9740" y="38407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5" name="図 9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620" y="35968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6" name="図 9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2140" y="39931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7" name="図 9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14380" y="35765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8" name="図 9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6540" y="35867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9" name="図 9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7340" y="29568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0" name="図 9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540" y="41455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1" name="図 10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7188" y="2976718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2" name="図 10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7340" y="2337046"/>
                <a:ext cx="831980" cy="831980"/>
              </a:xfrm>
              <a:prstGeom prst="rect">
                <a:avLst/>
              </a:prstGeom>
            </p:spPr>
          </p:pic>
        </p:grpSp>
        <p:grpSp>
          <p:nvGrpSpPr>
            <p:cNvPr id="17" name="グループ化 16"/>
            <p:cNvGrpSpPr/>
            <p:nvPr/>
          </p:nvGrpSpPr>
          <p:grpSpPr>
            <a:xfrm>
              <a:off x="824067" y="1535834"/>
              <a:ext cx="2693124" cy="1594665"/>
              <a:chOff x="1760338" y="2045986"/>
              <a:chExt cx="1992766" cy="1179966"/>
            </a:xfrm>
          </p:grpSpPr>
          <p:pic>
            <p:nvPicPr>
              <p:cNvPr id="111" name="図 1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0338" y="204598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2" name="図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7058" y="205614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3" name="図 1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4258" y="204598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4" name="図 1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8980" y="2491347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5" name="図 1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23938" y="249302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6" name="図 11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0658" y="251334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7" name="図 11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6045" y="2523506"/>
                <a:ext cx="702446" cy="702446"/>
              </a:xfrm>
              <a:prstGeom prst="rect">
                <a:avLst/>
              </a:prstGeom>
            </p:spPr>
          </p:pic>
        </p:grpSp>
        <p:grpSp>
          <p:nvGrpSpPr>
            <p:cNvPr id="16" name="グループ化 15"/>
            <p:cNvGrpSpPr/>
            <p:nvPr/>
          </p:nvGrpSpPr>
          <p:grpSpPr>
            <a:xfrm>
              <a:off x="2296547" y="3768043"/>
              <a:ext cx="2253740" cy="1567204"/>
              <a:chOff x="2044818" y="3783346"/>
              <a:chExt cx="1667646" cy="1159646"/>
            </a:xfrm>
          </p:grpSpPr>
          <p:pic>
            <p:nvPicPr>
              <p:cNvPr id="107" name="図 10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2178" y="424054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08" name="図 10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2658" y="379350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09" name="図 10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4818" y="423038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0" name="図 10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0018" y="3783346"/>
                <a:ext cx="702446" cy="702446"/>
              </a:xfrm>
              <a:prstGeom prst="rect">
                <a:avLst/>
              </a:prstGeom>
            </p:spPr>
          </p:pic>
        </p:grpSp>
        <p:grpSp>
          <p:nvGrpSpPr>
            <p:cNvPr id="14" name="グループ化 13"/>
            <p:cNvGrpSpPr/>
            <p:nvPr/>
          </p:nvGrpSpPr>
          <p:grpSpPr>
            <a:xfrm>
              <a:off x="5882923" y="1433681"/>
              <a:ext cx="2762069" cy="1908231"/>
              <a:chOff x="-1516942" y="1492878"/>
              <a:chExt cx="2043782" cy="1411988"/>
            </a:xfrm>
          </p:grpSpPr>
          <p:pic>
            <p:nvPicPr>
              <p:cNvPr id="13" name="図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516942" y="150027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39" name="図 3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76270" y="1492878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40" name="図 3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21524" y="2071407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41" name="図 4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26190" y="1515427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42" name="図 4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05140" y="20728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43" name="図 4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09582" y="157862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44" name="図 4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07260" y="1583063"/>
                <a:ext cx="814519" cy="702446"/>
              </a:xfrm>
              <a:prstGeom prst="rect">
                <a:avLst/>
              </a:prstGeom>
            </p:spPr>
          </p:pic>
          <p:pic>
            <p:nvPicPr>
              <p:cNvPr id="45" name="図 4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936854" y="1576967"/>
                <a:ext cx="796646" cy="702446"/>
              </a:xfrm>
              <a:prstGeom prst="rect">
                <a:avLst/>
              </a:prstGeom>
            </p:spPr>
          </p:pic>
          <p:pic>
            <p:nvPicPr>
              <p:cNvPr id="58" name="図 5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07260" y="2064647"/>
                <a:ext cx="814519" cy="702446"/>
              </a:xfrm>
              <a:prstGeom prst="rect">
                <a:avLst/>
              </a:prstGeom>
            </p:spPr>
          </p:pic>
          <p:pic>
            <p:nvPicPr>
              <p:cNvPr id="59" name="図 5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54731" y="2040263"/>
                <a:ext cx="584044" cy="702446"/>
              </a:xfrm>
              <a:prstGeom prst="rect">
                <a:avLst/>
              </a:prstGeom>
            </p:spPr>
          </p:pic>
        </p:grpSp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8079" y="3906065"/>
              <a:ext cx="877984" cy="658489"/>
            </a:xfrm>
            <a:prstGeom prst="rect">
              <a:avLst/>
            </a:prstGeom>
            <a:effectLst/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4896" y="3340959"/>
              <a:ext cx="2109045" cy="2109045"/>
            </a:xfrm>
            <a:prstGeom prst="rect">
              <a:avLst/>
            </a:prstGeom>
            <a:effectLst/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0536" y="1763470"/>
              <a:ext cx="567323" cy="425492"/>
            </a:xfrm>
            <a:prstGeom prst="rect">
              <a:avLst/>
            </a:prstGeom>
            <a:effectLst/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4854" y="4530634"/>
              <a:ext cx="1101601" cy="826201"/>
            </a:xfrm>
            <a:prstGeom prst="rect">
              <a:avLst/>
            </a:prstGeom>
            <a:effectLst/>
          </p:spPr>
        </p:pic>
        <p:pic>
          <p:nvPicPr>
            <p:cNvPr id="103" name="図 10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2354" y="4867230"/>
              <a:ext cx="582448" cy="466846"/>
            </a:xfrm>
            <a:prstGeom prst="rect">
              <a:avLst/>
            </a:prstGeom>
            <a:effectLst/>
          </p:spPr>
        </p:pic>
        <p:pic>
          <p:nvPicPr>
            <p:cNvPr id="105" name="図 10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237" y="4627907"/>
              <a:ext cx="556295" cy="417221"/>
            </a:xfrm>
            <a:prstGeom prst="rect">
              <a:avLst/>
            </a:prstGeom>
            <a:effectLst/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616" y="1655180"/>
              <a:ext cx="812189" cy="609142"/>
            </a:xfrm>
            <a:prstGeom prst="rect">
              <a:avLst/>
            </a:prstGeom>
            <a:effectLst/>
          </p:spPr>
        </p:pic>
        <p:pic>
          <p:nvPicPr>
            <p:cNvPr id="124" name="図 12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145" y="1938528"/>
              <a:ext cx="540056" cy="405042"/>
            </a:xfrm>
            <a:prstGeom prst="rect">
              <a:avLst/>
            </a:prstGeom>
            <a:effectLst/>
          </p:spPr>
        </p:pic>
      </p:grpSp>
      <p:sp>
        <p:nvSpPr>
          <p:cNvPr id="3" name="正方形/長方形 2"/>
          <p:cNvSpPr/>
          <p:nvPr/>
        </p:nvSpPr>
        <p:spPr>
          <a:xfrm>
            <a:off x="8424000" y="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/>
            <a:r>
              <a:rPr lang="en-US" altLang="ja-JP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4p</a:t>
            </a:r>
            <a:endParaRPr lang="ja-JP" altLang="en-US" sz="24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60EED93-F465-7344-A3AF-0A47B7E996D0}"/>
              </a:ext>
            </a:extLst>
          </p:cNvPr>
          <p:cNvSpPr/>
          <p:nvPr/>
        </p:nvSpPr>
        <p:spPr>
          <a:xfrm>
            <a:off x="239343" y="5622833"/>
            <a:ext cx="3843113" cy="9831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0" y="-1"/>
            <a:ext cx="842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１－</a:t>
            </a:r>
            <a:r>
              <a:rPr lang="ja-JP" altLang="en-US" sz="36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４</a:t>
            </a:r>
          </a:p>
        </p:txBody>
      </p:sp>
      <p:grpSp>
        <p:nvGrpSpPr>
          <p:cNvPr id="25" name="グループ化 24"/>
          <p:cNvGrpSpPr/>
          <p:nvPr/>
        </p:nvGrpSpPr>
        <p:grpSpPr>
          <a:xfrm flipH="1">
            <a:off x="6515491" y="4138275"/>
            <a:ext cx="555728" cy="1111456"/>
            <a:chOff x="2938729" y="3075236"/>
            <a:chExt cx="622422" cy="1244844"/>
          </a:xfrm>
          <a:effectLst/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pic>
        <p:nvPicPr>
          <p:cNvPr id="32" name="図 3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1843" y="3825841"/>
            <a:ext cx="482537" cy="482537"/>
          </a:xfrm>
          <a:prstGeom prst="rect">
            <a:avLst/>
          </a:prstGeom>
          <a:effectLst/>
        </p:spPr>
      </p:pic>
      <p:grpSp>
        <p:nvGrpSpPr>
          <p:cNvPr id="33" name="グループ化 32"/>
          <p:cNvGrpSpPr/>
          <p:nvPr/>
        </p:nvGrpSpPr>
        <p:grpSpPr>
          <a:xfrm flipH="1">
            <a:off x="3194205" y="3654238"/>
            <a:ext cx="553153" cy="1106305"/>
            <a:chOff x="2938729" y="3075236"/>
            <a:chExt cx="622422" cy="1244844"/>
          </a:xfrm>
          <a:effectLst/>
        </p:grpSpPr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grpSp>
        <p:nvGrpSpPr>
          <p:cNvPr id="36" name="グループ化 35"/>
          <p:cNvGrpSpPr/>
          <p:nvPr/>
        </p:nvGrpSpPr>
        <p:grpSpPr>
          <a:xfrm flipH="1">
            <a:off x="7597571" y="1806331"/>
            <a:ext cx="553153" cy="1106305"/>
            <a:chOff x="2938729" y="3075236"/>
            <a:chExt cx="622422" cy="1244844"/>
          </a:xfrm>
          <a:effectLst/>
        </p:grpSpPr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pic>
        <p:nvPicPr>
          <p:cNvPr id="31" name="図 3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96006" y="1670524"/>
            <a:ext cx="482537" cy="482537"/>
          </a:xfrm>
          <a:prstGeom prst="rect">
            <a:avLst/>
          </a:prstGeom>
          <a:effectLst/>
        </p:spPr>
      </p:pic>
      <p:grpSp>
        <p:nvGrpSpPr>
          <p:cNvPr id="20" name="グループ化 19"/>
          <p:cNvGrpSpPr/>
          <p:nvPr/>
        </p:nvGrpSpPr>
        <p:grpSpPr>
          <a:xfrm>
            <a:off x="1113339" y="2107904"/>
            <a:ext cx="3157498" cy="1309235"/>
            <a:chOff x="1677458" y="2398167"/>
            <a:chExt cx="2336378" cy="968763"/>
          </a:xfrm>
        </p:grpSpPr>
        <p:pic>
          <p:nvPicPr>
            <p:cNvPr id="118" name="図 117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978" y="2810073"/>
              <a:ext cx="556858" cy="556857"/>
            </a:xfrm>
            <a:prstGeom prst="rect">
              <a:avLst/>
            </a:prstGeom>
          </p:spPr>
        </p:pic>
        <p:pic>
          <p:nvPicPr>
            <p:cNvPr id="119" name="図 118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15302" y="2810073"/>
              <a:ext cx="555647" cy="555646"/>
            </a:xfrm>
            <a:prstGeom prst="rect">
              <a:avLst/>
            </a:prstGeom>
          </p:spPr>
        </p:pic>
        <p:pic>
          <p:nvPicPr>
            <p:cNvPr id="120" name="図 119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24139" y="2398167"/>
              <a:ext cx="555647" cy="555646"/>
            </a:xfrm>
            <a:prstGeom prst="rect">
              <a:avLst/>
            </a:prstGeom>
          </p:spPr>
        </p:pic>
        <p:pic>
          <p:nvPicPr>
            <p:cNvPr id="122" name="図 121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364203" y="2810330"/>
              <a:ext cx="555528" cy="555526"/>
            </a:xfrm>
            <a:prstGeom prst="rect">
              <a:avLst/>
            </a:prstGeom>
          </p:spPr>
        </p:pic>
        <p:pic>
          <p:nvPicPr>
            <p:cNvPr id="125" name="図 124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77458" y="2399037"/>
              <a:ext cx="555647" cy="555646"/>
            </a:xfrm>
            <a:prstGeom prst="rect">
              <a:avLst/>
            </a:prstGeom>
          </p:spPr>
        </p:pic>
      </p:grpSp>
      <p:pic>
        <p:nvPicPr>
          <p:cNvPr id="106" name="図 10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39801" y="1773466"/>
            <a:ext cx="523409" cy="523407"/>
          </a:xfrm>
          <a:prstGeom prst="rect">
            <a:avLst/>
          </a:prstGeom>
        </p:spPr>
      </p:pic>
      <p:sp>
        <p:nvSpPr>
          <p:cNvPr id="121" name="正方形/長方形 120"/>
          <p:cNvSpPr/>
          <p:nvPr/>
        </p:nvSpPr>
        <p:spPr>
          <a:xfrm>
            <a:off x="156754" y="5921828"/>
            <a:ext cx="4362996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★★★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：３０以内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4646023" y="5926183"/>
            <a:ext cx="4210594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★☆：３５以内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458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6900" y="906988"/>
            <a:ext cx="8685670" cy="4890464"/>
            <a:chOff x="186900" y="906988"/>
            <a:chExt cx="8685670" cy="4890464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900" y="906988"/>
              <a:ext cx="8685670" cy="4890464"/>
            </a:xfrm>
            <a:prstGeom prst="rect">
              <a:avLst/>
            </a:prstGeom>
            <a:ln w="38100">
              <a:noFill/>
            </a:ln>
          </p:spPr>
        </p:pic>
        <p:grpSp>
          <p:nvGrpSpPr>
            <p:cNvPr id="15" name="グループ化 14"/>
            <p:cNvGrpSpPr/>
            <p:nvPr/>
          </p:nvGrpSpPr>
          <p:grpSpPr>
            <a:xfrm>
              <a:off x="257055" y="1297573"/>
              <a:ext cx="8306890" cy="4364832"/>
              <a:chOff x="1340780" y="1869686"/>
              <a:chExt cx="6146650" cy="3229740"/>
            </a:xfrm>
          </p:grpSpPr>
          <p:pic>
            <p:nvPicPr>
              <p:cNvPr id="60" name="図 5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0780" y="42674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4" name="図 6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0780" y="18900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5" name="図 6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9580" y="18798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7" name="図 6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8700" y="18798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8" name="図 6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7980" y="1869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7" name="図 7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0860" y="42572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8" name="図 7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062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0" name="図 7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878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1" name="図 8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7100" y="1869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2" name="図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7420" y="24691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4" name="図 8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260" y="3647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5" name="図 8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870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6" name="図 8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8300" y="4196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7" name="図 8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6860" y="35867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8" name="図 8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6460" y="35460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9" name="図 8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8220" y="4196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0" name="図 8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9108" y="3509560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1" name="図 9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8517" y="2873355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2" name="図 9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9565" y="3483784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3" name="図 9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5450" y="3496671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5" name="図 9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3069" y="2810733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7" name="図 9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14380" y="2867740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8" name="図 9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7260" y="2336615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9" name="図 9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7340" y="29568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0" name="図 9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540" y="41455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1" name="図 10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7188" y="2976718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2" name="図 10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7340" y="2337046"/>
                <a:ext cx="831980" cy="831980"/>
              </a:xfrm>
              <a:prstGeom prst="rect">
                <a:avLst/>
              </a:prstGeom>
            </p:spPr>
          </p:pic>
        </p:grpSp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2976" y="1320570"/>
              <a:ext cx="2109045" cy="2109045"/>
            </a:xfrm>
            <a:prstGeom prst="rect">
              <a:avLst/>
            </a:prstGeom>
            <a:effectLst/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2695" y="3050177"/>
              <a:ext cx="1101601" cy="826201"/>
            </a:xfrm>
            <a:prstGeom prst="rect">
              <a:avLst/>
            </a:prstGeom>
            <a:effectLst/>
          </p:spPr>
        </p:pic>
        <p:pic>
          <p:nvPicPr>
            <p:cNvPr id="103" name="図 10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4343" y="3804784"/>
              <a:ext cx="582448" cy="466846"/>
            </a:xfrm>
            <a:prstGeom prst="rect">
              <a:avLst/>
            </a:prstGeom>
            <a:effectLst/>
          </p:spPr>
        </p:pic>
        <p:pic>
          <p:nvPicPr>
            <p:cNvPr id="127" name="図 12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1" y="1405874"/>
              <a:ext cx="949321" cy="949321"/>
            </a:xfrm>
            <a:prstGeom prst="rect">
              <a:avLst/>
            </a:prstGeom>
          </p:spPr>
        </p:pic>
        <p:pic>
          <p:nvPicPr>
            <p:cNvPr id="128" name="図 1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152" y="4623691"/>
              <a:ext cx="949321" cy="949321"/>
            </a:xfrm>
            <a:prstGeom prst="rect">
              <a:avLst/>
            </a:prstGeom>
          </p:spPr>
        </p:pic>
        <p:pic>
          <p:nvPicPr>
            <p:cNvPr id="129" name="図 12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4993" y="3042783"/>
              <a:ext cx="582448" cy="466846"/>
            </a:xfrm>
            <a:prstGeom prst="rect">
              <a:avLst/>
            </a:prstGeom>
            <a:effectLst/>
          </p:spPr>
        </p:pic>
        <p:pic>
          <p:nvPicPr>
            <p:cNvPr id="130" name="図 12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2387" y="3455125"/>
              <a:ext cx="1101601" cy="826201"/>
            </a:xfrm>
            <a:prstGeom prst="rect">
              <a:avLst/>
            </a:prstGeom>
            <a:effectLst/>
          </p:spPr>
        </p:pic>
      </p:grpSp>
      <p:sp>
        <p:nvSpPr>
          <p:cNvPr id="3" name="正方形/長方形 2"/>
          <p:cNvSpPr/>
          <p:nvPr/>
        </p:nvSpPr>
        <p:spPr>
          <a:xfrm>
            <a:off x="8424000" y="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/>
            <a:r>
              <a:rPr lang="en-US" altLang="ja-JP" sz="36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5</a:t>
            </a:r>
            <a:r>
              <a:rPr lang="en-US" altLang="ja-JP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p</a:t>
            </a:r>
            <a:endParaRPr lang="ja-JP" altLang="en-US" sz="24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60EED93-F465-7344-A3AF-0A47B7E996D0}"/>
              </a:ext>
            </a:extLst>
          </p:cNvPr>
          <p:cNvSpPr/>
          <p:nvPr/>
        </p:nvSpPr>
        <p:spPr>
          <a:xfrm>
            <a:off x="239343" y="5622833"/>
            <a:ext cx="3843113" cy="9831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0" y="-1"/>
            <a:ext cx="842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２－１</a:t>
            </a:r>
            <a:endParaRPr lang="ja-JP" altLang="en-US" sz="36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 flipH="1">
            <a:off x="6935718" y="2494308"/>
            <a:ext cx="553153" cy="1106305"/>
            <a:chOff x="2938729" y="3075236"/>
            <a:chExt cx="622422" cy="1244844"/>
          </a:xfrm>
          <a:effectLst/>
        </p:grpSpPr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grpSp>
        <p:nvGrpSpPr>
          <p:cNvPr id="20" name="グループ化 19"/>
          <p:cNvGrpSpPr/>
          <p:nvPr/>
        </p:nvGrpSpPr>
        <p:grpSpPr>
          <a:xfrm>
            <a:off x="477614" y="2630418"/>
            <a:ext cx="3157498" cy="1309235"/>
            <a:chOff x="1677458" y="2398167"/>
            <a:chExt cx="2336378" cy="968763"/>
          </a:xfrm>
        </p:grpSpPr>
        <p:pic>
          <p:nvPicPr>
            <p:cNvPr id="118" name="図 11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978" y="2810073"/>
              <a:ext cx="556858" cy="556857"/>
            </a:xfrm>
            <a:prstGeom prst="rect">
              <a:avLst/>
            </a:prstGeom>
          </p:spPr>
        </p:pic>
        <p:pic>
          <p:nvPicPr>
            <p:cNvPr id="119" name="図 11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15302" y="2810073"/>
              <a:ext cx="555647" cy="555646"/>
            </a:xfrm>
            <a:prstGeom prst="rect">
              <a:avLst/>
            </a:prstGeom>
          </p:spPr>
        </p:pic>
        <p:pic>
          <p:nvPicPr>
            <p:cNvPr id="120" name="図 11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24139" y="2398167"/>
              <a:ext cx="555647" cy="555646"/>
            </a:xfrm>
            <a:prstGeom prst="rect">
              <a:avLst/>
            </a:prstGeom>
          </p:spPr>
        </p:pic>
        <p:pic>
          <p:nvPicPr>
            <p:cNvPr id="122" name="図 12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364203" y="2810330"/>
              <a:ext cx="555528" cy="555526"/>
            </a:xfrm>
            <a:prstGeom prst="rect">
              <a:avLst/>
            </a:prstGeom>
          </p:spPr>
        </p:pic>
        <p:pic>
          <p:nvPicPr>
            <p:cNvPr id="125" name="図 12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77458" y="2399037"/>
              <a:ext cx="555647" cy="555646"/>
            </a:xfrm>
            <a:prstGeom prst="rect">
              <a:avLst/>
            </a:prstGeom>
          </p:spPr>
        </p:pic>
      </p:grpSp>
      <p:sp>
        <p:nvSpPr>
          <p:cNvPr id="121" name="正方形/長方形 120"/>
          <p:cNvSpPr/>
          <p:nvPr/>
        </p:nvSpPr>
        <p:spPr>
          <a:xfrm>
            <a:off x="156754" y="5921828"/>
            <a:ext cx="4362996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★★★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：２０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4646023" y="5926183"/>
            <a:ext cx="4210594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★☆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：２５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5454" y="4792492"/>
            <a:ext cx="482537" cy="482537"/>
          </a:xfrm>
          <a:prstGeom prst="rect">
            <a:avLst/>
          </a:prstGeom>
          <a:effectLst/>
        </p:spPr>
      </p:pic>
      <p:pic>
        <p:nvPicPr>
          <p:cNvPr id="126" name="図 12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3683" y="1626927"/>
            <a:ext cx="482537" cy="4825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4261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6900" y="906988"/>
            <a:ext cx="8685670" cy="4890464"/>
            <a:chOff x="186900" y="906988"/>
            <a:chExt cx="8685670" cy="4890464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900" y="906988"/>
              <a:ext cx="8685670" cy="4890464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60" name="図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443" y="3841338"/>
              <a:ext cx="1124379" cy="1124379"/>
            </a:xfrm>
            <a:prstGeom prst="rect">
              <a:avLst/>
            </a:prstGeom>
          </p:spPr>
        </p:pic>
        <p:pic>
          <p:nvPicPr>
            <p:cNvPr id="68" name="図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027" y="1384657"/>
              <a:ext cx="1124379" cy="1124379"/>
            </a:xfrm>
            <a:prstGeom prst="rect">
              <a:avLst/>
            </a:prstGeom>
          </p:spPr>
        </p:pic>
        <p:pic>
          <p:nvPicPr>
            <p:cNvPr id="77" name="図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333" y="1415334"/>
              <a:ext cx="1124379" cy="1124379"/>
            </a:xfrm>
            <a:prstGeom prst="rect">
              <a:avLst/>
            </a:prstGeom>
          </p:spPr>
        </p:pic>
        <p:pic>
          <p:nvPicPr>
            <p:cNvPr id="78" name="図 7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883" y="3033792"/>
              <a:ext cx="1124379" cy="1124379"/>
            </a:xfrm>
            <a:prstGeom prst="rect">
              <a:avLst/>
            </a:prstGeom>
          </p:spPr>
        </p:pic>
        <p:pic>
          <p:nvPicPr>
            <p:cNvPr id="80" name="図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3944" y="4505540"/>
              <a:ext cx="1124379" cy="1124379"/>
            </a:xfrm>
            <a:prstGeom prst="rect">
              <a:avLst/>
            </a:prstGeom>
          </p:spPr>
        </p:pic>
        <p:pic>
          <p:nvPicPr>
            <p:cNvPr id="81" name="図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2309" y="1358533"/>
              <a:ext cx="1124379" cy="1124379"/>
            </a:xfrm>
            <a:prstGeom prst="rect">
              <a:avLst/>
            </a:prstGeom>
          </p:spPr>
        </p:pic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990" y="2194770"/>
              <a:ext cx="1124379" cy="1124379"/>
            </a:xfrm>
            <a:prstGeom prst="rect">
              <a:avLst/>
            </a:prstGeom>
          </p:spPr>
        </p:pic>
        <p:pic>
          <p:nvPicPr>
            <p:cNvPr id="84" name="図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325" y="2925386"/>
              <a:ext cx="1124379" cy="1124379"/>
            </a:xfrm>
            <a:prstGeom prst="rect">
              <a:avLst/>
            </a:prstGeom>
          </p:spPr>
        </p:pic>
        <p:pic>
          <p:nvPicPr>
            <p:cNvPr id="85" name="図 8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604" y="4496832"/>
              <a:ext cx="1124379" cy="1124379"/>
            </a:xfrm>
            <a:prstGeom prst="rect">
              <a:avLst/>
            </a:prstGeom>
          </p:spPr>
        </p:pic>
        <p:pic>
          <p:nvPicPr>
            <p:cNvPr id="87" name="図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0248" y="4488921"/>
              <a:ext cx="1124379" cy="1124379"/>
            </a:xfrm>
            <a:prstGeom prst="rect">
              <a:avLst/>
            </a:prstGeom>
          </p:spPr>
        </p:pic>
        <p:pic>
          <p:nvPicPr>
            <p:cNvPr id="90" name="図 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5210" y="4515264"/>
              <a:ext cx="1124379" cy="1124379"/>
            </a:xfrm>
            <a:prstGeom prst="rect">
              <a:avLst/>
            </a:prstGeom>
          </p:spPr>
        </p:pic>
        <p:pic>
          <p:nvPicPr>
            <p:cNvPr id="91" name="図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47" y="2845569"/>
              <a:ext cx="1124379" cy="1124379"/>
            </a:xfrm>
            <a:prstGeom prst="rect">
              <a:avLst/>
            </a:prstGeom>
          </p:spPr>
        </p:pic>
        <p:pic>
          <p:nvPicPr>
            <p:cNvPr id="92" name="図 9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1405" y="4523973"/>
              <a:ext cx="1124379" cy="1124379"/>
            </a:xfrm>
            <a:prstGeom prst="rect">
              <a:avLst/>
            </a:prstGeom>
          </p:spPr>
        </p:pic>
        <p:pic>
          <p:nvPicPr>
            <p:cNvPr id="93" name="図 9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9897" y="4506555"/>
              <a:ext cx="1124379" cy="1124379"/>
            </a:xfrm>
            <a:prstGeom prst="rect">
              <a:avLst/>
            </a:prstGeom>
          </p:spPr>
        </p:pic>
        <p:pic>
          <p:nvPicPr>
            <p:cNvPr id="95" name="図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2621" y="3710173"/>
              <a:ext cx="1124379" cy="1124379"/>
            </a:xfrm>
            <a:prstGeom prst="rect">
              <a:avLst/>
            </a:prstGeom>
          </p:spPr>
        </p:pic>
        <p:pic>
          <p:nvPicPr>
            <p:cNvPr id="97" name="図 9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7295" y="2820563"/>
              <a:ext cx="1124379" cy="1124379"/>
            </a:xfrm>
            <a:prstGeom prst="rect">
              <a:avLst/>
            </a:prstGeom>
          </p:spPr>
        </p:pic>
        <p:pic>
          <p:nvPicPr>
            <p:cNvPr id="99" name="図 9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4962" y="1364679"/>
              <a:ext cx="1124379" cy="1124379"/>
            </a:xfrm>
            <a:prstGeom prst="rect">
              <a:avLst/>
            </a:prstGeom>
          </p:spPr>
        </p:pic>
        <p:pic>
          <p:nvPicPr>
            <p:cNvPr id="100" name="図 9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67" y="4512592"/>
              <a:ext cx="1124379" cy="1124379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798" y="4472709"/>
              <a:ext cx="1124379" cy="1124379"/>
            </a:xfrm>
            <a:prstGeom prst="rect">
              <a:avLst/>
            </a:prstGeom>
          </p:spPr>
        </p:pic>
        <p:pic>
          <p:nvPicPr>
            <p:cNvPr id="57" name="図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0625" y="4493275"/>
              <a:ext cx="1124379" cy="1124379"/>
            </a:xfrm>
            <a:prstGeom prst="rect">
              <a:avLst/>
            </a:prstGeom>
          </p:spPr>
        </p:pic>
        <p:pic>
          <p:nvPicPr>
            <p:cNvPr id="58" name="図 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3944" y="2884758"/>
              <a:ext cx="1124379" cy="1124379"/>
            </a:xfrm>
            <a:prstGeom prst="rect">
              <a:avLst/>
            </a:prstGeom>
          </p:spPr>
        </p:pic>
        <p:pic>
          <p:nvPicPr>
            <p:cNvPr id="59" name="図 5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8733" y="2915238"/>
              <a:ext cx="1124379" cy="1124379"/>
            </a:xfrm>
            <a:prstGeom prst="rect">
              <a:avLst/>
            </a:prstGeom>
          </p:spPr>
        </p:pic>
        <p:pic>
          <p:nvPicPr>
            <p:cNvPr id="61" name="図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795" y="2902174"/>
              <a:ext cx="1124379" cy="1124379"/>
            </a:xfrm>
            <a:prstGeom prst="rect">
              <a:avLst/>
            </a:prstGeom>
          </p:spPr>
        </p:pic>
        <p:pic>
          <p:nvPicPr>
            <p:cNvPr id="62" name="図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4938" y="1371596"/>
              <a:ext cx="1124379" cy="1124379"/>
            </a:xfrm>
            <a:prstGeom prst="rect">
              <a:avLst/>
            </a:prstGeom>
          </p:spPr>
        </p:pic>
        <p:pic>
          <p:nvPicPr>
            <p:cNvPr id="63" name="図 6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1773" y="1341116"/>
              <a:ext cx="1124379" cy="1124379"/>
            </a:xfrm>
            <a:prstGeom prst="rect">
              <a:avLst/>
            </a:prstGeom>
          </p:spPr>
        </p:pic>
        <p:pic>
          <p:nvPicPr>
            <p:cNvPr id="66" name="図 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441" y="1354179"/>
              <a:ext cx="1124379" cy="1124379"/>
            </a:xfrm>
            <a:prstGeom prst="rect">
              <a:avLst/>
            </a:prstGeom>
          </p:spPr>
        </p:pic>
        <p:pic>
          <p:nvPicPr>
            <p:cNvPr id="69" name="図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527" y="1358533"/>
              <a:ext cx="1124379" cy="1124379"/>
            </a:xfrm>
            <a:prstGeom prst="rect">
              <a:avLst/>
            </a:prstGeom>
          </p:spPr>
        </p:pic>
      </p:grpSp>
      <p:sp>
        <p:nvSpPr>
          <p:cNvPr id="3" name="正方形/長方形 2"/>
          <p:cNvSpPr/>
          <p:nvPr/>
        </p:nvSpPr>
        <p:spPr>
          <a:xfrm>
            <a:off x="8424000" y="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/>
            <a:r>
              <a:rPr lang="en-US" altLang="ja-JP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6p</a:t>
            </a:r>
            <a:endParaRPr lang="ja-JP" altLang="en-US" sz="24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60EED93-F465-7344-A3AF-0A47B7E996D0}"/>
              </a:ext>
            </a:extLst>
          </p:cNvPr>
          <p:cNvSpPr/>
          <p:nvPr/>
        </p:nvSpPr>
        <p:spPr>
          <a:xfrm>
            <a:off x="239343" y="5622833"/>
            <a:ext cx="3843113" cy="9831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0" y="-1"/>
            <a:ext cx="842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２－２</a:t>
            </a:r>
            <a:endParaRPr lang="ja-JP" altLang="en-US" sz="36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21" name="正方形/長方形 120"/>
          <p:cNvSpPr/>
          <p:nvPr/>
        </p:nvSpPr>
        <p:spPr>
          <a:xfrm>
            <a:off x="156754" y="5921828"/>
            <a:ext cx="4362996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★★★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：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４</a:t>
            </a:r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５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4646023" y="5926183"/>
            <a:ext cx="4210594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★☆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：５５以内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28075" y="4699545"/>
            <a:ext cx="523409" cy="523407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8417" y="1682025"/>
            <a:ext cx="523409" cy="523407"/>
          </a:xfrm>
          <a:prstGeom prst="rect">
            <a:avLst/>
          </a:prstGeom>
        </p:spPr>
      </p:pic>
      <p:grpSp>
        <p:nvGrpSpPr>
          <p:cNvPr id="20" name="グループ化 19"/>
          <p:cNvGrpSpPr/>
          <p:nvPr/>
        </p:nvGrpSpPr>
        <p:grpSpPr>
          <a:xfrm flipH="1">
            <a:off x="3740841" y="2673959"/>
            <a:ext cx="2876316" cy="1192645"/>
            <a:chOff x="1677458" y="2398167"/>
            <a:chExt cx="2336378" cy="968763"/>
          </a:xfrm>
        </p:grpSpPr>
        <p:pic>
          <p:nvPicPr>
            <p:cNvPr id="118" name="図 1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978" y="2810073"/>
              <a:ext cx="556858" cy="556857"/>
            </a:xfrm>
            <a:prstGeom prst="rect">
              <a:avLst/>
            </a:prstGeom>
          </p:spPr>
        </p:pic>
        <p:pic>
          <p:nvPicPr>
            <p:cNvPr id="119" name="図 1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15302" y="2810073"/>
              <a:ext cx="555647" cy="555646"/>
            </a:xfrm>
            <a:prstGeom prst="rect">
              <a:avLst/>
            </a:prstGeom>
          </p:spPr>
        </p:pic>
        <p:pic>
          <p:nvPicPr>
            <p:cNvPr id="120" name="図 1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24139" y="2398167"/>
              <a:ext cx="555647" cy="555646"/>
            </a:xfrm>
            <a:prstGeom prst="rect">
              <a:avLst/>
            </a:prstGeom>
          </p:spPr>
        </p:pic>
        <p:pic>
          <p:nvPicPr>
            <p:cNvPr id="122" name="図 12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364203" y="2810330"/>
              <a:ext cx="555528" cy="555526"/>
            </a:xfrm>
            <a:prstGeom prst="rect">
              <a:avLst/>
            </a:prstGeom>
          </p:spPr>
        </p:pic>
        <p:pic>
          <p:nvPicPr>
            <p:cNvPr id="125" name="図 1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77458" y="2399037"/>
              <a:ext cx="555647" cy="555646"/>
            </a:xfrm>
            <a:prstGeom prst="rect">
              <a:avLst/>
            </a:prstGeom>
          </p:spPr>
        </p:pic>
      </p:grpSp>
      <p:pic>
        <p:nvPicPr>
          <p:cNvPr id="126" name="図 1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32528" y="1696596"/>
            <a:ext cx="482537" cy="482537"/>
          </a:xfrm>
          <a:prstGeom prst="rect">
            <a:avLst/>
          </a:prstGeom>
          <a:effectLst/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0220" y="4740242"/>
            <a:ext cx="482537" cy="482537"/>
          </a:xfrm>
          <a:prstGeom prst="rect">
            <a:avLst/>
          </a:prstGeom>
          <a:effectLst/>
        </p:spPr>
      </p:pic>
      <p:grpSp>
        <p:nvGrpSpPr>
          <p:cNvPr id="70" name="グループ化 69"/>
          <p:cNvGrpSpPr/>
          <p:nvPr/>
        </p:nvGrpSpPr>
        <p:grpSpPr>
          <a:xfrm flipH="1">
            <a:off x="4268011" y="4133920"/>
            <a:ext cx="555728" cy="1111456"/>
            <a:chOff x="2938729" y="3075236"/>
            <a:chExt cx="622422" cy="1244844"/>
          </a:xfrm>
          <a:effectLst/>
        </p:grpSpPr>
        <p:pic>
          <p:nvPicPr>
            <p:cNvPr id="71" name="図 7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72" name="図 7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grpSp>
        <p:nvGrpSpPr>
          <p:cNvPr id="73" name="グループ化 72"/>
          <p:cNvGrpSpPr/>
          <p:nvPr/>
        </p:nvGrpSpPr>
        <p:grpSpPr>
          <a:xfrm flipH="1">
            <a:off x="4199776" y="970307"/>
            <a:ext cx="553153" cy="1106305"/>
            <a:chOff x="2938729" y="3075236"/>
            <a:chExt cx="622422" cy="1244844"/>
          </a:xfrm>
          <a:effectLst/>
        </p:grpSpPr>
        <p:pic>
          <p:nvPicPr>
            <p:cNvPr id="74" name="図 7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75" name="図 7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638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6900" y="906988"/>
            <a:ext cx="8685670" cy="4890464"/>
            <a:chOff x="186900" y="906988"/>
            <a:chExt cx="8685670" cy="4890464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900" y="906988"/>
              <a:ext cx="8685670" cy="4890464"/>
            </a:xfrm>
            <a:prstGeom prst="rect">
              <a:avLst/>
            </a:prstGeom>
            <a:ln w="38100">
              <a:noFill/>
            </a:ln>
          </p:spPr>
        </p:pic>
        <p:grpSp>
          <p:nvGrpSpPr>
            <p:cNvPr id="15" name="グループ化 14"/>
            <p:cNvGrpSpPr/>
            <p:nvPr/>
          </p:nvGrpSpPr>
          <p:grpSpPr>
            <a:xfrm>
              <a:off x="243324" y="1297573"/>
              <a:ext cx="8346745" cy="4364832"/>
              <a:chOff x="1330620" y="1869686"/>
              <a:chExt cx="6176140" cy="3229740"/>
            </a:xfrm>
          </p:grpSpPr>
          <p:pic>
            <p:nvPicPr>
              <p:cNvPr id="60" name="図 5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0780" y="42674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1" name="図 6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0780" y="36578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2" name="図 6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620" y="30685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3" name="図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0780" y="2418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4" name="図 6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0780" y="18900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5" name="図 6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9580" y="18798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6" name="図 6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0060" y="24996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7" name="図 6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8700" y="18798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8" name="図 6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7980" y="1869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9" name="図 6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8860" y="24792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0" name="図 6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7980" y="24894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1" name="図 7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9580" y="31295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2" name="図 7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8860" y="3139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3" name="図 7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7660" y="31193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4" name="図 7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1980" y="32819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5" name="図 7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0220" y="37492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6" name="図 7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0300" y="37188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7" name="図 7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0860" y="42572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8" name="図 7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062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9" name="図 7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7340" y="3688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0" name="図 7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878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1" name="図 8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7100" y="1869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2" name="図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7420" y="24691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3" name="図 8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260" y="30990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4" name="図 8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260" y="3647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5" name="図 8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870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6" name="図 8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8300" y="4196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7" name="図 8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6860" y="35867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8" name="図 8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6460" y="35460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9" name="図 8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8220" y="4196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0" name="図 8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6220" y="41861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1" name="図 9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7900" y="4155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2" name="図 9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75340" y="41861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3" name="図 9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4780" y="41861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4" name="図 9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9740" y="38407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5" name="図 9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620" y="35968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6" name="図 9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2140" y="39931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7" name="図 9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14380" y="35765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8" name="図 9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6540" y="35867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9" name="図 9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7340" y="29568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0" name="図 9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540" y="41455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1" name="図 10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7188" y="2976718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2" name="図 10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7340" y="2337046"/>
                <a:ext cx="831980" cy="831980"/>
              </a:xfrm>
              <a:prstGeom prst="rect">
                <a:avLst/>
              </a:prstGeom>
            </p:spPr>
          </p:pic>
        </p:grpSp>
        <p:grpSp>
          <p:nvGrpSpPr>
            <p:cNvPr id="17" name="グループ化 16"/>
            <p:cNvGrpSpPr/>
            <p:nvPr/>
          </p:nvGrpSpPr>
          <p:grpSpPr>
            <a:xfrm>
              <a:off x="406056" y="1509708"/>
              <a:ext cx="2143895" cy="1594665"/>
              <a:chOff x="1760338" y="2045986"/>
              <a:chExt cx="1586366" cy="1179966"/>
            </a:xfrm>
          </p:grpSpPr>
          <p:pic>
            <p:nvPicPr>
              <p:cNvPr id="111" name="図 1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0338" y="204598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2" name="図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7058" y="205614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3" name="図 1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4258" y="204598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4" name="図 1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8980" y="2491347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7" name="図 11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6045" y="2523506"/>
                <a:ext cx="702446" cy="702446"/>
              </a:xfrm>
              <a:prstGeom prst="rect">
                <a:avLst/>
              </a:prstGeom>
            </p:spPr>
          </p:pic>
        </p:grpSp>
        <p:grpSp>
          <p:nvGrpSpPr>
            <p:cNvPr id="16" name="グループ化 15"/>
            <p:cNvGrpSpPr/>
            <p:nvPr/>
          </p:nvGrpSpPr>
          <p:grpSpPr>
            <a:xfrm>
              <a:off x="3158696" y="2879769"/>
              <a:ext cx="2253740" cy="1567204"/>
              <a:chOff x="2044818" y="3783346"/>
              <a:chExt cx="1667646" cy="1159646"/>
            </a:xfrm>
          </p:grpSpPr>
          <p:pic>
            <p:nvPicPr>
              <p:cNvPr id="107" name="図 10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2178" y="424054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08" name="図 10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2658" y="379350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09" name="図 10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4818" y="423038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0" name="図 10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0018" y="3783346"/>
                <a:ext cx="702446" cy="702446"/>
              </a:xfrm>
              <a:prstGeom prst="rect">
                <a:avLst/>
              </a:prstGeom>
            </p:spPr>
          </p:pic>
        </p:grpSp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228" y="3017791"/>
              <a:ext cx="877984" cy="658489"/>
            </a:xfrm>
            <a:prstGeom prst="rect">
              <a:avLst/>
            </a:prstGeom>
            <a:effectLst/>
          </p:spPr>
        </p:pic>
        <p:grpSp>
          <p:nvGrpSpPr>
            <p:cNvPr id="36" name="グループ化 35"/>
            <p:cNvGrpSpPr/>
            <p:nvPr/>
          </p:nvGrpSpPr>
          <p:grpSpPr>
            <a:xfrm flipH="1">
              <a:off x="7789159" y="4096686"/>
              <a:ext cx="553153" cy="1106305"/>
              <a:chOff x="2938729" y="3075236"/>
              <a:chExt cx="622422" cy="1244844"/>
            </a:xfrm>
            <a:effectLst/>
          </p:grpSpPr>
          <p:pic>
            <p:nvPicPr>
              <p:cNvPr id="37" name="図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8729" y="3075236"/>
                <a:ext cx="622422" cy="1244844"/>
              </a:xfrm>
              <a:prstGeom prst="rect">
                <a:avLst/>
              </a:prstGeom>
              <a:effectLst/>
            </p:spPr>
          </p:pic>
          <p:pic>
            <p:nvPicPr>
              <p:cNvPr id="38" name="図 3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9261" y="3153867"/>
                <a:ext cx="436813" cy="436813"/>
              </a:xfrm>
              <a:prstGeom prst="rect">
                <a:avLst/>
              </a:prstGeom>
            </p:spPr>
          </p:pic>
        </p:grpSp>
        <p:pic>
          <p:nvPicPr>
            <p:cNvPr id="105" name="図 10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6386" y="3739633"/>
              <a:ext cx="556295" cy="417221"/>
            </a:xfrm>
            <a:prstGeom prst="rect">
              <a:avLst/>
            </a:prstGeom>
            <a:effectLst/>
          </p:spPr>
        </p:pic>
        <p:pic>
          <p:nvPicPr>
            <p:cNvPr id="126" name="図 1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7807" y="3510715"/>
              <a:ext cx="949321" cy="949321"/>
            </a:xfrm>
            <a:prstGeom prst="rect">
              <a:avLst/>
            </a:prstGeom>
          </p:spPr>
        </p:pic>
        <p:pic>
          <p:nvPicPr>
            <p:cNvPr id="127" name="図 1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6837" y="2853218"/>
              <a:ext cx="949321" cy="949321"/>
            </a:xfrm>
            <a:prstGeom prst="rect">
              <a:avLst/>
            </a:prstGeom>
          </p:spPr>
        </p:pic>
        <p:pic>
          <p:nvPicPr>
            <p:cNvPr id="128" name="図 1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6645" y="2826254"/>
              <a:ext cx="1124379" cy="1124379"/>
            </a:xfrm>
            <a:prstGeom prst="rect">
              <a:avLst/>
            </a:prstGeom>
          </p:spPr>
        </p:pic>
        <p:pic>
          <p:nvPicPr>
            <p:cNvPr id="129" name="図 1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3582" y="1968460"/>
              <a:ext cx="1124379" cy="1124379"/>
            </a:xfrm>
            <a:prstGeom prst="rect">
              <a:avLst/>
            </a:prstGeom>
          </p:spPr>
        </p:pic>
        <p:pic>
          <p:nvPicPr>
            <p:cNvPr id="130" name="図 1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810" y="2791420"/>
              <a:ext cx="1124379" cy="1124379"/>
            </a:xfrm>
            <a:prstGeom prst="rect">
              <a:avLst/>
            </a:prstGeom>
          </p:spPr>
        </p:pic>
        <p:pic>
          <p:nvPicPr>
            <p:cNvPr id="131" name="図 1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5353" y="1206460"/>
              <a:ext cx="1124379" cy="1124379"/>
            </a:xfrm>
            <a:prstGeom prst="rect">
              <a:avLst/>
            </a:prstGeom>
          </p:spPr>
        </p:pic>
        <p:pic>
          <p:nvPicPr>
            <p:cNvPr id="132" name="図 1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9353" y="2012003"/>
              <a:ext cx="1124379" cy="1124379"/>
            </a:xfrm>
            <a:prstGeom prst="rect">
              <a:avLst/>
            </a:prstGeom>
          </p:spPr>
        </p:pic>
        <p:pic>
          <p:nvPicPr>
            <p:cNvPr id="133" name="図 1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2873" y="2730460"/>
              <a:ext cx="1124379" cy="1124379"/>
            </a:xfrm>
            <a:prstGeom prst="rect">
              <a:avLst/>
            </a:prstGeom>
          </p:spPr>
        </p:pic>
        <p:pic>
          <p:nvPicPr>
            <p:cNvPr id="134" name="図 1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4747" y="2795774"/>
              <a:ext cx="1124379" cy="1124379"/>
            </a:xfrm>
            <a:prstGeom prst="rect">
              <a:avLst/>
            </a:prstGeom>
          </p:spPr>
        </p:pic>
        <p:pic>
          <p:nvPicPr>
            <p:cNvPr id="135" name="図 1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8771" y="1981522"/>
              <a:ext cx="1124379" cy="1124379"/>
            </a:xfrm>
            <a:prstGeom prst="rect">
              <a:avLst/>
            </a:prstGeom>
          </p:spPr>
        </p:pic>
        <p:pic>
          <p:nvPicPr>
            <p:cNvPr id="136" name="図 1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1433" y="1942334"/>
              <a:ext cx="1124379" cy="1124379"/>
            </a:xfrm>
            <a:prstGeom prst="rect">
              <a:avLst/>
            </a:prstGeom>
          </p:spPr>
        </p:pic>
        <p:pic>
          <p:nvPicPr>
            <p:cNvPr id="137" name="図 1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4976" y="1228232"/>
              <a:ext cx="1124379" cy="1124379"/>
            </a:xfrm>
            <a:prstGeom prst="rect">
              <a:avLst/>
            </a:prstGeom>
          </p:spPr>
        </p:pic>
        <p:pic>
          <p:nvPicPr>
            <p:cNvPr id="138" name="図 1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4118" y="1236940"/>
              <a:ext cx="1124379" cy="1124379"/>
            </a:xfrm>
            <a:prstGeom prst="rect">
              <a:avLst/>
            </a:prstGeom>
          </p:spPr>
        </p:pic>
        <p:pic>
          <p:nvPicPr>
            <p:cNvPr id="139" name="図 1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890" y="1254357"/>
              <a:ext cx="1124379" cy="1124379"/>
            </a:xfrm>
            <a:prstGeom prst="rect">
              <a:avLst/>
            </a:prstGeom>
          </p:spPr>
        </p:pic>
        <p:pic>
          <p:nvPicPr>
            <p:cNvPr id="140" name="図 1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410" y="1245649"/>
              <a:ext cx="1124379" cy="1124379"/>
            </a:xfrm>
            <a:prstGeom prst="rect">
              <a:avLst/>
            </a:prstGeom>
          </p:spPr>
        </p:pic>
        <p:grpSp>
          <p:nvGrpSpPr>
            <p:cNvPr id="141" name="グループ化 140"/>
            <p:cNvGrpSpPr/>
            <p:nvPr/>
          </p:nvGrpSpPr>
          <p:grpSpPr>
            <a:xfrm>
              <a:off x="6359865" y="3900211"/>
              <a:ext cx="2158933" cy="1594665"/>
              <a:chOff x="1303933" y="2045986"/>
              <a:chExt cx="1597493" cy="1179966"/>
            </a:xfrm>
          </p:grpSpPr>
          <p:pic>
            <p:nvPicPr>
              <p:cNvPr id="142" name="図 14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0338" y="204598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43" name="図 14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7058" y="205614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44" name="図 14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3933" y="204598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45" name="図 14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8980" y="2491347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46" name="図 14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6045" y="2523506"/>
                <a:ext cx="702446" cy="702446"/>
              </a:xfrm>
              <a:prstGeom prst="rect">
                <a:avLst/>
              </a:prstGeom>
            </p:spPr>
          </p:pic>
        </p:grpSp>
      </p:grpSp>
      <p:sp>
        <p:nvSpPr>
          <p:cNvPr id="3" name="正方形/長方形 2"/>
          <p:cNvSpPr/>
          <p:nvPr/>
        </p:nvSpPr>
        <p:spPr>
          <a:xfrm>
            <a:off x="8424000" y="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/>
            <a:r>
              <a:rPr lang="en-US" altLang="ja-JP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7p</a:t>
            </a:r>
            <a:endParaRPr lang="ja-JP" altLang="en-US" sz="24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60EED93-F465-7344-A3AF-0A47B7E996D0}"/>
              </a:ext>
            </a:extLst>
          </p:cNvPr>
          <p:cNvSpPr/>
          <p:nvPr/>
        </p:nvSpPr>
        <p:spPr>
          <a:xfrm>
            <a:off x="239343" y="5622833"/>
            <a:ext cx="3843113" cy="9831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0" y="-1"/>
            <a:ext cx="842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２－３</a:t>
            </a:r>
            <a:endParaRPr lang="ja-JP" altLang="en-US" sz="36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 flipH="1">
            <a:off x="715583" y="1725999"/>
            <a:ext cx="555728" cy="1111456"/>
            <a:chOff x="2938729" y="3075236"/>
            <a:chExt cx="622422" cy="1244844"/>
          </a:xfrm>
          <a:effectLst/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grpSp>
        <p:nvGrpSpPr>
          <p:cNvPr id="33" name="グループ化 32"/>
          <p:cNvGrpSpPr/>
          <p:nvPr/>
        </p:nvGrpSpPr>
        <p:grpSpPr>
          <a:xfrm flipH="1">
            <a:off x="4056354" y="2765964"/>
            <a:ext cx="553153" cy="1106305"/>
            <a:chOff x="2938729" y="3075236"/>
            <a:chExt cx="622422" cy="1244844"/>
          </a:xfrm>
          <a:effectLst/>
        </p:grpSpPr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grpSp>
        <p:nvGrpSpPr>
          <p:cNvPr id="20" name="グループ化 19"/>
          <p:cNvGrpSpPr/>
          <p:nvPr/>
        </p:nvGrpSpPr>
        <p:grpSpPr>
          <a:xfrm>
            <a:off x="643076" y="1149961"/>
            <a:ext cx="3157498" cy="1309235"/>
            <a:chOff x="1677458" y="2398167"/>
            <a:chExt cx="2336378" cy="968763"/>
          </a:xfrm>
        </p:grpSpPr>
        <p:pic>
          <p:nvPicPr>
            <p:cNvPr id="118" name="図 11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978" y="2810073"/>
              <a:ext cx="556858" cy="556857"/>
            </a:xfrm>
            <a:prstGeom prst="rect">
              <a:avLst/>
            </a:prstGeom>
          </p:spPr>
        </p:pic>
        <p:pic>
          <p:nvPicPr>
            <p:cNvPr id="119" name="図 11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15302" y="2810073"/>
              <a:ext cx="555647" cy="555646"/>
            </a:xfrm>
            <a:prstGeom prst="rect">
              <a:avLst/>
            </a:prstGeom>
          </p:spPr>
        </p:pic>
        <p:pic>
          <p:nvPicPr>
            <p:cNvPr id="120" name="図 11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24139" y="2398167"/>
              <a:ext cx="555647" cy="555646"/>
            </a:xfrm>
            <a:prstGeom prst="rect">
              <a:avLst/>
            </a:prstGeom>
          </p:spPr>
        </p:pic>
        <p:pic>
          <p:nvPicPr>
            <p:cNvPr id="122" name="図 121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364203" y="2810330"/>
              <a:ext cx="555528" cy="555526"/>
            </a:xfrm>
            <a:prstGeom prst="rect">
              <a:avLst/>
            </a:prstGeom>
          </p:spPr>
        </p:pic>
        <p:pic>
          <p:nvPicPr>
            <p:cNvPr id="125" name="図 12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77458" y="2399037"/>
              <a:ext cx="555647" cy="555646"/>
            </a:xfrm>
            <a:prstGeom prst="rect">
              <a:avLst/>
            </a:prstGeom>
          </p:spPr>
        </p:pic>
      </p:grpSp>
      <p:sp>
        <p:nvSpPr>
          <p:cNvPr id="121" name="正方形/長方形 120"/>
          <p:cNvSpPr/>
          <p:nvPr/>
        </p:nvSpPr>
        <p:spPr>
          <a:xfrm>
            <a:off x="156754" y="5921828"/>
            <a:ext cx="4362996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★★★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：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４５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4646023" y="5926183"/>
            <a:ext cx="4210594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★☆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：５５以内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06" name="図 10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62658" y="3610975"/>
            <a:ext cx="523409" cy="523407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5725" y="4879577"/>
            <a:ext cx="460974" cy="482537"/>
          </a:xfrm>
          <a:prstGeom prst="rect">
            <a:avLst/>
          </a:prstGeom>
          <a:effectLst/>
        </p:spPr>
      </p:pic>
      <p:grpSp>
        <p:nvGrpSpPr>
          <p:cNvPr id="147" name="グループ化 146"/>
          <p:cNvGrpSpPr/>
          <p:nvPr/>
        </p:nvGrpSpPr>
        <p:grpSpPr>
          <a:xfrm flipH="1">
            <a:off x="7614987" y="3800594"/>
            <a:ext cx="553153" cy="1106305"/>
            <a:chOff x="2938729" y="3075236"/>
            <a:chExt cx="622422" cy="1244844"/>
          </a:xfrm>
          <a:effectLst/>
        </p:grpSpPr>
        <p:pic>
          <p:nvPicPr>
            <p:cNvPr id="148" name="図 14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149" name="図 14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pic>
        <p:nvPicPr>
          <p:cNvPr id="150" name="図 14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53839" y="1539839"/>
            <a:ext cx="460974" cy="482537"/>
          </a:xfrm>
          <a:prstGeom prst="rect">
            <a:avLst/>
          </a:prstGeom>
          <a:effectLst/>
        </p:spPr>
      </p:pic>
      <p:pic>
        <p:nvPicPr>
          <p:cNvPr id="151" name="図 15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45642" y="1525273"/>
            <a:ext cx="523409" cy="523407"/>
          </a:xfrm>
          <a:prstGeom prst="rect">
            <a:avLst/>
          </a:prstGeom>
        </p:spPr>
      </p:pic>
      <p:pic>
        <p:nvPicPr>
          <p:cNvPr id="152" name="図 15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99914" y="4840444"/>
            <a:ext cx="482537" cy="4825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6626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/>
          <p:cNvGrpSpPr/>
          <p:nvPr/>
        </p:nvGrpSpPr>
        <p:grpSpPr>
          <a:xfrm>
            <a:off x="487774" y="2006304"/>
            <a:ext cx="3157498" cy="1309235"/>
            <a:chOff x="1677458" y="2398167"/>
            <a:chExt cx="2336378" cy="968763"/>
          </a:xfrm>
        </p:grpSpPr>
        <p:pic>
          <p:nvPicPr>
            <p:cNvPr id="118" name="図 1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978" y="2810073"/>
              <a:ext cx="556858" cy="556857"/>
            </a:xfrm>
            <a:prstGeom prst="rect">
              <a:avLst/>
            </a:prstGeom>
          </p:spPr>
        </p:pic>
        <p:pic>
          <p:nvPicPr>
            <p:cNvPr id="119" name="図 1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15302" y="2810073"/>
              <a:ext cx="555647" cy="555646"/>
            </a:xfrm>
            <a:prstGeom prst="rect">
              <a:avLst/>
            </a:prstGeom>
          </p:spPr>
        </p:pic>
        <p:pic>
          <p:nvPicPr>
            <p:cNvPr id="120" name="図 1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24139" y="2398167"/>
              <a:ext cx="555647" cy="555646"/>
            </a:xfrm>
            <a:prstGeom prst="rect">
              <a:avLst/>
            </a:prstGeom>
          </p:spPr>
        </p:pic>
        <p:pic>
          <p:nvPicPr>
            <p:cNvPr id="122" name="図 1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364203" y="2810330"/>
              <a:ext cx="555528" cy="555526"/>
            </a:xfrm>
            <a:prstGeom prst="rect">
              <a:avLst/>
            </a:prstGeom>
          </p:spPr>
        </p:pic>
        <p:pic>
          <p:nvPicPr>
            <p:cNvPr id="125" name="図 1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77458" y="2399037"/>
              <a:ext cx="555647" cy="555646"/>
            </a:xfrm>
            <a:prstGeom prst="rect">
              <a:avLst/>
            </a:prstGeom>
          </p:spPr>
        </p:pic>
      </p:grpSp>
      <p:grpSp>
        <p:nvGrpSpPr>
          <p:cNvPr id="7" name="グループ化 6"/>
          <p:cNvGrpSpPr/>
          <p:nvPr/>
        </p:nvGrpSpPr>
        <p:grpSpPr>
          <a:xfrm>
            <a:off x="186900" y="906988"/>
            <a:ext cx="8685670" cy="4890464"/>
            <a:chOff x="186900" y="906988"/>
            <a:chExt cx="8685670" cy="4890464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900" y="906988"/>
              <a:ext cx="8685670" cy="4890464"/>
            </a:xfrm>
            <a:prstGeom prst="rect">
              <a:avLst/>
            </a:prstGeom>
            <a:ln w="38100">
              <a:noFill/>
            </a:ln>
          </p:spPr>
        </p:pic>
        <p:grpSp>
          <p:nvGrpSpPr>
            <p:cNvPr id="5" name="グループ化 4"/>
            <p:cNvGrpSpPr/>
            <p:nvPr/>
          </p:nvGrpSpPr>
          <p:grpSpPr>
            <a:xfrm>
              <a:off x="257055" y="1206218"/>
              <a:ext cx="8333014" cy="4456187"/>
              <a:chOff x="257055" y="1206218"/>
              <a:chExt cx="8333014" cy="4456187"/>
            </a:xfrm>
          </p:grpSpPr>
          <p:pic>
            <p:nvPicPr>
              <p:cNvPr id="60" name="図 5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055" y="4538026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62" name="図 6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3141" y="1254462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64" name="図 6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055" y="1325035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65" name="図 6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245" y="1311304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67" name="図 6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4897" y="1311304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68" name="図 6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1280" y="1297573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71" name="図 7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6794" y="1206218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74" name="図 7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6436" y="1238008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77" name="図 7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2091" y="4524295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78" name="図 7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9666" y="4496834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80" name="図 7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9933" y="4496834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81" name="図 8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931" y="1297573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82" name="図 8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1393" y="2107686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83" name="図 8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7662" y="2958992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84" name="図 8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7662" y="3700451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85" name="図 8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1239" y="4496834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86" name="図 8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5083" y="4441911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87" name="図 8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1506" y="3618067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89" name="図 8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6388" y="4441911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90" name="図 8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72925" y="4428180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91" name="図 9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8927" y="4386988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92" name="図 9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5576" y="4428180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93" name="図 9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5690" y="4428180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99" name="図 9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2698" y="2766761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100" name="図 9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4240" y="4373257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102" name="図 10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2698" y="1929187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128" name="図 12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93853" y="1216635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129" name="図 12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678" y="1233385"/>
                <a:ext cx="1124379" cy="1124379"/>
              </a:xfrm>
              <a:prstGeom prst="rect">
                <a:avLst/>
              </a:prstGeom>
            </p:spPr>
          </p:pic>
        </p:grpSp>
        <p:grpSp>
          <p:nvGrpSpPr>
            <p:cNvPr id="4" name="グループ化 3"/>
            <p:cNvGrpSpPr/>
            <p:nvPr/>
          </p:nvGrpSpPr>
          <p:grpSpPr>
            <a:xfrm>
              <a:off x="406055" y="1270463"/>
              <a:ext cx="8173125" cy="4262696"/>
              <a:chOff x="406055" y="1270463"/>
              <a:chExt cx="8173125" cy="4262696"/>
            </a:xfrm>
          </p:grpSpPr>
          <p:pic>
            <p:nvPicPr>
              <p:cNvPr id="138" name="図 13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5987" y="4549006"/>
                <a:ext cx="1100782" cy="949321"/>
              </a:xfrm>
              <a:prstGeom prst="rect">
                <a:avLst/>
              </a:prstGeom>
            </p:spPr>
          </p:pic>
          <p:pic>
            <p:nvPicPr>
              <p:cNvPr id="111" name="図 11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055" y="1387787"/>
                <a:ext cx="949321" cy="949320"/>
              </a:xfrm>
              <a:prstGeom prst="rect">
                <a:avLst/>
              </a:prstGeom>
            </p:spPr>
          </p:pic>
          <p:pic>
            <p:nvPicPr>
              <p:cNvPr id="112" name="図 11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2746" y="1401518"/>
                <a:ext cx="949321" cy="949320"/>
              </a:xfrm>
              <a:prstGeom prst="rect">
                <a:avLst/>
              </a:prstGeom>
            </p:spPr>
          </p:pic>
          <p:pic>
            <p:nvPicPr>
              <p:cNvPr id="113" name="図 11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0629" y="1387787"/>
                <a:ext cx="949321" cy="949320"/>
              </a:xfrm>
              <a:prstGeom prst="rect">
                <a:avLst/>
              </a:prstGeom>
            </p:spPr>
          </p:pic>
          <p:pic>
            <p:nvPicPr>
              <p:cNvPr id="116" name="図 1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4360" y="1401092"/>
                <a:ext cx="949321" cy="949320"/>
              </a:xfrm>
              <a:prstGeom prst="rect">
                <a:avLst/>
              </a:prstGeom>
            </p:spPr>
          </p:pic>
          <p:pic>
            <p:nvPicPr>
              <p:cNvPr id="43" name="図 4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364" y="4571440"/>
                <a:ext cx="949321" cy="949321"/>
              </a:xfrm>
              <a:prstGeom prst="rect">
                <a:avLst/>
              </a:prstGeom>
            </p:spPr>
          </p:pic>
          <p:pic>
            <p:nvPicPr>
              <p:cNvPr id="44" name="図 4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3449" y="4560019"/>
                <a:ext cx="1100782" cy="949321"/>
              </a:xfrm>
              <a:prstGeom prst="rect">
                <a:avLst/>
              </a:prstGeom>
            </p:spPr>
          </p:pic>
          <p:pic>
            <p:nvPicPr>
              <p:cNvPr id="45" name="図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4689" y="4569198"/>
                <a:ext cx="1076627" cy="949321"/>
              </a:xfrm>
              <a:prstGeom prst="rect">
                <a:avLst/>
              </a:prstGeom>
            </p:spPr>
          </p:pic>
          <p:pic>
            <p:nvPicPr>
              <p:cNvPr id="58" name="図 5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221" y="4583838"/>
                <a:ext cx="1100782" cy="949321"/>
              </a:xfrm>
              <a:prstGeom prst="rect">
                <a:avLst/>
              </a:prstGeom>
            </p:spPr>
          </p:pic>
          <p:pic>
            <p:nvPicPr>
              <p:cNvPr id="59" name="図 58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9789" y="4577011"/>
                <a:ext cx="1064039" cy="949321"/>
              </a:xfrm>
              <a:prstGeom prst="rect">
                <a:avLst/>
              </a:prstGeom>
            </p:spPr>
          </p:pic>
          <p:pic>
            <p:nvPicPr>
              <p:cNvPr id="134" name="図 13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4158" y="4553359"/>
                <a:ext cx="1100782" cy="949321"/>
              </a:xfrm>
              <a:prstGeom prst="rect">
                <a:avLst/>
              </a:prstGeom>
            </p:spPr>
          </p:pic>
          <p:pic>
            <p:nvPicPr>
              <p:cNvPr id="135" name="図 13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3907" y="4549005"/>
                <a:ext cx="1100782" cy="949321"/>
              </a:xfrm>
              <a:prstGeom prst="rect">
                <a:avLst/>
              </a:prstGeom>
            </p:spPr>
          </p:pic>
          <p:pic>
            <p:nvPicPr>
              <p:cNvPr id="136" name="図 13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4947" y="4535943"/>
                <a:ext cx="1100782" cy="949321"/>
              </a:xfrm>
              <a:prstGeom prst="rect">
                <a:avLst/>
              </a:prstGeom>
            </p:spPr>
          </p:pic>
          <p:pic>
            <p:nvPicPr>
              <p:cNvPr id="139" name="図 13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735" y="4535943"/>
                <a:ext cx="1100782" cy="949321"/>
              </a:xfrm>
              <a:prstGeom prst="rect">
                <a:avLst/>
              </a:prstGeom>
            </p:spPr>
          </p:pic>
          <p:pic>
            <p:nvPicPr>
              <p:cNvPr id="140" name="図 1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398" y="4540298"/>
                <a:ext cx="1100782" cy="949321"/>
              </a:xfrm>
              <a:prstGeom prst="rect">
                <a:avLst/>
              </a:prstGeom>
            </p:spPr>
          </p:pic>
          <p:pic>
            <p:nvPicPr>
              <p:cNvPr id="141" name="図 14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1857" y="1388029"/>
                <a:ext cx="949321" cy="949320"/>
              </a:xfrm>
              <a:prstGeom prst="rect">
                <a:avLst/>
              </a:prstGeom>
            </p:spPr>
          </p:pic>
          <p:pic>
            <p:nvPicPr>
              <p:cNvPr id="142" name="図 14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1937" y="1366258"/>
                <a:ext cx="949321" cy="949320"/>
              </a:xfrm>
              <a:prstGeom prst="rect">
                <a:avLst/>
              </a:prstGeom>
            </p:spPr>
          </p:pic>
          <p:pic>
            <p:nvPicPr>
              <p:cNvPr id="143" name="図 14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3309" y="1361904"/>
                <a:ext cx="949321" cy="949320"/>
              </a:xfrm>
              <a:prstGeom prst="rect">
                <a:avLst/>
              </a:prstGeom>
            </p:spPr>
          </p:pic>
          <p:pic>
            <p:nvPicPr>
              <p:cNvPr id="144" name="図 143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75001" y="1270463"/>
                <a:ext cx="949321" cy="949320"/>
              </a:xfrm>
              <a:prstGeom prst="rect">
                <a:avLst/>
              </a:prstGeom>
            </p:spPr>
          </p:pic>
          <p:pic>
            <p:nvPicPr>
              <p:cNvPr id="145" name="図 14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6211" y="1283527"/>
                <a:ext cx="949321" cy="949320"/>
              </a:xfrm>
              <a:prstGeom prst="rect">
                <a:avLst/>
              </a:prstGeom>
            </p:spPr>
          </p:pic>
          <p:pic>
            <p:nvPicPr>
              <p:cNvPr id="146" name="図 14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6131" y="1279171"/>
                <a:ext cx="949321" cy="949320"/>
              </a:xfrm>
              <a:prstGeom prst="rect">
                <a:avLst/>
              </a:prstGeom>
            </p:spPr>
          </p:pic>
          <p:pic>
            <p:nvPicPr>
              <p:cNvPr id="147" name="図 14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3469" y="1300944"/>
                <a:ext cx="949321" cy="949320"/>
              </a:xfrm>
              <a:prstGeom prst="rect">
                <a:avLst/>
              </a:prstGeom>
            </p:spPr>
          </p:pic>
          <p:pic>
            <p:nvPicPr>
              <p:cNvPr id="148" name="図 14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4680" y="1322716"/>
                <a:ext cx="949321" cy="949320"/>
              </a:xfrm>
              <a:prstGeom prst="rect">
                <a:avLst/>
              </a:prstGeom>
            </p:spPr>
          </p:pic>
        </p:grpSp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970" y="3150821"/>
              <a:ext cx="2109045" cy="2109045"/>
            </a:xfrm>
            <a:prstGeom prst="rect">
              <a:avLst/>
            </a:prstGeom>
            <a:effectLst/>
          </p:spPr>
        </p:pic>
        <p:pic>
          <p:nvPicPr>
            <p:cNvPr id="133" name="図 13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650" y="3187107"/>
              <a:ext cx="2109045" cy="2109045"/>
            </a:xfrm>
            <a:prstGeom prst="rect">
              <a:avLst/>
            </a:prstGeom>
            <a:effectLst/>
          </p:spPr>
        </p:pic>
        <p:pic>
          <p:nvPicPr>
            <p:cNvPr id="137" name="図 13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7892" y="3171141"/>
              <a:ext cx="2109045" cy="2109045"/>
            </a:xfrm>
            <a:prstGeom prst="rect">
              <a:avLst/>
            </a:prstGeom>
            <a:effectLst/>
          </p:spPr>
        </p:pic>
      </p:grpSp>
      <p:sp>
        <p:nvSpPr>
          <p:cNvPr id="3" name="正方形/長方形 2"/>
          <p:cNvSpPr/>
          <p:nvPr/>
        </p:nvSpPr>
        <p:spPr>
          <a:xfrm>
            <a:off x="8424000" y="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/>
            <a:r>
              <a:rPr lang="en-US" altLang="ja-JP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8p</a:t>
            </a:r>
            <a:endParaRPr lang="ja-JP" altLang="en-US" sz="24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60EED93-F465-7344-A3AF-0A47B7E996D0}"/>
              </a:ext>
            </a:extLst>
          </p:cNvPr>
          <p:cNvSpPr/>
          <p:nvPr/>
        </p:nvSpPr>
        <p:spPr>
          <a:xfrm>
            <a:off x="239343" y="5622833"/>
            <a:ext cx="3843113" cy="9831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0" y="-1"/>
            <a:ext cx="842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２－４</a:t>
            </a:r>
            <a:endParaRPr lang="ja-JP" altLang="en-US" sz="36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 flipH="1">
            <a:off x="709091" y="4061851"/>
            <a:ext cx="553153" cy="1106305"/>
            <a:chOff x="2938729" y="3075236"/>
            <a:chExt cx="622422" cy="1244844"/>
          </a:xfrm>
          <a:effectLst/>
        </p:grpSpPr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pic>
        <p:nvPicPr>
          <p:cNvPr id="106" name="図 10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54088" y="4613911"/>
            <a:ext cx="523409" cy="523407"/>
          </a:xfrm>
          <a:prstGeom prst="rect">
            <a:avLst/>
          </a:prstGeom>
        </p:spPr>
      </p:pic>
      <p:sp>
        <p:nvSpPr>
          <p:cNvPr id="121" name="正方形/長方形 120"/>
          <p:cNvSpPr/>
          <p:nvPr/>
        </p:nvSpPr>
        <p:spPr>
          <a:xfrm>
            <a:off x="156754" y="5921828"/>
            <a:ext cx="4362996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★★★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：５０以内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4646023" y="5926183"/>
            <a:ext cx="4210594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★☆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：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６</a:t>
            </a:r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５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30" name="図 12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0183" y="1451359"/>
            <a:ext cx="482537" cy="482537"/>
          </a:xfrm>
          <a:prstGeom prst="rect">
            <a:avLst/>
          </a:prstGeom>
          <a:effectLst/>
        </p:spPr>
      </p:pic>
      <p:pic>
        <p:nvPicPr>
          <p:cNvPr id="132" name="図 13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87249" y="1471624"/>
            <a:ext cx="482537" cy="482537"/>
          </a:xfrm>
          <a:prstGeom prst="rect">
            <a:avLst/>
          </a:prstGeom>
          <a:effectLst/>
        </p:spPr>
      </p:pic>
      <p:grpSp>
        <p:nvGrpSpPr>
          <p:cNvPr id="33" name="グループ化 32"/>
          <p:cNvGrpSpPr/>
          <p:nvPr/>
        </p:nvGrpSpPr>
        <p:grpSpPr>
          <a:xfrm flipH="1">
            <a:off x="4123508" y="4022899"/>
            <a:ext cx="553153" cy="1106305"/>
            <a:chOff x="2938729" y="3075236"/>
            <a:chExt cx="622422" cy="1244844"/>
          </a:xfrm>
          <a:effectLst/>
        </p:grpSpPr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pic>
        <p:nvPicPr>
          <p:cNvPr id="31" name="図 3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2018" y="1445552"/>
            <a:ext cx="482537" cy="482537"/>
          </a:xfrm>
          <a:prstGeom prst="rect">
            <a:avLst/>
          </a:prstGeom>
          <a:effectLst/>
        </p:spPr>
      </p:pic>
      <p:grpSp>
        <p:nvGrpSpPr>
          <p:cNvPr id="25" name="グループ化 24"/>
          <p:cNvGrpSpPr/>
          <p:nvPr/>
        </p:nvGrpSpPr>
        <p:grpSpPr>
          <a:xfrm flipH="1">
            <a:off x="7244250" y="962551"/>
            <a:ext cx="555728" cy="1111456"/>
            <a:chOff x="2938729" y="3075236"/>
            <a:chExt cx="622422" cy="1244844"/>
          </a:xfrm>
          <a:effectLst/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pic>
        <p:nvPicPr>
          <p:cNvPr id="131" name="図 13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83767" y="4667615"/>
            <a:ext cx="523409" cy="523407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01771" y="4747498"/>
            <a:ext cx="482537" cy="4825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8935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yPreset000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wrap="none" lIns="0" tIns="0" rIns="0" bIns="0" rtlCol="0" anchor="ctr" anchorCtr="0"/>
      <a:lstStyle>
        <a:defPPr>
          <a:defRPr sz="10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lphaBetar000" id="{EFC8284D-162B-40C2-B66E-B2F4FDA7C050}" vid="{11C86A7A-AFBC-44DC-990E-856591843E8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ProposalTemplate</Template>
  <TotalTime>2807</TotalTime>
  <Words>112</Words>
  <Application>Microsoft Office PowerPoint</Application>
  <PresentationFormat>画面に合わせる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HG創英角ﾎﾟｯﾌﾟ体</vt:lpstr>
      <vt:lpstr>Meiryo UI</vt:lpstr>
      <vt:lpstr>UD デジタル 教科書体 NP-B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User</dc:creator>
  <cp:lastModifiedBy>Windows User</cp:lastModifiedBy>
  <cp:revision>154</cp:revision>
  <cp:lastPrinted>2019-08-27T14:03:06Z</cp:lastPrinted>
  <dcterms:created xsi:type="dcterms:W3CDTF">2019-07-19T13:30:32Z</dcterms:created>
  <dcterms:modified xsi:type="dcterms:W3CDTF">2019-08-29T05:06:58Z</dcterms:modified>
</cp:coreProperties>
</file>