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85723"/>
    <a:srgbClr val="4CDF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9" autoAdjust="0"/>
    <p:restoredTop sz="94621" autoAdjust="0"/>
  </p:normalViewPr>
  <p:slideViewPr>
    <p:cSldViewPr snapToGrid="0">
      <p:cViewPr varScale="1">
        <p:scale>
          <a:sx n="88" d="100"/>
          <a:sy n="88" d="100"/>
        </p:scale>
        <p:origin x="94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87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6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5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3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EC1D-26AA-462E-A170-4AA09190E1E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4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1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7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6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24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１－１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" y="906988"/>
            <a:ext cx="8685670" cy="489046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grpSp>
        <p:nvGrpSpPr>
          <p:cNvPr id="15" name="グループ化 14"/>
          <p:cNvGrpSpPr/>
          <p:nvPr/>
        </p:nvGrpSpPr>
        <p:grpSpPr>
          <a:xfrm>
            <a:off x="243324" y="1297573"/>
            <a:ext cx="6720481" cy="4364832"/>
            <a:chOff x="1330620" y="1869686"/>
            <a:chExt cx="4972793" cy="3229740"/>
          </a:xfrm>
        </p:grpSpPr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4267446"/>
              <a:ext cx="831980" cy="83198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3657846"/>
              <a:ext cx="831980" cy="83198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620" y="3068566"/>
              <a:ext cx="831980" cy="831980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2418326"/>
              <a:ext cx="831980" cy="831980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1890006"/>
              <a:ext cx="831980" cy="83198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580" y="1879846"/>
              <a:ext cx="831980" cy="83198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060" y="2499606"/>
              <a:ext cx="831980" cy="83198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700" y="1879846"/>
              <a:ext cx="831980" cy="83198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80" y="1869686"/>
              <a:ext cx="831980" cy="83198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60" y="2479286"/>
              <a:ext cx="831980" cy="83198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80" y="2489446"/>
              <a:ext cx="831980" cy="83198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580" y="3129526"/>
              <a:ext cx="831980" cy="83198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60" y="3139686"/>
              <a:ext cx="831980" cy="83198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660" y="3119366"/>
              <a:ext cx="831980" cy="83198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980" y="3281926"/>
              <a:ext cx="831980" cy="83198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220" y="3749286"/>
              <a:ext cx="831980" cy="83198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300" y="3718806"/>
              <a:ext cx="831980" cy="83198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60" y="4257286"/>
              <a:ext cx="831980" cy="83198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620" y="4236966"/>
              <a:ext cx="831980" cy="83198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40" y="3688326"/>
              <a:ext cx="831980" cy="83198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80" y="4236966"/>
              <a:ext cx="831980" cy="831980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100" y="1869686"/>
              <a:ext cx="831980" cy="831980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420" y="2469126"/>
              <a:ext cx="831980" cy="831980"/>
            </a:xfrm>
            <a:prstGeom prst="rect">
              <a:avLst/>
            </a:prstGeom>
          </p:spPr>
        </p:pic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099046"/>
              <a:ext cx="831980" cy="831980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647686"/>
              <a:ext cx="831980" cy="831980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0" y="4236966"/>
              <a:ext cx="831980" cy="831980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860" y="3586726"/>
              <a:ext cx="831980" cy="831980"/>
            </a:xfrm>
            <a:prstGeom prst="rect">
              <a:avLst/>
            </a:prstGeom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60" y="3546086"/>
              <a:ext cx="831980" cy="831980"/>
            </a:xfrm>
            <a:prstGeom prst="rect">
              <a:avLst/>
            </a:prstGeom>
          </p:spPr>
        </p:pic>
        <p:pic>
          <p:nvPicPr>
            <p:cNvPr id="94" name="図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740" y="3840726"/>
              <a:ext cx="831980" cy="831980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140" y="3993126"/>
              <a:ext cx="831980" cy="831980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433" y="2902602"/>
              <a:ext cx="831980" cy="831980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956806"/>
              <a:ext cx="831980" cy="831980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540" y="4145526"/>
              <a:ext cx="831980" cy="831980"/>
            </a:xfrm>
            <a:prstGeom prst="rect">
              <a:avLst/>
            </a:prstGeom>
          </p:spPr>
        </p:pic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260" y="2946646"/>
              <a:ext cx="831980" cy="831980"/>
            </a:xfrm>
            <a:prstGeom prst="rect">
              <a:avLst/>
            </a:prstGeom>
          </p:spPr>
        </p:pic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337046"/>
              <a:ext cx="831980" cy="831980"/>
            </a:xfrm>
            <a:prstGeom prst="rect">
              <a:avLst/>
            </a:prstGeom>
          </p:spPr>
        </p:pic>
      </p:grpSp>
      <p:grpSp>
        <p:nvGrpSpPr>
          <p:cNvPr id="17" name="グループ化 16"/>
          <p:cNvGrpSpPr/>
          <p:nvPr/>
        </p:nvGrpSpPr>
        <p:grpSpPr>
          <a:xfrm>
            <a:off x="810742" y="1530938"/>
            <a:ext cx="2706449" cy="1624777"/>
            <a:chOff x="1750478" y="2042363"/>
            <a:chExt cx="2002626" cy="1202247"/>
          </a:xfrm>
        </p:grpSpPr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338" y="2045986"/>
              <a:ext cx="702446" cy="702446"/>
            </a:xfrm>
            <a:prstGeom prst="rect">
              <a:avLst/>
            </a:prstGeom>
          </p:spPr>
        </p:pic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058" y="2056146"/>
              <a:ext cx="702446" cy="702446"/>
            </a:xfrm>
            <a:prstGeom prst="rect">
              <a:avLst/>
            </a:prstGeom>
          </p:spPr>
        </p:pic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669" y="2527129"/>
              <a:ext cx="702446" cy="702446"/>
            </a:xfrm>
            <a:prstGeom prst="rect">
              <a:avLst/>
            </a:prstGeom>
          </p:spPr>
        </p:pic>
        <p:pic>
          <p:nvPicPr>
            <p:cNvPr id="114" name="図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478" y="2542164"/>
              <a:ext cx="702446" cy="702446"/>
            </a:xfrm>
            <a:prstGeom prst="rect">
              <a:avLst/>
            </a:prstGeom>
          </p:spPr>
        </p:pic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8" y="2493026"/>
              <a:ext cx="702446" cy="702446"/>
            </a:xfrm>
            <a:prstGeom prst="rect">
              <a:avLst/>
            </a:prstGeom>
          </p:spPr>
        </p:pic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658" y="2513346"/>
              <a:ext cx="702446" cy="702446"/>
            </a:xfrm>
            <a:prstGeom prst="rect">
              <a:avLst/>
            </a:prstGeom>
          </p:spPr>
        </p:pic>
        <p:pic>
          <p:nvPicPr>
            <p:cNvPr id="117" name="図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467" y="2042363"/>
              <a:ext cx="702446" cy="702446"/>
            </a:xfrm>
            <a:prstGeom prst="rect">
              <a:avLst/>
            </a:prstGeom>
          </p:spPr>
        </p:pic>
      </p:grpSp>
      <p:grpSp>
        <p:nvGrpSpPr>
          <p:cNvPr id="16" name="グループ化 15"/>
          <p:cNvGrpSpPr/>
          <p:nvPr/>
        </p:nvGrpSpPr>
        <p:grpSpPr>
          <a:xfrm>
            <a:off x="1443659" y="3491903"/>
            <a:ext cx="2253740" cy="1567204"/>
            <a:chOff x="2044818" y="3783346"/>
            <a:chExt cx="1667646" cy="1159646"/>
          </a:xfrm>
        </p:grpSpPr>
        <p:pic>
          <p:nvPicPr>
            <p:cNvPr id="107" name="図 1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178" y="4240546"/>
              <a:ext cx="702446" cy="702446"/>
            </a:xfrm>
            <a:prstGeom prst="rect">
              <a:avLst/>
            </a:prstGeom>
          </p:spPr>
        </p:pic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58" y="3793506"/>
              <a:ext cx="702446" cy="702446"/>
            </a:xfrm>
            <a:prstGeom prst="rect">
              <a:avLst/>
            </a:prstGeom>
          </p:spPr>
        </p:pic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818" y="4230386"/>
              <a:ext cx="702446" cy="702446"/>
            </a:xfrm>
            <a:prstGeom prst="rect">
              <a:avLst/>
            </a:prstGeom>
          </p:spPr>
        </p:pic>
        <p:pic>
          <p:nvPicPr>
            <p:cNvPr id="110" name="図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0018" y="3783346"/>
              <a:ext cx="702446" cy="702446"/>
            </a:xfrm>
            <a:prstGeom prst="rect">
              <a:avLst/>
            </a:prstGeom>
          </p:spPr>
        </p:pic>
      </p:grpSp>
      <p:grpSp>
        <p:nvGrpSpPr>
          <p:cNvPr id="14" name="グループ化 13"/>
          <p:cNvGrpSpPr/>
          <p:nvPr/>
        </p:nvGrpSpPr>
        <p:grpSpPr>
          <a:xfrm>
            <a:off x="6487465" y="1099934"/>
            <a:ext cx="1842566" cy="1904700"/>
            <a:chOff x="-1069613" y="1245923"/>
            <a:chExt cx="1363399" cy="1409375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9613" y="1823318"/>
              <a:ext cx="831980" cy="83198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38194" y="1245923"/>
              <a:ext cx="831980" cy="831980"/>
            </a:xfrm>
            <a:prstGeom prst="rect">
              <a:avLst/>
            </a:prstGeom>
          </p:spPr>
        </p:pic>
      </p:grpSp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91" y="3629925"/>
            <a:ext cx="877984" cy="658489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2341317" y="3378098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05" name="図 1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49" y="4351767"/>
            <a:ext cx="556295" cy="417221"/>
          </a:xfrm>
          <a:prstGeom prst="rect">
            <a:avLst/>
          </a:prstGeom>
          <a:effectLst/>
        </p:spPr>
      </p:pic>
      <p:grpSp>
        <p:nvGrpSpPr>
          <p:cNvPr id="20" name="グループ化 19"/>
          <p:cNvGrpSpPr/>
          <p:nvPr/>
        </p:nvGrpSpPr>
        <p:grpSpPr>
          <a:xfrm>
            <a:off x="1113339" y="21079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7985" y="1388358"/>
            <a:ext cx="482537" cy="482537"/>
          </a:xfrm>
          <a:prstGeom prst="rect">
            <a:avLst/>
          </a:prstGeom>
          <a:effectLst/>
        </p:spPr>
      </p:pic>
      <p:pic>
        <p:nvPicPr>
          <p:cNvPr id="129" name="図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80" y="2729340"/>
            <a:ext cx="1124380" cy="1124379"/>
          </a:xfrm>
          <a:prstGeom prst="rect">
            <a:avLst/>
          </a:prstGeom>
        </p:spPr>
      </p:pic>
      <p:pic>
        <p:nvPicPr>
          <p:cNvPr id="128" name="図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49" y="2635917"/>
            <a:ext cx="1108769" cy="1108769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48" y="2030672"/>
            <a:ext cx="949321" cy="949321"/>
          </a:xfrm>
          <a:prstGeom prst="rect">
            <a:avLst/>
          </a:prstGeom>
        </p:spPr>
      </p:pic>
      <p:pic>
        <p:nvPicPr>
          <p:cNvPr id="131" name="図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62" y="2788319"/>
            <a:ext cx="949321" cy="949321"/>
          </a:xfrm>
          <a:prstGeom prst="rect">
            <a:avLst/>
          </a:prstGeom>
        </p:spPr>
      </p:pic>
      <p:pic>
        <p:nvPicPr>
          <p:cNvPr id="132" name="図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7" y="2866696"/>
            <a:ext cx="949321" cy="949321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12" y="3502422"/>
            <a:ext cx="949321" cy="949321"/>
          </a:xfrm>
          <a:prstGeom prst="rect">
            <a:avLst/>
          </a:prstGeom>
        </p:spPr>
      </p:pic>
      <p:pic>
        <p:nvPicPr>
          <p:cNvPr id="134" name="図 1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28" y="3485003"/>
            <a:ext cx="949321" cy="949321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11" y="3485004"/>
            <a:ext cx="949321" cy="949321"/>
          </a:xfrm>
          <a:prstGeom prst="rect">
            <a:avLst/>
          </a:prstGeom>
        </p:spPr>
      </p:pic>
      <p:pic>
        <p:nvPicPr>
          <p:cNvPr id="136" name="図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19" y="3476296"/>
            <a:ext cx="949321" cy="94932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：２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０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★☆：２５以内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0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" y="906988"/>
            <a:ext cx="8685670" cy="489046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24" name="図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98" y="2886305"/>
            <a:ext cx="1124379" cy="112437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2p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１－２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1122091" y="1929186"/>
            <a:ext cx="7467978" cy="3719487"/>
            <a:chOff x="1980860" y="2337046"/>
            <a:chExt cx="5525900" cy="2752220"/>
          </a:xfrm>
        </p:grpSpPr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436" y="2442760"/>
              <a:ext cx="831980" cy="83198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300" y="3718806"/>
              <a:ext cx="831980" cy="83198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60" y="4257286"/>
              <a:ext cx="831980" cy="83198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620" y="4236966"/>
              <a:ext cx="831980" cy="83198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40" y="3688326"/>
              <a:ext cx="831980" cy="83198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80" y="4236966"/>
              <a:ext cx="831980" cy="831980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64" y="2366024"/>
              <a:ext cx="831980" cy="831980"/>
            </a:xfrm>
            <a:prstGeom prst="rect">
              <a:avLst/>
            </a:prstGeom>
          </p:spPr>
        </p:pic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36" y="2989500"/>
              <a:ext cx="831980" cy="831980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647686"/>
              <a:ext cx="831980" cy="831980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0" y="4236966"/>
              <a:ext cx="831980" cy="831980"/>
            </a:xfrm>
            <a:prstGeom prst="rect">
              <a:avLst/>
            </a:prstGeom>
          </p:spPr>
        </p:pic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300" y="4196326"/>
              <a:ext cx="831980" cy="831980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860" y="3586726"/>
              <a:ext cx="831980" cy="831980"/>
            </a:xfrm>
            <a:prstGeom prst="rect">
              <a:avLst/>
            </a:prstGeom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60" y="3546086"/>
              <a:ext cx="831980" cy="831980"/>
            </a:xfrm>
            <a:prstGeom prst="rect">
              <a:avLst/>
            </a:prstGeom>
          </p:spPr>
        </p:pic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220" y="4196326"/>
              <a:ext cx="831980" cy="831980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220" y="4186166"/>
              <a:ext cx="831980" cy="831980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900" y="4155686"/>
              <a:ext cx="831980" cy="831980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340" y="4186166"/>
              <a:ext cx="831980" cy="831980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780" y="4186166"/>
              <a:ext cx="831980" cy="831980"/>
            </a:xfrm>
            <a:prstGeom prst="rect">
              <a:avLst/>
            </a:prstGeom>
          </p:spPr>
        </p:pic>
        <p:pic>
          <p:nvPicPr>
            <p:cNvPr id="94" name="図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740" y="3840726"/>
              <a:ext cx="831980" cy="831980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140" y="3993126"/>
              <a:ext cx="831980" cy="831980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380" y="3576566"/>
              <a:ext cx="831980" cy="831980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40" y="3586726"/>
              <a:ext cx="831980" cy="831980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956806"/>
              <a:ext cx="831980" cy="831980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540" y="4145526"/>
              <a:ext cx="831980" cy="831980"/>
            </a:xfrm>
            <a:prstGeom prst="rect">
              <a:avLst/>
            </a:prstGeom>
          </p:spPr>
        </p:pic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260" y="2946646"/>
              <a:ext cx="831980" cy="831980"/>
            </a:xfrm>
            <a:prstGeom prst="rect">
              <a:avLst/>
            </a:prstGeom>
          </p:spPr>
        </p:pic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337046"/>
              <a:ext cx="831980" cy="831980"/>
            </a:xfrm>
            <a:prstGeom prst="rect">
              <a:avLst/>
            </a:prstGeom>
          </p:spPr>
        </p:pic>
      </p:grpSp>
      <p:pic>
        <p:nvPicPr>
          <p:cNvPr id="109" name="図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8" y="4630182"/>
            <a:ext cx="949321" cy="949321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6596359" y="1260961"/>
            <a:ext cx="1896233" cy="1908231"/>
            <a:chOff x="-876270" y="1492878"/>
            <a:chExt cx="1403110" cy="1411988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76270" y="1492878"/>
              <a:ext cx="831980" cy="83198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1524" y="2071407"/>
              <a:ext cx="831980" cy="83198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6190" y="1515427"/>
              <a:ext cx="831980" cy="83198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140" y="2072886"/>
              <a:ext cx="831980" cy="83198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260" y="1583063"/>
              <a:ext cx="814519" cy="702446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1533" y="1569449"/>
              <a:ext cx="796646" cy="702446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260" y="2064647"/>
              <a:ext cx="814519" cy="702446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731" y="2040263"/>
              <a:ext cx="584044" cy="702446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071" y="1541770"/>
            <a:ext cx="482537" cy="482537"/>
          </a:xfrm>
          <a:prstGeom prst="rect">
            <a:avLst/>
          </a:prstGeom>
          <a:effectLst/>
        </p:spPr>
      </p:pic>
      <p:grpSp>
        <p:nvGrpSpPr>
          <p:cNvPr id="36" name="グループ化 35"/>
          <p:cNvGrpSpPr/>
          <p:nvPr/>
        </p:nvGrpSpPr>
        <p:grpSpPr>
          <a:xfrm flipH="1">
            <a:off x="7262291" y="123737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05" name="図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0" y="1663722"/>
            <a:ext cx="556295" cy="417221"/>
          </a:xfrm>
          <a:prstGeom prst="rect">
            <a:avLst/>
          </a:prstGeom>
          <a:effectLst/>
        </p:spPr>
      </p:pic>
      <p:pic>
        <p:nvPicPr>
          <p:cNvPr id="106" name="図 10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2523" y="4724790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5649102" y="4280528"/>
            <a:ext cx="2432710" cy="995110"/>
            <a:chOff x="1696812" y="2810073"/>
            <a:chExt cx="2317024" cy="947789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8" y="3201346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203" y="2810330"/>
              <a:ext cx="555528" cy="5555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6812" y="3202216"/>
              <a:ext cx="555647" cy="555646"/>
            </a:xfrm>
            <a:prstGeom prst="rect">
              <a:avLst/>
            </a:prstGeom>
          </p:spPr>
        </p:pic>
      </p:grpSp>
      <p:grpSp>
        <p:nvGrpSpPr>
          <p:cNvPr id="4" name="グループ化 3"/>
          <p:cNvGrpSpPr/>
          <p:nvPr/>
        </p:nvGrpSpPr>
        <p:grpSpPr>
          <a:xfrm>
            <a:off x="3361637" y="3202076"/>
            <a:ext cx="2157625" cy="1553474"/>
            <a:chOff x="3361637" y="3202076"/>
            <a:chExt cx="2157625" cy="1553474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520" y="3202076"/>
              <a:ext cx="949321" cy="949321"/>
            </a:xfrm>
            <a:prstGeom prst="rect">
              <a:avLst/>
            </a:prstGeom>
          </p:spPr>
        </p:pic>
        <p:pic>
          <p:nvPicPr>
            <p:cNvPr id="114" name="図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941" y="3202076"/>
              <a:ext cx="949321" cy="949321"/>
            </a:xfrm>
            <a:prstGeom prst="rect">
              <a:avLst/>
            </a:prstGeom>
          </p:spPr>
        </p:pic>
        <p:pic>
          <p:nvPicPr>
            <p:cNvPr id="121" name="図 1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009" y="3593421"/>
              <a:ext cx="949321" cy="949321"/>
            </a:xfrm>
            <a:prstGeom prst="rect">
              <a:avLst/>
            </a:prstGeom>
          </p:spPr>
        </p:pic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058" y="3806229"/>
              <a:ext cx="949321" cy="949321"/>
            </a:xfrm>
            <a:prstGeom prst="rect">
              <a:avLst/>
            </a:prstGeom>
          </p:spPr>
        </p:pic>
        <p:pic>
          <p:nvPicPr>
            <p:cNvPr id="117" name="図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529" y="3593421"/>
              <a:ext cx="949321" cy="949321"/>
            </a:xfrm>
            <a:prstGeom prst="rect">
              <a:avLst/>
            </a:prstGeom>
          </p:spPr>
        </p:pic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637" y="3215807"/>
              <a:ext cx="949321" cy="949321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63" y="1893886"/>
            <a:ext cx="2109045" cy="2109045"/>
          </a:xfrm>
          <a:prstGeom prst="rect">
            <a:avLst/>
          </a:prstGeom>
          <a:effectLst/>
        </p:spPr>
      </p:pic>
      <p:grpSp>
        <p:nvGrpSpPr>
          <p:cNvPr id="25" name="グループ化 24"/>
          <p:cNvGrpSpPr/>
          <p:nvPr/>
        </p:nvGrpSpPr>
        <p:grpSpPr>
          <a:xfrm flipH="1">
            <a:off x="4578616" y="299019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23" name="図 1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83" y="1837509"/>
            <a:ext cx="283939" cy="212954"/>
          </a:xfrm>
          <a:prstGeom prst="rect">
            <a:avLst/>
          </a:prstGeom>
          <a:effectLst/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12" y="2929847"/>
            <a:ext cx="1124379" cy="1124379"/>
          </a:xfrm>
          <a:prstGeom prst="rect">
            <a:avLst/>
          </a:prstGeom>
        </p:spPr>
      </p:pic>
      <p:pic>
        <p:nvPicPr>
          <p:cNvPr id="155" name="図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42" y="2938556"/>
            <a:ext cx="1124379" cy="1124379"/>
          </a:xfrm>
          <a:prstGeom prst="rect">
            <a:avLst/>
          </a:prstGeom>
        </p:spPr>
      </p:pic>
      <p:pic>
        <p:nvPicPr>
          <p:cNvPr id="160" name="図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16" y="1240385"/>
            <a:ext cx="1124379" cy="1124379"/>
          </a:xfrm>
          <a:prstGeom prst="rect">
            <a:avLst/>
          </a:prstGeom>
        </p:spPr>
      </p:pic>
      <p:pic>
        <p:nvPicPr>
          <p:cNvPr id="161" name="図 1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16" y="1392785"/>
            <a:ext cx="1124379" cy="1124379"/>
          </a:xfrm>
          <a:prstGeom prst="rect">
            <a:avLst/>
          </a:prstGeom>
        </p:spPr>
      </p:pic>
      <p:sp>
        <p:nvSpPr>
          <p:cNvPr id="72" name="正方形/長方形 71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：３２以内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★☆：４０以内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8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3</a:t>
            </a:r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</a:t>
            </a:r>
            <a:r>
              <a:rPr lang="ja-JP" altLang="en-US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" y="906988"/>
            <a:ext cx="8685670" cy="489046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grpSp>
        <p:nvGrpSpPr>
          <p:cNvPr id="15" name="グループ化 14"/>
          <p:cNvGrpSpPr/>
          <p:nvPr/>
        </p:nvGrpSpPr>
        <p:grpSpPr>
          <a:xfrm>
            <a:off x="1012245" y="1297573"/>
            <a:ext cx="7577824" cy="4351101"/>
            <a:chOff x="1899580" y="1869686"/>
            <a:chExt cx="5607180" cy="3219580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580" y="1879846"/>
              <a:ext cx="831980" cy="83198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060" y="2499606"/>
              <a:ext cx="831980" cy="83198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700" y="1879846"/>
              <a:ext cx="831980" cy="83198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80" y="1869686"/>
              <a:ext cx="831980" cy="83198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60" y="2479286"/>
              <a:ext cx="831980" cy="83198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80" y="2489446"/>
              <a:ext cx="831980" cy="83198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60" y="3139686"/>
              <a:ext cx="831980" cy="83198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660" y="3119366"/>
              <a:ext cx="831980" cy="83198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300" y="3718806"/>
              <a:ext cx="831980" cy="83198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60" y="4257286"/>
              <a:ext cx="831980" cy="83198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620" y="4236966"/>
              <a:ext cx="831980" cy="83198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40" y="3688326"/>
              <a:ext cx="831980" cy="83198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80" y="4236966"/>
              <a:ext cx="831980" cy="831980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100" y="1869686"/>
              <a:ext cx="831980" cy="831980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420" y="2469126"/>
              <a:ext cx="831980" cy="831980"/>
            </a:xfrm>
            <a:prstGeom prst="rect">
              <a:avLst/>
            </a:prstGeom>
          </p:spPr>
        </p:pic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099046"/>
              <a:ext cx="831980" cy="831980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647686"/>
              <a:ext cx="831980" cy="831980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0" y="4236966"/>
              <a:ext cx="831980" cy="831980"/>
            </a:xfrm>
            <a:prstGeom prst="rect">
              <a:avLst/>
            </a:prstGeom>
          </p:spPr>
        </p:pic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300" y="4196326"/>
              <a:ext cx="831980" cy="831980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860" y="3586726"/>
              <a:ext cx="831980" cy="831980"/>
            </a:xfrm>
            <a:prstGeom prst="rect">
              <a:avLst/>
            </a:prstGeom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60" y="3546086"/>
              <a:ext cx="831980" cy="831980"/>
            </a:xfrm>
            <a:prstGeom prst="rect">
              <a:avLst/>
            </a:prstGeom>
          </p:spPr>
        </p:pic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220" y="4196326"/>
              <a:ext cx="831980" cy="831980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220" y="4186166"/>
              <a:ext cx="831980" cy="831980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900" y="4155686"/>
              <a:ext cx="831980" cy="831980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340" y="4186166"/>
              <a:ext cx="831980" cy="831980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780" y="4186166"/>
              <a:ext cx="831980" cy="831980"/>
            </a:xfrm>
            <a:prstGeom prst="rect">
              <a:avLst/>
            </a:prstGeom>
          </p:spPr>
        </p:pic>
        <p:pic>
          <p:nvPicPr>
            <p:cNvPr id="94" name="図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740" y="3840726"/>
              <a:ext cx="831980" cy="831980"/>
            </a:xfrm>
            <a:prstGeom prst="rect">
              <a:avLst/>
            </a:prstGeom>
          </p:spPr>
        </p:pic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620" y="3596886"/>
              <a:ext cx="831980" cy="831980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140" y="3993126"/>
              <a:ext cx="831980" cy="831980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380" y="3576566"/>
              <a:ext cx="831980" cy="831980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40" y="3586726"/>
              <a:ext cx="831980" cy="831980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956806"/>
              <a:ext cx="831980" cy="831980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540" y="4145526"/>
              <a:ext cx="831980" cy="831980"/>
            </a:xfrm>
            <a:prstGeom prst="rect">
              <a:avLst/>
            </a:prstGeom>
          </p:spPr>
        </p:pic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260" y="2946646"/>
              <a:ext cx="831980" cy="831980"/>
            </a:xfrm>
            <a:prstGeom prst="rect">
              <a:avLst/>
            </a:prstGeom>
          </p:spPr>
        </p:pic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337046"/>
              <a:ext cx="831980" cy="831980"/>
            </a:xfrm>
            <a:prstGeom prst="rect">
              <a:avLst/>
            </a:prstGeom>
          </p:spPr>
        </p:pic>
      </p:grpSp>
      <p:grpSp>
        <p:nvGrpSpPr>
          <p:cNvPr id="17" name="グループ化 16"/>
          <p:cNvGrpSpPr/>
          <p:nvPr/>
        </p:nvGrpSpPr>
        <p:grpSpPr>
          <a:xfrm>
            <a:off x="1400757" y="1520781"/>
            <a:ext cx="2777974" cy="1568529"/>
            <a:chOff x="2187058" y="2034846"/>
            <a:chExt cx="2055551" cy="1160626"/>
          </a:xfrm>
        </p:grpSpPr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058" y="2056146"/>
              <a:ext cx="702446" cy="702446"/>
            </a:xfrm>
            <a:prstGeom prst="rect">
              <a:avLst/>
            </a:prstGeom>
          </p:spPr>
        </p:pic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258" y="2045986"/>
              <a:ext cx="702446" cy="702446"/>
            </a:xfrm>
            <a:prstGeom prst="rect">
              <a:avLst/>
            </a:prstGeom>
          </p:spPr>
        </p:pic>
        <p:pic>
          <p:nvPicPr>
            <p:cNvPr id="114" name="図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138" y="2045986"/>
              <a:ext cx="702446" cy="702446"/>
            </a:xfrm>
            <a:prstGeom prst="rect">
              <a:avLst/>
            </a:prstGeom>
          </p:spPr>
        </p:pic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8" y="2493026"/>
              <a:ext cx="702446" cy="702446"/>
            </a:xfrm>
            <a:prstGeom prst="rect">
              <a:avLst/>
            </a:prstGeom>
          </p:spPr>
        </p:pic>
        <p:pic>
          <p:nvPicPr>
            <p:cNvPr id="117" name="図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63" y="2034846"/>
              <a:ext cx="702446" cy="702446"/>
            </a:xfrm>
            <a:prstGeom prst="rect">
              <a:avLst/>
            </a:prstGeom>
          </p:spPr>
        </p:pic>
      </p:grpSp>
      <p:grpSp>
        <p:nvGrpSpPr>
          <p:cNvPr id="16" name="グループ化 15"/>
          <p:cNvGrpSpPr/>
          <p:nvPr/>
        </p:nvGrpSpPr>
        <p:grpSpPr>
          <a:xfrm>
            <a:off x="1330447" y="4005709"/>
            <a:ext cx="2253740" cy="1567204"/>
            <a:chOff x="2044818" y="3783346"/>
            <a:chExt cx="1667646" cy="1159646"/>
          </a:xfrm>
        </p:grpSpPr>
        <p:pic>
          <p:nvPicPr>
            <p:cNvPr id="107" name="図 1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178" y="4240546"/>
              <a:ext cx="702446" cy="702446"/>
            </a:xfrm>
            <a:prstGeom prst="rect">
              <a:avLst/>
            </a:prstGeom>
          </p:spPr>
        </p:pic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58" y="3793506"/>
              <a:ext cx="702446" cy="702446"/>
            </a:xfrm>
            <a:prstGeom prst="rect">
              <a:avLst/>
            </a:prstGeom>
          </p:spPr>
        </p:pic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818" y="4230386"/>
              <a:ext cx="702446" cy="702446"/>
            </a:xfrm>
            <a:prstGeom prst="rect">
              <a:avLst/>
            </a:prstGeom>
          </p:spPr>
        </p:pic>
        <p:pic>
          <p:nvPicPr>
            <p:cNvPr id="110" name="図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0018" y="3783346"/>
              <a:ext cx="702446" cy="702446"/>
            </a:xfrm>
            <a:prstGeom prst="rect">
              <a:avLst/>
            </a:prstGeom>
          </p:spPr>
        </p:pic>
      </p:grpSp>
      <p:grpSp>
        <p:nvGrpSpPr>
          <p:cNvPr id="14" name="グループ化 13"/>
          <p:cNvGrpSpPr/>
          <p:nvPr/>
        </p:nvGrpSpPr>
        <p:grpSpPr>
          <a:xfrm>
            <a:off x="5882923" y="1433681"/>
            <a:ext cx="2762069" cy="1908231"/>
            <a:chOff x="-1516942" y="1492878"/>
            <a:chExt cx="2043782" cy="141198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16942" y="1500276"/>
              <a:ext cx="831980" cy="83198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76270" y="1492878"/>
              <a:ext cx="831980" cy="83198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1524" y="2071407"/>
              <a:ext cx="831980" cy="83198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6190" y="1515427"/>
              <a:ext cx="831980" cy="83198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140" y="2072886"/>
              <a:ext cx="831980" cy="83198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9582" y="1578626"/>
              <a:ext cx="702446" cy="702446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260" y="1583063"/>
              <a:ext cx="814519" cy="702446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36854" y="1576967"/>
              <a:ext cx="796646" cy="702446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260" y="2064647"/>
              <a:ext cx="814519" cy="702446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731" y="2040263"/>
              <a:ext cx="584044" cy="702446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6" y="3340959"/>
            <a:ext cx="2109045" cy="2109045"/>
          </a:xfrm>
          <a:prstGeom prst="rect">
            <a:avLst/>
          </a:prstGeom>
          <a:effectLst/>
        </p:spPr>
      </p:pic>
      <p:grpSp>
        <p:nvGrpSpPr>
          <p:cNvPr id="25" name="グループ化 24"/>
          <p:cNvGrpSpPr/>
          <p:nvPr/>
        </p:nvGrpSpPr>
        <p:grpSpPr>
          <a:xfrm flipH="1">
            <a:off x="2221496" y="105979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28" name="図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64" y="4456289"/>
            <a:ext cx="1101601" cy="826201"/>
          </a:xfrm>
          <a:prstGeom prst="rect">
            <a:avLst/>
          </a:prstGeom>
          <a:effectLst/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38" y="3003660"/>
            <a:ext cx="1101601" cy="826201"/>
          </a:xfrm>
          <a:prstGeom prst="rect">
            <a:avLst/>
          </a:prstGeom>
          <a:effectLst/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7111" y="4742170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7280207" y="1229984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flipH="1">
            <a:off x="698931" y="296457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8705" y="3775959"/>
            <a:ext cx="482537" cy="482537"/>
          </a:xfrm>
          <a:prstGeom prst="rect">
            <a:avLst/>
          </a:prstGeom>
          <a:effectLst/>
        </p:spPr>
      </p:pic>
      <p:pic>
        <p:nvPicPr>
          <p:cNvPr id="105" name="図 10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7" y="3869893"/>
            <a:ext cx="556295" cy="417221"/>
          </a:xfrm>
          <a:prstGeom prst="rect">
            <a:avLst/>
          </a:prstGeom>
          <a:effectLst/>
        </p:spPr>
      </p:pic>
      <p:pic>
        <p:nvPicPr>
          <p:cNvPr id="106" name="図 10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2591" y="4388059"/>
            <a:ext cx="523409" cy="523407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54" y="4867230"/>
            <a:ext cx="582448" cy="466846"/>
          </a:xfrm>
          <a:prstGeom prst="rect">
            <a:avLst/>
          </a:prstGeom>
          <a:effectLst/>
        </p:spPr>
      </p:pic>
      <p:grpSp>
        <p:nvGrpSpPr>
          <p:cNvPr id="20" name="グループ化 19"/>
          <p:cNvGrpSpPr/>
          <p:nvPr/>
        </p:nvGrpSpPr>
        <p:grpSpPr>
          <a:xfrm flipH="1">
            <a:off x="5273182" y="4403899"/>
            <a:ext cx="2432710" cy="995110"/>
            <a:chOff x="1696812" y="2810073"/>
            <a:chExt cx="2317024" cy="947789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8" y="3201346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203" y="2810330"/>
              <a:ext cx="555528" cy="5555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6812" y="3202216"/>
              <a:ext cx="555647" cy="555646"/>
            </a:xfrm>
            <a:prstGeom prst="rect">
              <a:avLst/>
            </a:prstGeom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05" y="4519059"/>
            <a:ext cx="1101601" cy="826201"/>
          </a:xfrm>
          <a:prstGeom prst="rect">
            <a:avLst/>
          </a:prstGeom>
          <a:effectLst/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9" y="3605251"/>
            <a:ext cx="877984" cy="658489"/>
          </a:xfrm>
          <a:prstGeom prst="rect">
            <a:avLst/>
          </a:prstGeom>
          <a:effectLst/>
        </p:spPr>
      </p:pic>
      <p:sp>
        <p:nvSpPr>
          <p:cNvPr id="111" name="正方形/長方形 11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：４５以内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7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4p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</a:t>
            </a:r>
            <a:r>
              <a:rPr lang="ja-JP" altLang="en-US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４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" y="906988"/>
            <a:ext cx="8685670" cy="489046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grpSp>
        <p:nvGrpSpPr>
          <p:cNvPr id="15" name="グループ化 14"/>
          <p:cNvGrpSpPr/>
          <p:nvPr/>
        </p:nvGrpSpPr>
        <p:grpSpPr>
          <a:xfrm>
            <a:off x="243324" y="1297573"/>
            <a:ext cx="8346745" cy="4364832"/>
            <a:chOff x="1330620" y="1869686"/>
            <a:chExt cx="6176140" cy="3229740"/>
          </a:xfrm>
        </p:grpSpPr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4267446"/>
              <a:ext cx="831980" cy="83198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3657846"/>
              <a:ext cx="831980" cy="83198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620" y="3068566"/>
              <a:ext cx="831980" cy="831980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2418326"/>
              <a:ext cx="831980" cy="831980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80" y="1890006"/>
              <a:ext cx="831980" cy="83198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580" y="1879846"/>
              <a:ext cx="831980" cy="83198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060" y="2499606"/>
              <a:ext cx="831980" cy="83198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700" y="1879846"/>
              <a:ext cx="831980" cy="83198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80" y="1869686"/>
              <a:ext cx="831980" cy="83198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60" y="2479286"/>
              <a:ext cx="831980" cy="83198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80" y="2489446"/>
              <a:ext cx="831980" cy="83198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580" y="3129526"/>
              <a:ext cx="831980" cy="83198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60" y="3139686"/>
              <a:ext cx="831980" cy="83198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660" y="3119366"/>
              <a:ext cx="831980" cy="83198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980" y="3281926"/>
              <a:ext cx="831980" cy="83198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220" y="3749286"/>
              <a:ext cx="831980" cy="83198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300" y="3718806"/>
              <a:ext cx="831980" cy="83198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60" y="4257286"/>
              <a:ext cx="831980" cy="83198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620" y="4236966"/>
              <a:ext cx="831980" cy="83198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40" y="3688326"/>
              <a:ext cx="831980" cy="83198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80" y="4236966"/>
              <a:ext cx="831980" cy="831980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100" y="1869686"/>
              <a:ext cx="831980" cy="831980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420" y="2469126"/>
              <a:ext cx="831980" cy="831980"/>
            </a:xfrm>
            <a:prstGeom prst="rect">
              <a:avLst/>
            </a:prstGeom>
          </p:spPr>
        </p:pic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099046"/>
              <a:ext cx="831980" cy="831980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60" y="3647686"/>
              <a:ext cx="831980" cy="831980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0" y="4236966"/>
              <a:ext cx="831980" cy="831980"/>
            </a:xfrm>
            <a:prstGeom prst="rect">
              <a:avLst/>
            </a:prstGeom>
          </p:spPr>
        </p:pic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300" y="4196326"/>
              <a:ext cx="831980" cy="831980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860" y="3586726"/>
              <a:ext cx="831980" cy="831980"/>
            </a:xfrm>
            <a:prstGeom prst="rect">
              <a:avLst/>
            </a:prstGeom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60" y="3546086"/>
              <a:ext cx="831980" cy="831980"/>
            </a:xfrm>
            <a:prstGeom prst="rect">
              <a:avLst/>
            </a:prstGeom>
          </p:spPr>
        </p:pic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220" y="4196326"/>
              <a:ext cx="831980" cy="831980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220" y="4186166"/>
              <a:ext cx="831980" cy="831980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900" y="4155686"/>
              <a:ext cx="831980" cy="831980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340" y="4186166"/>
              <a:ext cx="831980" cy="831980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780" y="4186166"/>
              <a:ext cx="831980" cy="831980"/>
            </a:xfrm>
            <a:prstGeom prst="rect">
              <a:avLst/>
            </a:prstGeom>
          </p:spPr>
        </p:pic>
        <p:pic>
          <p:nvPicPr>
            <p:cNvPr id="94" name="図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740" y="3840726"/>
              <a:ext cx="831980" cy="831980"/>
            </a:xfrm>
            <a:prstGeom prst="rect">
              <a:avLst/>
            </a:prstGeom>
          </p:spPr>
        </p:pic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620" y="3596886"/>
              <a:ext cx="831980" cy="831980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140" y="3993126"/>
              <a:ext cx="831980" cy="831980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380" y="3576566"/>
              <a:ext cx="831980" cy="831980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40" y="3586726"/>
              <a:ext cx="831980" cy="831980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956806"/>
              <a:ext cx="831980" cy="831980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540" y="4145526"/>
              <a:ext cx="831980" cy="831980"/>
            </a:xfrm>
            <a:prstGeom prst="rect">
              <a:avLst/>
            </a:prstGeom>
          </p:spPr>
        </p:pic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188" y="2976718"/>
              <a:ext cx="831980" cy="831980"/>
            </a:xfrm>
            <a:prstGeom prst="rect">
              <a:avLst/>
            </a:prstGeom>
          </p:spPr>
        </p:pic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40" y="2337046"/>
              <a:ext cx="831980" cy="831980"/>
            </a:xfrm>
            <a:prstGeom prst="rect">
              <a:avLst/>
            </a:prstGeom>
          </p:spPr>
        </p:pic>
      </p:grpSp>
      <p:grpSp>
        <p:nvGrpSpPr>
          <p:cNvPr id="17" name="グループ化 16"/>
          <p:cNvGrpSpPr/>
          <p:nvPr/>
        </p:nvGrpSpPr>
        <p:grpSpPr>
          <a:xfrm>
            <a:off x="824067" y="1535834"/>
            <a:ext cx="2693124" cy="1594665"/>
            <a:chOff x="1760338" y="2045986"/>
            <a:chExt cx="1992766" cy="1179966"/>
          </a:xfrm>
        </p:grpSpPr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338" y="2045986"/>
              <a:ext cx="702446" cy="702446"/>
            </a:xfrm>
            <a:prstGeom prst="rect">
              <a:avLst/>
            </a:prstGeom>
          </p:spPr>
        </p:pic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058" y="2056146"/>
              <a:ext cx="702446" cy="702446"/>
            </a:xfrm>
            <a:prstGeom prst="rect">
              <a:avLst/>
            </a:prstGeom>
          </p:spPr>
        </p:pic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258" y="2045986"/>
              <a:ext cx="702446" cy="702446"/>
            </a:xfrm>
            <a:prstGeom prst="rect">
              <a:avLst/>
            </a:prstGeom>
          </p:spPr>
        </p:pic>
        <p:pic>
          <p:nvPicPr>
            <p:cNvPr id="114" name="図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980" y="2491347"/>
              <a:ext cx="702446" cy="702446"/>
            </a:xfrm>
            <a:prstGeom prst="rect">
              <a:avLst/>
            </a:prstGeom>
          </p:spPr>
        </p:pic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8" y="2493026"/>
              <a:ext cx="702446" cy="702446"/>
            </a:xfrm>
            <a:prstGeom prst="rect">
              <a:avLst/>
            </a:prstGeom>
          </p:spPr>
        </p:pic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658" y="2513346"/>
              <a:ext cx="702446" cy="702446"/>
            </a:xfrm>
            <a:prstGeom prst="rect">
              <a:avLst/>
            </a:prstGeom>
          </p:spPr>
        </p:pic>
        <p:pic>
          <p:nvPicPr>
            <p:cNvPr id="117" name="図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045" y="2523506"/>
              <a:ext cx="702446" cy="702446"/>
            </a:xfrm>
            <a:prstGeom prst="rect">
              <a:avLst/>
            </a:prstGeom>
          </p:spPr>
        </p:pic>
      </p:grpSp>
      <p:grpSp>
        <p:nvGrpSpPr>
          <p:cNvPr id="16" name="グループ化 15"/>
          <p:cNvGrpSpPr/>
          <p:nvPr/>
        </p:nvGrpSpPr>
        <p:grpSpPr>
          <a:xfrm>
            <a:off x="2296547" y="3768043"/>
            <a:ext cx="2253740" cy="1567204"/>
            <a:chOff x="2044818" y="3783346"/>
            <a:chExt cx="1667646" cy="1159646"/>
          </a:xfrm>
        </p:grpSpPr>
        <p:pic>
          <p:nvPicPr>
            <p:cNvPr id="107" name="図 1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178" y="4240546"/>
              <a:ext cx="702446" cy="702446"/>
            </a:xfrm>
            <a:prstGeom prst="rect">
              <a:avLst/>
            </a:prstGeom>
          </p:spPr>
        </p:pic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58" y="3793506"/>
              <a:ext cx="702446" cy="702446"/>
            </a:xfrm>
            <a:prstGeom prst="rect">
              <a:avLst/>
            </a:prstGeom>
          </p:spPr>
        </p:pic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818" y="4230386"/>
              <a:ext cx="702446" cy="702446"/>
            </a:xfrm>
            <a:prstGeom prst="rect">
              <a:avLst/>
            </a:prstGeom>
          </p:spPr>
        </p:pic>
        <p:pic>
          <p:nvPicPr>
            <p:cNvPr id="110" name="図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0018" y="3783346"/>
              <a:ext cx="702446" cy="702446"/>
            </a:xfrm>
            <a:prstGeom prst="rect">
              <a:avLst/>
            </a:prstGeom>
          </p:spPr>
        </p:pic>
      </p:grpSp>
      <p:grpSp>
        <p:nvGrpSpPr>
          <p:cNvPr id="14" name="グループ化 13"/>
          <p:cNvGrpSpPr/>
          <p:nvPr/>
        </p:nvGrpSpPr>
        <p:grpSpPr>
          <a:xfrm>
            <a:off x="5882923" y="1433681"/>
            <a:ext cx="2762069" cy="1908231"/>
            <a:chOff x="-1516942" y="1492878"/>
            <a:chExt cx="2043782" cy="141198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16942" y="1500276"/>
              <a:ext cx="831980" cy="83198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76270" y="1492878"/>
              <a:ext cx="831980" cy="83198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1524" y="2071407"/>
              <a:ext cx="831980" cy="83198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6190" y="1515427"/>
              <a:ext cx="831980" cy="83198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140" y="2072886"/>
              <a:ext cx="831980" cy="83198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9582" y="1578626"/>
              <a:ext cx="702446" cy="702446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260" y="1583063"/>
              <a:ext cx="814519" cy="702446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36854" y="1576967"/>
              <a:ext cx="796646" cy="702446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260" y="2064647"/>
              <a:ext cx="814519" cy="702446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731" y="2040263"/>
              <a:ext cx="584044" cy="702446"/>
            </a:xfrm>
            <a:prstGeom prst="rect">
              <a:avLst/>
            </a:prstGeom>
          </p:spPr>
        </p:pic>
      </p:grpSp>
      <p:pic>
        <p:nvPicPr>
          <p:cNvPr id="9" name="図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9" y="3906065"/>
            <a:ext cx="877984" cy="658489"/>
          </a:xfrm>
          <a:prstGeom prst="rect">
            <a:avLst/>
          </a:prstGeom>
          <a:effectLst/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6" y="3340959"/>
            <a:ext cx="2109045" cy="2109045"/>
          </a:xfrm>
          <a:prstGeom prst="rect">
            <a:avLst/>
          </a:prstGeom>
          <a:effectLst/>
        </p:spPr>
      </p:pic>
      <p:grpSp>
        <p:nvGrpSpPr>
          <p:cNvPr id="25" name="グループ化 24"/>
          <p:cNvGrpSpPr/>
          <p:nvPr/>
        </p:nvGrpSpPr>
        <p:grpSpPr>
          <a:xfrm flipH="1">
            <a:off x="6515491" y="413827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28" name="図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36" y="1763470"/>
            <a:ext cx="567323" cy="425492"/>
          </a:xfrm>
          <a:prstGeom prst="rect">
            <a:avLst/>
          </a:prstGeom>
          <a:effectLst/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843" y="3825841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3194205" y="3654238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flipH="1">
            <a:off x="7597571" y="180633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6006" y="1670524"/>
            <a:ext cx="482537" cy="482537"/>
          </a:xfrm>
          <a:prstGeom prst="rect">
            <a:avLst/>
          </a:prstGeom>
          <a:effectLst/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54" y="4530634"/>
            <a:ext cx="1101601" cy="826201"/>
          </a:xfrm>
          <a:prstGeom prst="rect">
            <a:avLst/>
          </a:prstGeom>
          <a:effectLst/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54" y="4867230"/>
            <a:ext cx="582448" cy="466846"/>
          </a:xfrm>
          <a:prstGeom prst="rect">
            <a:avLst/>
          </a:prstGeom>
          <a:effectLst/>
        </p:spPr>
      </p:pic>
      <p:pic>
        <p:nvPicPr>
          <p:cNvPr id="105" name="図 10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37" y="4627907"/>
            <a:ext cx="556295" cy="417221"/>
          </a:xfrm>
          <a:prstGeom prst="rect">
            <a:avLst/>
          </a:prstGeom>
          <a:effectLst/>
        </p:spPr>
      </p:pic>
      <p:grpSp>
        <p:nvGrpSpPr>
          <p:cNvPr id="20" name="グループ化 19"/>
          <p:cNvGrpSpPr/>
          <p:nvPr/>
        </p:nvGrpSpPr>
        <p:grpSpPr>
          <a:xfrm>
            <a:off x="1113339" y="21079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9801" y="1773466"/>
            <a:ext cx="523409" cy="52340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16" y="1655180"/>
            <a:ext cx="812189" cy="609142"/>
          </a:xfrm>
          <a:prstGeom prst="rect">
            <a:avLst/>
          </a:prstGeom>
          <a:effectLst/>
        </p:spPr>
      </p:pic>
      <p:pic>
        <p:nvPicPr>
          <p:cNvPr id="124" name="図 12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45" y="1938528"/>
            <a:ext cx="540056" cy="405042"/>
          </a:xfrm>
          <a:prstGeom prst="rect">
            <a:avLst/>
          </a:prstGeom>
          <a:effectLst/>
        </p:spPr>
      </p:pic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：３０以内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★☆：３５以内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58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reset000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wrap="none" lIns="0" tIns="0" rIns="0" bIns="0" rtlCol="0" anchor="ctr" anchorCtr="0"/>
      <a:lstStyle>
        <a:defPPr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phaBetar000" id="{EFC8284D-162B-40C2-B66E-B2F4FDA7C050}" vid="{11C86A7A-AFBC-44DC-990E-856591843E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ProposalTemplate</Template>
  <TotalTime>2605</TotalTime>
  <Words>56</Words>
  <Application>Microsoft Office PowerPoint</Application>
  <PresentationFormat>画面に合わせる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HG創英角ﾎﾟｯﾌﾟ体</vt:lpstr>
      <vt:lpstr>Meiryo UI</vt:lpstr>
      <vt:lpstr>UD デジタル 教科書体 NP-B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120</cp:revision>
  <cp:lastPrinted>2019-08-27T14:03:06Z</cp:lastPrinted>
  <dcterms:created xsi:type="dcterms:W3CDTF">2019-07-19T13:30:32Z</dcterms:created>
  <dcterms:modified xsi:type="dcterms:W3CDTF">2019-08-28T15:07:53Z</dcterms:modified>
</cp:coreProperties>
</file>