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FAA82A-897E-49A0-8523-D234C6B5D0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4A50DC-0703-4F1F-9A94-6F0297DB56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B73622-F56D-435E-A71E-EA618C5347D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49562A-58C2-4ABC-90EF-E9C9BC3A9F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A1BC83-1554-4074-A675-4B05434BE6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F21304-F8CE-48A1-B7DB-8E974363AC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EF59B7-A504-4B97-BF59-FEE9F91995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22932F-0022-4E20-A9C6-9222AB973C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52981F-75EE-4F9E-B26B-756288570F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C8014D-F79C-4C90-B76C-1AD1B831B9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97B630-C940-4181-99A4-307C31BB1F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A7B6B4-BBF1-4D25-B4D3-69E76AFE0F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000144-D006-4CD1-9521-AED28F25F0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C02AD6-F1C1-4CE9-9DE0-B649ED39BD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09E475-091F-4B29-A2F8-C7FE69801B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6061CE-97FB-48C7-9845-3D7C66305A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F0B8A3-FBD8-4C0E-9A1C-EAAB512B2B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CFEAE32-2112-4EEE-9A9E-857B5F8D4C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02FD226-CC22-4274-B58B-C9DCAD7B97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E49055-42B5-4969-B041-FEF8AD8281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AC5671-031E-479E-8788-5546799CE6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58B1137-8E60-437A-9588-90E4F335F0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236AD0-195A-4105-B614-E93D0937DD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782683D-5096-484A-9435-78D663A545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3621E36-7271-4E95-A92D-5341BA78CC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0A35A29-4364-453F-9C83-C01DDE8379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F66DD96-0913-42D9-82BA-0F92805858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991B8F1-C193-40CB-BE01-4D449B0ED4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CDC3080-181D-4880-858E-3A1B7A9A3D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EFD0A39-A01E-473E-A3A8-35D6A2A07F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B445F4-6CE3-43FD-BE63-68AB803289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848D58-93FA-447C-8313-6D06DF3645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F87B90-0442-4BC6-AA15-F670901E62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007A32-931F-4C72-BFAF-5426A94CBC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5BC960-7030-484E-9F5D-709E1F1C01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FB6C1E-C2FD-4D03-A6CD-9734FC26C5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4713AA-31BF-4EC1-BE50-EE024852E45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29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E092E2-EA16-4969-B187-7D7AF72C568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1EBCB5-D5FA-4D08-B8CB-32AE6E89D93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mvnrepository.com/artifact/org.apache.kafka" TargetMode="External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kafka.apache.org/20/documentation.html" TargetMode="External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Apache Kafka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Trying to create a new topic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D:\kafka_2.12-3.1.0\bin\windows&gt;kafka-console-producer.bat --broker-list 127.0.0.1:9092 --topic new_topic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After the first message, there was a warning; but then it recovered automatically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Picture 5" descr=""/>
          <p:cNvPicPr/>
          <p:nvPr/>
        </p:nvPicPr>
        <p:blipFill>
          <a:blip r:embed="rId1"/>
          <a:stretch/>
        </p:blipFill>
        <p:spPr>
          <a:xfrm>
            <a:off x="1076400" y="2851200"/>
            <a:ext cx="10820160" cy="175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Once again check topics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D:\kafka_2.12-3.1.0\bin\windows&gt;kafka-topics --list --bootstrap-server localhost:9092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Let us describe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D:\kafka_2.12-3.1.0\bin\windows&gt;kafka-topics --topic new_topic --describe --bootstrap-server localhost:9092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1146960" y="2638440"/>
            <a:ext cx="9078120" cy="89496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7" descr=""/>
          <p:cNvPicPr/>
          <p:nvPr/>
        </p:nvPicPr>
        <p:blipFill>
          <a:blip r:embed="rId2"/>
          <a:stretch/>
        </p:blipFill>
        <p:spPr>
          <a:xfrm>
            <a:off x="1204200" y="5091120"/>
            <a:ext cx="9783360" cy="89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Increase the default partition count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Edit server.properties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Change default number of partitions to 3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To test, stop Kafka server (Ctrl+C) and restart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Create a new topic and describe it – Next slide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Picture 5" descr=""/>
          <p:cNvPicPr/>
          <p:nvPr/>
        </p:nvPicPr>
        <p:blipFill>
          <a:blip r:embed="rId1"/>
          <a:stretch/>
        </p:blipFill>
        <p:spPr>
          <a:xfrm>
            <a:off x="1981080" y="2800440"/>
            <a:ext cx="2590920" cy="89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Increase the default partition count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Create a new topic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D:\kafka_2.12-3.1.0\bin\windows&gt;kafka-console-producer.bat --broker-list 127.0.0.1:9092 --topic new_topic_4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Describe 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0" name="Picture 7" descr=""/>
          <p:cNvPicPr/>
          <p:nvPr/>
        </p:nvPicPr>
        <p:blipFill>
          <a:blip r:embed="rId1"/>
          <a:stretch/>
        </p:blipFill>
        <p:spPr>
          <a:xfrm>
            <a:off x="1367280" y="3174120"/>
            <a:ext cx="10448640" cy="172404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9" descr=""/>
          <p:cNvPicPr/>
          <p:nvPr/>
        </p:nvPicPr>
        <p:blipFill>
          <a:blip r:embed="rId2"/>
          <a:stretch/>
        </p:blipFill>
        <p:spPr>
          <a:xfrm>
            <a:off x="1635840" y="5509440"/>
            <a:ext cx="9621000" cy="133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Kafka console consumer CLI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Let us try consuming the contents of an earlier topic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D:\kafka_2.12-3.1.0\bin\windows&gt;kafka-console-consumer --topic first_topic --bootstrap-server localhost:9092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Nothing appears! This is because only new messages will be shown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So, open another command prompt and add a new message to first_topic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See next slide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4" name="Picture 4" descr=""/>
          <p:cNvPicPr/>
          <p:nvPr/>
        </p:nvPicPr>
        <p:blipFill>
          <a:blip r:embed="rId1"/>
          <a:stretch/>
        </p:blipFill>
        <p:spPr>
          <a:xfrm>
            <a:off x="1125720" y="3697560"/>
            <a:ext cx="9352440" cy="69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Kafka console consumer CLI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7" name="Picture 5" descr=""/>
          <p:cNvPicPr/>
          <p:nvPr/>
        </p:nvPicPr>
        <p:blipFill>
          <a:blip r:embed="rId1"/>
          <a:stretch/>
        </p:blipFill>
        <p:spPr>
          <a:xfrm>
            <a:off x="1295280" y="2532240"/>
            <a:ext cx="9419760" cy="227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See all the messages in a topic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0" name="Picture 4" descr=""/>
          <p:cNvPicPr/>
          <p:nvPr/>
        </p:nvPicPr>
        <p:blipFill>
          <a:blip r:embed="rId1"/>
          <a:stretch/>
        </p:blipFill>
        <p:spPr>
          <a:xfrm>
            <a:off x="838080" y="2493720"/>
            <a:ext cx="10515240" cy="220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Kafka Java Programming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Setup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Create directory D:\code\kafka\kafkatest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Open command prompt in the above and type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gradle init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 the build.gradle file, we will need to add Kafka dependencies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So google </a:t>
            </a: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kafka maven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and look for kafka-clients at </a:t>
            </a:r>
            <a:r>
              <a:rPr b="0" lang="en-GB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https://mvnrepository.com/artifact/org.apache.kafka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 kafka-clients, click on 2.0, then gradle, and copy-paste the dependency in build.gradle file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 maven repository site, search for slf4j simple and click on slf4j-simple, select 1.7.30, copy-paste gradle code into build.gradle file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See next slide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build.gradle file (D:\code\kafka\kafkatest\app)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7" name="Picture 8" descr=""/>
          <p:cNvPicPr/>
          <p:nvPr/>
        </p:nvPicPr>
        <p:blipFill>
          <a:blip r:embed="rId1"/>
          <a:stretch/>
        </p:blipFill>
        <p:spPr>
          <a:xfrm>
            <a:off x="775440" y="2705040"/>
            <a:ext cx="10640520" cy="144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Installation and Setup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Install Java 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Download Kafka (kafka.apache.org/downloads) – kafka_2.13-3.1.0.tgz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Extract: c:\kafka_2.13-3.1.0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Add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c:\kafka_2.13-3.1.0\bin\windows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to PATH variable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Create data folder under kafka and zookeeper and kafka under data, i.e. c:\kafka_2.13-3.1.0\data\zookeeper and c:\kafka_2.13-3.1.0\data\kafka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Edit c:\kafka_2.13-3.1.0\config\zookeeper.properties to have </a:t>
            </a:r>
            <a:r>
              <a:rPr b="0" lang="nn-NO" sz="2800" spc="-1" strike="noStrike">
                <a:solidFill>
                  <a:srgbClr val="000000"/>
                </a:solidFill>
                <a:latin typeface="Calibri"/>
              </a:rPr>
              <a:t>dataDir=c:\\kafka_2.13-3.1.0\\data\\zookeeper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nn-NO" sz="2800" spc="-1" strike="noStrike">
                <a:solidFill>
                  <a:srgbClr val="000000"/>
                </a:solidFill>
                <a:latin typeface="Calibri"/>
              </a:rPr>
              <a:t>Try starting zookeeper: c:\kafka_2.13-3.1.0\bin\windows&gt;zookeeper-server-start.bat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c:\kafka_2.13-3.1.0\config\zookeeper.properties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2000"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Code D:\code\kafka\kafkatest\app\src\main\java\com\sicsr\mykafka\ProducerDemo.java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package com.sicsr.mykafka;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class ProducerDemo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static void main (String [] args)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System.out.println ("Hello World");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Build and test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nb-NO" sz="2800" spc="-1" strike="noStrike">
                <a:solidFill>
                  <a:srgbClr val="000000"/>
                </a:solidFill>
                <a:latin typeface="Calibri"/>
              </a:rPr>
              <a:t>D:\code\kafka\kafkatest&gt;gradle tasks –all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800" spc="-1" strike="noStrike">
                <a:solidFill>
                  <a:srgbClr val="000000"/>
                </a:solidFill>
                <a:latin typeface="Calibri"/>
              </a:rPr>
              <a:t>D:\code\kafka\kafkatest&gt;gradle compileJava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D:\code\kafka\kafkatest&gt;gradle run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2" name="Picture 2" descr=""/>
          <p:cNvPicPr/>
          <p:nvPr/>
        </p:nvPicPr>
        <p:blipFill>
          <a:blip r:embed="rId1"/>
          <a:stretch/>
        </p:blipFill>
        <p:spPr>
          <a:xfrm>
            <a:off x="3433320" y="4566960"/>
            <a:ext cx="4867560" cy="160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Modify producer code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package com.sicsr.mykafka;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java.util.Properties;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class ProducerDemo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static void main (String [] args)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create Producer properties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 properties = new Properties 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create the producer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send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What properties to add? Next slide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Modify producer code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Go to </a:t>
            </a:r>
            <a:r>
              <a:rPr b="0" lang="en-IN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Apache Kafka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Scroll down to Producer Configs and click for API details just for understanding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Now we will write the producer code (Next slide)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Modified producer code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2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package com.sicsr.mykafka;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org.apache.kafka.clients.producer.KafkaProducer;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org.apache.kafka.clients.producer.ProducerConfig;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org.apache.kafka.clients.producer.ProducerRecord;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org.apache.kafka.common.serialization.StringSerializer;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java.util.Properties;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class ProducerDemo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static void main (String [] args)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String bootstrapServers = "127.0.0.1:9092";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create Producer properties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 properties = new Properties 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(ProducerConfig.BOOTSTRAP_SERVERS_CONFIG, bootstrapServers);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(ProducerConfig.KEY_SERIALIZER_CLASS_CONFIG, StringSerializer.class.getName ());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(ProducerConfig.VALUE_SERIALIZER_CLASS_CONFIG, StringSerializer.class.getName ());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create the producer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KafkaProducer &lt;String, String&gt; producer = new KafkaProducer &lt;String, String&gt; (properties);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Create a producer record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ProducerRecord &lt;String, String&gt; record = new ProducerRecord &lt;String, String&gt; ("first_topic", "Testing Kafka");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send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producer.send (record);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9000"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Try running the consumer in a window, and compile and run producer code in another: Nothing happens!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1" name="Picture 2" descr=""/>
          <p:cNvPicPr/>
          <p:nvPr/>
        </p:nvPicPr>
        <p:blipFill>
          <a:blip r:embed="rId1"/>
          <a:stretch/>
        </p:blipFill>
        <p:spPr>
          <a:xfrm>
            <a:off x="476280" y="1990800"/>
            <a:ext cx="10877040" cy="402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Flush and close producer – Modified code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2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package com.sicsr.mykafka;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org.apache.kafka.clients.producer.KafkaProducer;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org.apache.kafka.clients.producer.ProducerConfig;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org.apache.kafka.clients.producer.ProducerRecord;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org.apache.kafka.common.serialization.StringSerializer;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java.util.Properties;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class ProducerDemo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static void main (String [] args)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String bootstrapServers = "127.0.0.1:9092";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create Producer properties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 properties = new Properties 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(ProducerConfig.BOOTSTRAP_SERVERS_CONFIG, bootstrapServers);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(ProducerConfig.KEY_SERIALIZER_CLASS_CONFIG, StringSerializer.class.getName ());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(ProducerConfig.VALUE_SERIALIZER_CLASS_CONFIG, StringSerializer.class.getName ());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create the producer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KafkaProducer &lt;String, String&gt; producer = new KafkaProducer &lt;String, String&gt; (properties);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Create a producer record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ProducerRecord &lt;String, String&gt; record = new ProducerRecord &lt;String, String&gt; ("first_topic", "Testing Kafka");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send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producer.send (record);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flush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producer.flush 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producer.close 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Retest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6" name="Picture 2" descr=""/>
          <p:cNvPicPr/>
          <p:nvPr/>
        </p:nvPicPr>
        <p:blipFill>
          <a:blip r:embed="rId1"/>
          <a:stretch/>
        </p:blipFill>
        <p:spPr>
          <a:xfrm>
            <a:off x="1495440" y="2253600"/>
            <a:ext cx="9631080" cy="246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Using callbacks: ProducerDemoWithCallback.java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1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package com.sicsr.mykafka;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org.apache.kafka.clients.producer.*;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org.apache.kafka.common.serialization.StringSerializer;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org.slf4j.Logger;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org.slf4j.LoggerFactory;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java.util.Properties;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class ProducerDemoWithCallback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static void main (String [] args)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Logger logger = LoggerFactory.getLogger (ProducerDemoWithCallback.class);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String bootstrapServers = "127.0.0.1:9092";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create Producer properties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 properties = new Properties 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(ProducerConfig.BOOTSTRAP_SERVERS_CONFIG, bootstrapServers);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(ProducerConfig.KEY_SERIALIZER_CLASS_CONFIG, StringSerializer.class.getName ());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(ProducerConfig.VALUE_SERIALIZER_CLASS_CONFIG, StringSerializer.class.getName ());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create the producer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KafkaProducer &lt;String, String&gt; producer = new KafkaProducer &lt;String, String&gt; (properties);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Create a producer record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ProducerRecord &lt;String, String&gt; record = new ProducerRecord &lt;String, String&gt; ("first_topic", "Hello world");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send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producer.send (record, new Callback ()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Executes every time a message is successfully sent or an exception arises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void onCompletion (RecordMetadata recordMetadata, Exception e)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if (e == null)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logger.info ("Received new metadata. \n" +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"Topic: " + recordMetadata.topic () + "\n" +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"Partition: " + recordMetadata.partition () + "\n" +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"Offset: " + recordMetadata.offset () + "\n" +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"Timestamp: " + recordMetadata.timestamp ());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else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logger.error ("Error while producing ... ", e);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});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flush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producer.flush 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producer.close 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Change in build.gradle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application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// Define the main class for the application.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mainClass = 'com.sicsr.mykafka.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ProducerDemoWithCallback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'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Test Zookeeper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c:\kafka_2.13-3.1.0\bin\windows&gt;zookeeper-server-start.bat C:\kafka_2.13-3.1.0\config\zookeeper.properties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Picture 4" descr=""/>
          <p:cNvPicPr/>
          <p:nvPr/>
        </p:nvPicPr>
        <p:blipFill>
          <a:blip r:embed="rId1"/>
          <a:stretch/>
        </p:blipFill>
        <p:spPr>
          <a:xfrm>
            <a:off x="1319040" y="2966400"/>
            <a:ext cx="9553320" cy="316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Recompile and execute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3" name="Picture 2" descr=""/>
          <p:cNvPicPr/>
          <p:nvPr/>
        </p:nvPicPr>
        <p:blipFill>
          <a:blip r:embed="rId1"/>
          <a:stretch/>
        </p:blipFill>
        <p:spPr>
          <a:xfrm>
            <a:off x="1452960" y="2433240"/>
            <a:ext cx="9580680" cy="290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Producer with keys: ProducerDemoKeys.java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1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package com.sicsr.mykafka;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org.apache.kafka.clients.producer.*;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org.apache.kafka.common.serialization.StringSerializer;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org.slf4j.Logger;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org.slf4j.LoggerFactory;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java.util.Properties;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class ProducerDemoKeys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static void main (String [] args)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Logger logger = LoggerFactory.getLogger (ProducerDemoKeys.class);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String bootstrapServers = "127.0.0.1:9092";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create Producer properties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 properties = new Properties 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(ProducerConfig.BOOTSTRAP_SERVERS_CONFIG, bootstrapServers);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(ProducerConfig.KEY_SERIALIZER_CLASS_CONFIG, StringSerializer.class.getName ());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(ProducerConfig.VALUE_SERIALIZER_CLASS_CONFIG, StringSerializer.class.getName ());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create the producer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KafkaProducer &lt;String, String&gt; producer = new KafkaProducer &lt;String, String&gt; (properties);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for (int i=0; i&lt;10; i++)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String topic = "first_topic";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String value = "Welcome to Kafka - " + Integer.toString (i);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String key = "id_" + Integer.toString (i);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Create a producer record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ProducerRecord &lt;String, String&gt; record = new ProducerRecord &lt;String, String&gt; (topic, key, value);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log the key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logger.info ("Key: " + key);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send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producer.send (record, new Callback ()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Executes every time a message is successfully sent or an exception arises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void onCompletion (RecordMetadata recordMetadata, Exception e)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if (e == null)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logger.info ("Received new metadata. \n" +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"Topic: " + recordMetadata.topic () + "\n" +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"Partition: " + recordMetadata.partition () + "\n" +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"Offset: " + recordMetadata.offset () + "\n" +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"Timestamp: " + recordMetadata.timestamp ());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else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logger.error ("Error while producing ... ", e);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});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flush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producer.flush 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producer.close 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8" name="Picture 2" descr=""/>
          <p:cNvPicPr/>
          <p:nvPr/>
        </p:nvPicPr>
        <p:blipFill>
          <a:blip r:embed="rId1"/>
          <a:stretch/>
        </p:blipFill>
        <p:spPr>
          <a:xfrm>
            <a:off x="2886120" y="1232640"/>
            <a:ext cx="7810920" cy="534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Why do we use keys?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It guarantees that the same key always goes to the same partition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So, let us try it for new_topic_4, which has 3 partitions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Modified code: Next slide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ProducerDemoKeys2.java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1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package com.sicsr.mykafka;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org.apache.kafka.clients.producer.*;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org.apache.kafka.common.serialization.StringSerializer;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org.slf4j.Logger;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org.slf4j.LoggerFactory;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java.util.Properties;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class ProducerDemoKeys2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static void main (String [] args)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Logger logger = LoggerFactory.getLogger (ProducerDemoKeys2.class);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String bootstrapServers = "127.0.0.1:9092";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create Producer properties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 properties = new Properties 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(ProducerConfig.BOOTSTRAP_SERVERS_CONFIG, bootstrapServers);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(ProducerConfig.KEY_SERIALIZER_CLASS_CONFIG, StringSerializer.class.getName ());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(ProducerConfig.VALUE_SERIALIZER_CLASS_CONFIG, StringSerializer.class.getName ());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create the producer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KafkaProducer &lt;String, String&gt; producer = new KafkaProducer &lt;String, String&gt; (properties);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for (int i=0; i&lt;10; i++)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String topic = "new_topic_4";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String value = "Welcome to Kafka - " + Integer.toString (i);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String key = "id_" + Integer.toString (i);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Create a producer record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ProducerRecord &lt;String, String&gt; record = new ProducerRecord &lt;String, String&gt; (topic, key, value);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log the key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logger.info ("Key: " + key);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send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producer.send (record, new Callback ()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Executes every time a message is successfully sent or an exception arises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void onCompletion (RecordMetadata recordMetadata, Exception e)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if (e == null)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logger.info ("Received new metadata. \n" +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"Topic: " + recordMetadata.topic () + "\n" +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"Partition: " + recordMetadata.partition () + "\n" +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"Offset: " + recordMetadata.offset () + "\n" +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"Timestamp: " + recordMetadata.timestamp ());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else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logger.error ("Error while producing ... ", e);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});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flush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producer.flush 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producer.close 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Key id_0 is going to partition 1, id_1: partition 1, id_2: 2, id_3: 2, id_4: 2, id_5: 2, id_6: 2, id_7: 0, id_8: 0, id_9: 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Rerun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Result should be the same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Same keys keep going to the same partition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Creating Kafka consumer (ConsumerDemo.java)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1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package com.sicsr.mykafka;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org.apache.kafka.clients.consumer.ConsumerConfig;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org.apache.kafka.clients.consumer.ConsumerRecords;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org.apache.kafka.clients.consumer.ConsumerRecord;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org.apache.kafka.clients.consumer.KafkaConsumer;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org.apache.kafka.common.serialization.*;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org.slf4j.Logger;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org.slf4j.LoggerFactory;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java.util.Properties;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java.util.Arrays;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java.time.Duration;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class ConsumerDemo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static void main (String [] args)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Logger logger = LoggerFactory.getLogger (ConsumerDemo.class.getName ());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String bootstrapServers = "127.0.0.1:9092";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String groupId = "my-fourth-application";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String topic = "new_topic_4";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Set consumer configurations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 properties = new Properties 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(ConsumerConfig.BOOTSTRAP_SERVERS_CONFIG, bootstrapServers);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(ConsumerConfig.KEY_DESERIALIZER_CLASS_CONFIG, StringDeserializer.class.getName ());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(ConsumerConfig.VALUE_DESERIALIZER_CLASS_CONFIG, StringDeserializer.class.getName ());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(ConsumerConfig.GROUP_ID_CONFIG, groupId);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(ConsumerConfig.AUTO_OFFSET_RESET_CONFIG, "earliest");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Create consumer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KafkaConsumer &lt;String, String&gt; consumer = new KafkaConsumer &lt;String, String&gt; (properties);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Subscribe consumer to our topic(s)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consumer.subscribe (Arrays.asList (topic));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Poll for new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while (true)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ConsumerRecords &lt;String, String&gt; records =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consumer.poll (Duration.ofMillis (100));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poll after every 100 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for (ConsumerRecord &lt;String, String&gt; record : records)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logger.info ("Key: " + record.key () + " Value: " + record.value ());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logger.info ("Partition: " + record.partition () + " Offset: " + record.offset ());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Consumer 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9" name="Picture 2" descr=""/>
          <p:cNvPicPr/>
          <p:nvPr/>
        </p:nvPicPr>
        <p:blipFill>
          <a:blip r:embed="rId1"/>
          <a:stretch/>
        </p:blipFill>
        <p:spPr>
          <a:xfrm>
            <a:off x="2663280" y="1736280"/>
            <a:ext cx="6865200" cy="452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Getting a specific message: ConsumerDemoAssignSeek.java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1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package com.sicsr.mykafka;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org.apache.kafka.clients.consumer.ConsumerConfig;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org.apache.kafka.clients.consumer.ConsumerRecords;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org.apache.kafka.clients.consumer.ConsumerRecord;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org.apache.kafka.clients.consumer.KafkaConsumer;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org.apache.kafka.common.TopicPartition;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org.apache.kafka.common.serialization.*;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org.slf4j.Logger;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org.slf4j.LoggerFactory;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java.util.Properties;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java.util.Arrays;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java.time.Duration;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class ConsumerDemoAssignSeek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static void main (String [] args)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Logger logger = LoggerFactory.getLogger (ConsumerDemo.class.getName ());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String bootstrapServers = "127.0.0.1:9092";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String groupId = "my-fourth-application";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No need of a group id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String topic = "new_topic_4";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Set consumer configurations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 properties = new Properties 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(ConsumerConfig.BOOTSTRAP_SERVERS_CONFIG, bootstrapServers);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(ConsumerConfig.KEY_DESERIALIZER_CLASS_CONFIG, StringDeserializer.class.getName ());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(ConsumerConfig.VALUE_DESERIALIZER_CLASS_CONFIG, StringDeserializer.class.getName ());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properties.setProperty (ConsumerConfig.GROUP_ID_CONFIG, groupId);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properties.setProperty (ConsumerConfig.AUTO_OFFSET_RESET_CONFIG, "earliest");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Create consumer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KafkaConsumer &lt;String, String&gt; consumer = new KafkaConsumer &lt;String, String&gt; (properties);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No need: Subscribe consumer to our topic(s)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consumer.subscribe (Arrays.asList (topic));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Assign and seek are used to replay data or to fetch a specific message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Assign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TopicPartition partitionToReadFrom = new TopicPartition (topic, 0);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0 is partition number 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long offsetToReadFrom = 5L;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consumer.assign (Arrays.asList (partitionToReadFrom));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Seek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consumer.seek (partitionToReadFrom, offsetToReadFrom);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int numberOfMessagesToRead = 5;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boolean keepOnReading = true;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int numberOfMessagesReadSoFar = 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Poll for new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while (keepOnReading)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ConsumerRecords &lt;String, String&gt; records =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consumer.poll (Duration.ofMillis (100));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poll after every 100 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for (ConsumerRecord &lt;String, String&gt; record : records)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numberOfMessagesReadSoFar++;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logger.info ("Key: " + record.key () + " Value: " + record.value ());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logger.info ("Partition: " + record.partition () + " Offset: " + record.offset ());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if (numberOfMessagesReadSoFar &gt;= numberOfMessagesReadSoFar)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keepOnReading = false;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break;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logger.info ("Exiting the application");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Sample 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4" name="Picture 2" descr=""/>
          <p:cNvPicPr/>
          <p:nvPr/>
        </p:nvPicPr>
        <p:blipFill>
          <a:blip r:embed="rId1"/>
          <a:stretch/>
        </p:blipFill>
        <p:spPr>
          <a:xfrm>
            <a:off x="1285200" y="2581200"/>
            <a:ext cx="9221040" cy="198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Edit server.properties file (In config directory)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log.dirs=c:\\kafka_2.13-3.1.0\\data\\kafka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Then start kafka: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c:\kafka_2.13-3.1.0\bin\windows&gt;kafka-server-start.bat c:/kafka_2.13-3.1.0/config/server.properties (If it fails to start, try restarting zookeeper and then retry starting the kafka server)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Picture 5" descr=""/>
          <p:cNvPicPr/>
          <p:nvPr/>
        </p:nvPicPr>
        <p:blipFill>
          <a:blip r:embed="rId1"/>
          <a:stretch/>
        </p:blipFill>
        <p:spPr>
          <a:xfrm>
            <a:off x="1714680" y="3907440"/>
            <a:ext cx="8981640" cy="226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67960" y="1745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Using Kafka CLI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Using Kafka CLI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Creating a topic: Open a new command prompt and try the following command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c:\kafka_2.13-3.1.0\bin\windows&gt;kafka-topics --create --topic first_topic --bootstrap-server localhost:9092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Picture 5" descr=""/>
          <p:cNvPicPr/>
          <p:nvPr/>
        </p:nvPicPr>
        <p:blipFill>
          <a:blip r:embed="rId1"/>
          <a:stretch/>
        </p:blipFill>
        <p:spPr>
          <a:xfrm>
            <a:off x="838080" y="3629880"/>
            <a:ext cx="10515240" cy="106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Verify topic creation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D:\kafka_2.12-3.1.0\bin\windows&gt;kafka-topics --list --bootstrap-server localhost:9092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Get more information: D:\kafka_2.12-3.1.0\bin\windows&gt;kafka-topics --topic first_topic --describe --bootstrap-server localhost:9092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Picture 4" descr=""/>
          <p:cNvPicPr/>
          <p:nvPr/>
        </p:nvPicPr>
        <p:blipFill>
          <a:blip r:embed="rId1"/>
          <a:stretch/>
        </p:blipFill>
        <p:spPr>
          <a:xfrm>
            <a:off x="1228320" y="2790720"/>
            <a:ext cx="9059040" cy="63792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7" descr=""/>
          <p:cNvPicPr/>
          <p:nvPr/>
        </p:nvPicPr>
        <p:blipFill>
          <a:blip r:embed="rId2"/>
          <a:stretch/>
        </p:blipFill>
        <p:spPr>
          <a:xfrm>
            <a:off x="1228320" y="4985280"/>
            <a:ext cx="10027440" cy="90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Writing to the first topic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D:\kafka_2.12-3.1.0\bin\windows&gt;kafka-console-producer.bat --broker-list 127.0.0.1:9092 --topic first_topic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(Press Ctrl+C after line 4)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Picture 5" descr=""/>
          <p:cNvPicPr/>
          <p:nvPr/>
        </p:nvPicPr>
        <p:blipFill>
          <a:blip r:embed="rId1"/>
          <a:stretch/>
        </p:blipFill>
        <p:spPr>
          <a:xfrm>
            <a:off x="1085760" y="2883600"/>
            <a:ext cx="9368280" cy="131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Message with all acks set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D:\kafka_2.12-3.1.0\bin\windows&gt;kafka-console-producer.bat --broker-list 127.0.0.1:9092 --topic first_topic --producer-property acks=all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7" name="Picture 4" descr=""/>
          <p:cNvPicPr/>
          <p:nvPr/>
        </p:nvPicPr>
        <p:blipFill>
          <a:blip r:embed="rId1"/>
          <a:stretch/>
        </p:blipFill>
        <p:spPr>
          <a:xfrm>
            <a:off x="1057320" y="3429000"/>
            <a:ext cx="10296000" cy="127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8053</TotalTime>
  <Application>LibreOffice/7.3.3.2$Linux_X86_64 LibreOffice_project/30$Build-2</Application>
  <AppVersion>15.0000</AppVersion>
  <Words>4437</Words>
  <Paragraphs>536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2022-02-21T14:08:40Z</dcterms:created>
  <dc:creator>Atul Kahate</dc:creator>
  <dc:description/>
  <dc:language>en-IN</dc:language>
  <cp:lastModifiedBy/>
  <dcterms:modified xsi:type="dcterms:W3CDTF">2022-08-07T16:23:21Z</dcterms:modified>
  <cp:revision>21</cp:revision>
  <dc:subject/>
  <dc:title>Apache Kafka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39</vt:i4>
  </property>
</Properties>
</file>