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presProps.xml" ContentType="application/vnd.openxmlformats-officedocument.presentationml.presPro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25.xml.rels" ContentType="application/vnd.openxmlformats-package.relationships+xml"/>
  <Override PartName="/ppt/slides/_rels/slide86.xml.rels" ContentType="application/vnd.openxmlformats-package.relationships+xml"/>
  <Override PartName="/ppt/slides/_rels/slide2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77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81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89.xml.rels" ContentType="application/vnd.openxmlformats-package.relationships+xml"/>
  <Override PartName="/ppt/slides/_rels/slide14.xml.rels" ContentType="application/vnd.openxmlformats-package.relationships+xml"/>
  <Override PartName="/ppt/slides/_rels/slide39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88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0.xml.rels" ContentType="application/vnd.openxmlformats-package.relationships+xml"/>
  <Override PartName="/ppt/slides/_rels/slide78.xml.rels" ContentType="application/vnd.openxmlformats-package.relationships+xml"/>
  <Override PartName="/ppt/slides/_rels/slide3.xml.rels" ContentType="application/vnd.openxmlformats-package.relationships+xml"/>
  <Override PartName="/ppt/slides/_rels/slide87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89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88.xml" ContentType="application/vnd.openxmlformats-officedocument.presentationml.slide+xml"/>
  <Override PartName="/ppt/slides/slide76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8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85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7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80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DE2650-1E8B-42ED-8300-810FB313F12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3014E8-0E15-4BB4-96FC-65ECFD0831C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2D7D7D-7986-4022-AB57-5716429F08A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E76FC3-B500-4C53-9917-A4F10FC8BF7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A45CF9C-85EB-4C24-8116-CD7EDE31538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E39371E-43EF-47C4-B9E5-1B96A69864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EBCBA94-5A1A-4C50-A610-A1502366307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0CCDCE3-3B8A-422C-9A45-126C81F51E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4F816B5-C464-4A74-B423-9B66303C8F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C569920-79CC-4D3F-AB63-D3A8AD776C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CE9385E-00D7-4899-8BA5-25E801097F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095898-8987-4794-8787-2BDAE0AFB7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5636C46-77B2-47C7-A107-0B0BF8DBEC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7C1F260-7460-4D0E-A0D4-F9FD321F87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ED6E1E7-E112-4750-BA59-A70B0DC5AE7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796EAD1-5EA5-41C4-BF62-6A5D0F63FBD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93A9CB3-3CAE-417F-8862-C227F066B3B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2E6C19C-D14B-4826-B00E-C972A9A1B81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B723234-1F41-4E6D-B329-82687332BD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405AD8E-8D6E-4C30-8A94-9C8E16776C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CAD23B0-A3E3-4C36-BD73-98587BB59A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5CC496B-F2BE-4AAF-9C04-DA56986A406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107521-72BC-494C-A86F-1102F27509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CE0AAED-1C3B-42F4-82A1-8249983DC81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98B1213-7333-49C0-82E6-639A304E78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AC4EA3A-BA33-4FB5-BE56-BFF3CD7D57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69A5485-1038-4982-BF4F-B398AAACC9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66E38A8-AB87-46CD-833B-B64AD6E8227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EB1DC4D-33BD-4515-8D0C-DDC645AEA5C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D81EA66-51E5-485B-8B7B-01AAF4315EE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582EE39-4989-4EC1-B8B4-B8AA48963AD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2A1CDE5-D8DD-4D5E-AC67-7CD253EDAC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DA7F600-9D40-4A6A-93DB-9CB391C881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6667D1-5D95-4BC5-94CF-487B17D1B16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2019A0D-3CAB-4C61-A40E-8C47275623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6245F74-464C-4BD4-A543-0265F3103D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F609A83-9EBD-4C64-AA95-1AD0E6E2465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C93B1C0-ECA3-4AC5-949D-9218EFD95C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030B2C5-099A-4475-BF76-F0F1026755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BE53F7F-2251-443B-B05B-0D708EF0C3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5C873B3-CEF7-4CA3-B80A-A72CABE31BE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463FFFA-942C-4089-BFBB-191DD995FE0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7BDDAF3-C1C7-4A7A-AB8C-774A43CF012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6D4116-8E69-416D-AF87-6D565228846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B3DB94-245D-4C6D-80E7-E121C282F9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AD9959-445A-4CEE-A302-E5F3122F97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102F9B-3AC4-47AA-BA65-16136E2AD2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6E7FF7-79A6-48D2-8B1B-32E8F77A56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BA09A3-1D0E-4ED8-B915-D1739C8EF3BE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9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C39D51-F401-42E1-8D52-CA7849274440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A8A97F-F7E4-45EF-975B-8813A3004AD0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9ECEDC-3E25-4E13-BADF-EA678FC87F1A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0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0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Apache Spark – DataFrames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Atul Kahate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Reading a CSV file (C:\code\spark\cdac\df\3-df.py)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7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 import SparkSession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spark = SparkSession.builder.appName('Basics').getOrCreate()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 = spark.read.csv ('appl_stock.csv', inferSchema = True, header = True)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df.printSchema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df.filter ("Close &lt; 500").show()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df.filter ("Close &lt; 500").select (['Open', 'Close']).show()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Multiple Conditions (C:\code\spark\cdac\df\4-df.py)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8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 import SparkSession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spark = SparkSession.builder.appName('Basics').getOrCreate()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 = spark.read.csv ('appl_stock.csv', inferSchema = True, header = True)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A slightly different syntax is considered better, so we will use 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df.filter ("Close &lt; 500").select (['Open', 'Close']).show()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df.filter ( (df ['Close'] &lt; 500) &amp; (df ['Open'] &gt; 200)).show()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Getting results into a variable (C:\code\spark\cdac\df\5-df.py)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9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 import SparkSession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spark = SparkSession.builder.appName('Basics').getOrCreate()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 = spark.read.csv ('appl_stock.csv', inferSchema = True, header = True)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collect () will store the results into a Python List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filtered = df.filter (df ['Low'] == 197.16).collect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print (filtered)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GroupBy and Aggregate (C:\code\spark\cdac\df\6-df.py)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56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 import SparkSession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spark = SparkSession.builder.appName('Basics').getOrCreate()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 = spark.read.csv ('sales_info.csv', inferSchema = True, header = True)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df.groupBy ("Company").mean ().show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df.groupBy ("Company").sum ().show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df.groupBy ("Company").min ().show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df.groupBy ("Company").max ().show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df.groupBy ("Company").count ().show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Overall Aggregate (C:\code\spark\cdac\df\7-df.py)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56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 import SparkSession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spark = SparkSession.builder.appName('Basics').getOrCreate()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 = spark.read.csv ('sales_info.csv', inferSchema = True, header = True)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df.agg ({'Sales': 'sum'}).show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df.agg ({'Sales': 'min'}).show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df.agg ({'Sales': 'max'}).show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df.agg ({'Sales': 'count'}).show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df.agg ({'Sales': 'mean'}).show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Aggregate – Combining Syntaxes (C:\code\spark\cdac\df\8-df.py)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7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 import SparkSession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spark = SparkSession.builder.appName('Basics').getOrCreate()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 = spark.read.csv ('sales_info.csv', inferSchema = True, header = True)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group_data = df.groupBy ('Company')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group_data.agg ({'Sales': 'sum'}).show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Overall Aggregate – Using Spark Functions (C:\code\spark\cdac\df\9-df.py)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7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 import SparkSession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pyspark.sql.functions import countDistinct, avg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spark = SparkSession.builder.appName('Basics').getOrCreate()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 = spark.read.csv ('sales_info.csv', inferSchema = True, header = True)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df.select (countDistinct ('Sales')). 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df.select (avg ('Sales')). 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Formatting Output (C:\code\spark\cdac\df\10-df.py)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6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 import SparkSession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pyspark.sql.functions import avg, format_number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spark = SparkSession.builder.appName('Basics').getOrCreate()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 = spark.read.csv ('sales_info.csv', inferSchema = True, header = True)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sales_avg = df.select (avg ('Sales'). alias ('std'))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sales_avg.select (format_number ('std', 2). alias ('Average')). 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Ordering Output (C:\code\spark\cdac\df\11-df.py)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7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 import SparkSession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spark = SparkSession.builder.appName('Basics').getOrCreate()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 = spark.read.csv ('sales_info.csv', inferSchema = True, header = True)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df.orderBy ("Sales"). 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df.orderBy (df["Sales"].desc ()). 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Missing Data (C:\code\spark\cdac\df\12-df.py)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27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 import SparkSession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spark = SparkSession.builder.appName('Missing').getOrCreate()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 = spark.read.csv ('containsNull.csv', inferSchema = True, header = True)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df.show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Drop rows that have any null value columns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df.na. drop (). 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A row must have at least two non-null columns to be appear in the output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df.na.drop (thresh = 2). 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Drop rows that have any null value columns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df.na.drop (how = 'any'). 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Drop rows that have all null value columns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df.na.drop (how = 'all'). 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Drop rows that have a null value in the Sales column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df.na.drop (subset = ['Sales']). 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Fill null values with our own value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df.na.fill ('DUMMY INSERT'). 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Fill null values with zeroes for numeric columns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df.na.fill (0). 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Fill null values only for name column with our own value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df.na.fill ('No name', subset = ['Name']). 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DataFrame Basics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you’ve worked with pandas in Python, R, SQL or even Excel, a DataFrame will feel very familiar.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Spark DataFrames hold data in a column and row format.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Each column represents some feature or variable.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Each row represents an individual data point.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Spark began with something known as the “RDD” syntax which was a little ugly and tricky to learn.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Now Spark 2.0 and higher has shifted towards a DataFrame syntax which is much cleaner and easier to work with!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Fill Missing Data with Averages (C:\code\spark\cdac\df\13-df.py)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36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 import SparkSession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pyspark.sql.functions import mean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spark = SparkSession.builder.appName('Missing').getOrCreate()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 = spark.read.csv ('containsNull.csv', inferSchema = True, header = True)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mean_value = df.select (mean (df ['Sales'])).collect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The following print statements are just to show how to extract the actual value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of the variable mean_value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print (mean_value)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print (mean_value [0][0])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mean_sales = mean_value [0][0]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df.na.fill (mean_sales, ['Sales']).show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Same thing, cryptic syntax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df.na.fill (df.select (mean (df ['Sales'])).collect () [0][0], ['Sales']). 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Working with Dates and Times (C:\code\spark\cdac\df\14-df.py)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36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 import SparkSession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pyspark.sql.functions import mean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spark = SparkSession.builder.appName('Missing').getOrCreate()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 = spark.read.csv ('containsNull.csv', inferSchema = True, header = True)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mean_value = df.select (mean (df ['Sales'])).collect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The following print statements are just to show how to extract the actual value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of the variable mean_value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print (mean_value)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print (mean_value [0][0])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mean_sales = mean_value [0][0]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df.na.fill (mean_sales, ['Sales']).show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Same thing, cryptic syntax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df.na.fill (df.select (mean (df ['Sales'])).collect () [0][0], ['Sales']). 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Joins (C:\code\spark\cdac\df\15-df.py)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33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 import SparkSession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spark = SparkSession.builder.appName('Basics').getOrCreate()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empDF = spark.read.csv ('emp.csv', inferSchema = True, header = True)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deptDF = spark.read.csv ('dept.csv', inferSchema = True, header = True)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#empDF.printSchema()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empDF.join (deptDF, empDF.emp_dept_id ==  deptDF.dept_id, "inner").show()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empDF.join (deptDF, empDF.emp_dept_id ==  deptDF.dept_id, "outer").show()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empDF.join (deptDF, empDF.emp_dept_id ==  deptDF.dept_id, "full").show()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empDF.join (deptDF, empDF.emp_dept_id ==  deptDF.dept_id, "fullouter").show()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empDF.join (deptDF, empDF.emp_dept_id ==  deptDF.dept_id, "left").show()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empDF.join (deptDF, empDF.emp_dept_id ==  deptDF.dept_id, "leftouter").show()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empDF.join (deptDF, empDF.emp_dept_id ==  deptDF.dept_id, "right").show()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empDF.join (deptDF, empDF.emp_dept_id ==  deptDF.dept_id, "rightouter").show()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Joins - Dataset (C:\code\spark\cdac\df\emp.csv)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emp_id,name,supervisor_emp_id,year_joined,emp_dept_id,gender,salary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1,Smith,-1,2018,10,M,3000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2,Rose,1,2010,20,M,4000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3,Williams,1,2010,10,M,1000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4,Jones,2,2005,10,F,2000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5,Brown,2,2010,40,,-1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6,Brown,2,2010,50,,-1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Joins - Dataset (C:\code\spark\cdac\df\dept.csv)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dept_name,dept_id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Finance, 10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Marketing, 20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Sales, 30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IT, 40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DataFrame Exercise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3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Use walmart_stock.csv file to answer the questions below.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Create a new dataframe with a column called HV Ratio, which is the ratio of the High Price versus volume of stock traded everyday.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What day had the peak high in price?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What is the average of the Close column?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What is the maximum and minimum of volume?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How many days was the Close lower than 60 dollars?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What percentage of the time was the High greater than 80 dollars?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What is the maximum High per year?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What is the average Close for each calendar month?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DataFrame Exercise – Solutions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53000"/>
          </a:bodyPr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Create a new dataframe with a column called HV Ratio, which is the ratio of the High Price versus volume of stock traded everyday.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df2 = df.withColumn("HV Ratio",df["High"]/df["Volume"])#.show()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# df2.show()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df2.select('HV Ratio').show()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2. What day had the peak high in price?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df.orderBy(df["High"].desc()).head(1)[0][0]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3. What is the average of the Close column?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from pyspark.sql.functions import mean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df.select(mean("Close")).show()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4. What is the maximum and minimum of volume?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pyspark.sql.functions import max,min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df.select(max("Volume"),min("Volume")).show()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DataFrame Exercise – Solutions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1000"/>
          </a:bodyPr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 startAt="5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How many days was the Close lower than 60 dollars?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df.filter("Close &lt; 60").count()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df.filter(df['Close'] &lt; 60).count()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from pyspark.sql.functions import count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result = df.filter(df['Close'] &lt; 60)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result.select(count('Close')).show()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6. What percentage of the time was the High greater than 80 dollars?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(df.filter(df["High"]&gt;80).count()*1.0/df.count())*100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 startAt="5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What is the maximum High per year?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 startAt="5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What is the average Close for each calendar month?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DataFrame Exercise – Solutions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6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7. What is the maximum High per year?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pyspark.sql.functions import year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yeardf = df.withColumn("Year",year(df["Date"]))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max_df = yeardf.groupBy('Year').max()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max_df.select('Year','max(High)').show()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8. What is the average Close for each calendar month?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pyspark.sql.functions import month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monthdf = df.withColumn("Month",month("Date"))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monthavgs = monthdf.select("Month","Close").groupBy("Month").mean()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monthavgs.select("Month","avg(Close)").orderBy('Month').show()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SparkSQL (</a:t>
            </a: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C:\code\spark\cdac\df\spark-sql-1.py)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42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sys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 import SparkSession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if __name__ == "__main__":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spark = SparkSession \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.builder \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.master("local[3]") \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.appName("HelloSparkSQL") \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.getOrCreate()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surveyDF = spark.read \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.option("header", "true") \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.option("inferSchema", "true") \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.csv("sample.csv")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surveyDF.createOrReplaceTempView("survey_tbl")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countDF = spark.sql("select Country, count(1) as count from survey_tbl where Age&lt;40 group by Country")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countDF.show()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5" name="Picture 4" descr=""/>
          <p:cNvPicPr/>
          <p:nvPr/>
        </p:nvPicPr>
        <p:blipFill>
          <a:blip r:embed="rId1"/>
          <a:stretch/>
        </p:blipFill>
        <p:spPr>
          <a:xfrm>
            <a:off x="5726160" y="2001600"/>
            <a:ext cx="3211920" cy="217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DataFrame Usage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Spark DataFrames are able to input and output data from a wide variety of sources.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can then use these DataFrames to apply various transformations on the data.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At the end of the transformation calls, we can either show or collect the results to display or for some final processing.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C:\code\spark\cdac\df\spark-sql-2.py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5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 import SparkSession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spark = SparkSession.builder.appName('spark sql').getOrCreate()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data = [("James","M",60000),("Michael","M",70000),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("Robert",None,400000),("Maria","F",500000),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("Jen","",None)]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columns = ["name","gender","salary"]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 = spark.createDataFrame(data = data, schema = columns)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df.show()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2800" spc="-1" strike="noStrike">
                <a:solidFill>
                  <a:srgbClr val="000000"/>
                </a:solidFill>
                <a:latin typeface="Calibri Light"/>
              </a:rPr>
              <a:t>C:\code\spark\cdac\df\spark-sql-3.py (Download dataset: https://raw.githubusercontent.com/databricks/LearningSparkV2/master/databricks-datasets/learning-spark-v2/flights/departuredelays.csv)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22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ffrom pyspark.sql import SparkSession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spark = (SparkSession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.builder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.appName("SparkSQLExample")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.getOrCreate())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csv_file = "departuredelays.csv"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schema = "`date` STRING `delay` INT, `distance` INT, `origin` STRING, `destination` STRING"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 = (spark.read.format("csv")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.option("inferSchema", "false")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.option("header", "true")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.schema(schema)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.load(csv_file))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df.createOrReplaceTempView("us_delay_flights_tbl")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spark.sql("""SELECT distance, origin, destination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us_delay_flights_tbl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WHERE distance &gt; 1000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ORDER BY distance DESC""").show(10)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Now the same result using data frame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pyspark.sql.functions import col, desc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(df.select ("distance", "origin", "destination")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.where (col ("distance") &gt; 1000)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.orderBy (desc ("distance"))).show (10)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Another syntax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(df.select ("distance", "origin", "destination")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.where ("distance &gt; 1000")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.orderBy ("distance", ascending = False).show (10))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0" name="Picture 4" descr=""/>
          <p:cNvPicPr/>
          <p:nvPr/>
        </p:nvPicPr>
        <p:blipFill>
          <a:blip r:embed="rId1"/>
          <a:stretch/>
        </p:blipFill>
        <p:spPr>
          <a:xfrm>
            <a:off x="5820480" y="2077920"/>
            <a:ext cx="4495680" cy="309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Problem statement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For the same dataset, find all the flights between San Francisco (SFO) and Chicago (ORD) with at least a two-hour delay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C:\code\spark\cdac\df\spark-sql-4.py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36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 import SparkSession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spark = (SparkSession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.builder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.appName("SparkSQLExample")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.getOrCreate())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csv_file = "departuredelays.csv"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schema = "`date` STRING, `delay` INT, `distance` INT, `origin` STRING, `destination` STRING"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 = (spark.read.format("csv")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.option("inferSchema", "false")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.option("header", "true")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.schema(schema)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.load(csv_file))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df.createOrReplaceTempView("us_delay_flights_tbl")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spark.sql("""SELECT date, delay, origin, destination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us_delay_flights_tbl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WHERE delay &gt; 120 AND origin = 'SFO' AND destination = 'ORD'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ORDER BY delay DESC""").show(10)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Spark SQL – Databases and Tables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Databases and Tables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Spark allows us to work with SQL-like syntax, for which it needs to create databases and tables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Instead of creating a separate metastore for Spark tables, Spark by default uses the Apache Hive metastore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Spark allows two types of tables: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Managed tables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: Spark manages metadata and data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DROP table will cause deletion of metadata and data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Unmanaged tables: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Spark manages only the metadata, the users manage the data in an external data source, such as Cassandra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DROP table will cause deletion of only metadata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Creating a Database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In Spark shell (pyspark):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spark.sql (“CREATE DATABASE learn_spark_db”)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spark.sql (“USE learn_spark_db)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Now, any commands we issue in our application to create tables will result in the tables being created in this database and residing under the database name learn_spark_db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Creating a managed table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spark.sql (“CREATE TABLE delthis (name char (30)”)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spark.sql (“INSERT INTO delthis VALUES (‘testing123’)”)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3" name="Picture 4" descr=""/>
          <p:cNvPicPr/>
          <p:nvPr/>
        </p:nvPicPr>
        <p:blipFill>
          <a:blip r:embed="rId1"/>
          <a:stretch/>
        </p:blipFill>
        <p:spPr>
          <a:xfrm>
            <a:off x="1145160" y="2917800"/>
            <a:ext cx="6572160" cy="1022040"/>
          </a:xfrm>
          <a:prstGeom prst="rect">
            <a:avLst/>
          </a:prstGeom>
          <a:ln w="0">
            <a:noFill/>
          </a:ln>
        </p:spPr>
      </p:pic>
      <p:pic>
        <p:nvPicPr>
          <p:cNvPr id="244" name="Picture 6" descr=""/>
          <p:cNvPicPr/>
          <p:nvPr/>
        </p:nvPicPr>
        <p:blipFill>
          <a:blip r:embed="rId2"/>
          <a:stretch/>
        </p:blipFill>
        <p:spPr>
          <a:xfrm>
            <a:off x="1119960" y="4270320"/>
            <a:ext cx="6597720" cy="76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Validating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spark.sql (“SELECT * FROM delthis”).show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7" name="Picture 5" descr=""/>
          <p:cNvPicPr/>
          <p:nvPr/>
        </p:nvPicPr>
        <p:blipFill>
          <a:blip r:embed="rId1"/>
          <a:stretch/>
        </p:blipFill>
        <p:spPr>
          <a:xfrm>
            <a:off x="999720" y="2438280"/>
            <a:ext cx="5369040" cy="165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Two syntaxes for creating a managed table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Spark SQL syntax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spark.sql ("CREATE TABLE managed_us_delay_flights_tbl (date STRING, delay INT, distance INT, origin STRING, destination STRING)")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Empty table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2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csv_file = "departuredelays.csv"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schema = "date STRING, delay INT, distance INT, origin STRING, destination STRING"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flights_df = spark.read.csv (csv_file, schema=schema)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flights_df.write.saveAsTable ("managed_us_delay_flights_tbl")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Table with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Performance: RDD versus DataFrames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With RDD, Scala was much better than other languages, but with DF, this difference has gone away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3" name="Picture 4" descr=""/>
          <p:cNvPicPr/>
          <p:nvPr/>
        </p:nvPicPr>
        <p:blipFill>
          <a:blip r:embed="rId1"/>
          <a:stretch/>
        </p:blipFill>
        <p:spPr>
          <a:xfrm>
            <a:off x="1684800" y="2754360"/>
            <a:ext cx="7706160" cy="342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Result of table creation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3" name="Picture 7" descr=""/>
          <p:cNvPicPr/>
          <p:nvPr/>
        </p:nvPicPr>
        <p:blipFill>
          <a:blip r:embed="rId1"/>
          <a:stretch/>
        </p:blipFill>
        <p:spPr>
          <a:xfrm>
            <a:off x="928440" y="1330200"/>
            <a:ext cx="7848720" cy="1695240"/>
          </a:xfrm>
          <a:prstGeom prst="rect">
            <a:avLst/>
          </a:prstGeom>
          <a:ln w="0">
            <a:noFill/>
          </a:ln>
        </p:spPr>
      </p:pic>
      <p:pic>
        <p:nvPicPr>
          <p:cNvPr id="254" name="Picture 9" descr=""/>
          <p:cNvPicPr/>
          <p:nvPr/>
        </p:nvPicPr>
        <p:blipFill>
          <a:blip r:embed="rId2"/>
          <a:stretch/>
        </p:blipFill>
        <p:spPr>
          <a:xfrm>
            <a:off x="1818000" y="3025800"/>
            <a:ext cx="7848720" cy="373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Test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spark.sql("select * from managed_us_delay_flights_tbl").head(10)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7" name="Picture 7" descr=""/>
          <p:cNvPicPr/>
          <p:nvPr/>
        </p:nvPicPr>
        <p:blipFill>
          <a:blip r:embed="rId1"/>
          <a:stretch/>
        </p:blipFill>
        <p:spPr>
          <a:xfrm>
            <a:off x="1448640" y="2904480"/>
            <a:ext cx="6622920" cy="234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Creating an unmanaged table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spark.sql ("""CREATE TABLE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us_delay_flights_tbl (date STRING, delay INT, distancec INT, origin STRING, destination STRING) USING csv OPTIONS (PATH 'departuredelays.csv')""")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We may get a warning that Hive does not support csv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Reading a table into a dataframe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us_flights_df = spark.sql ("SELECT * FROM managed_us_delay_flights_tbl")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us_flights_df = spark.table ("managed_us_delay_flights_tbl")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us_flights_df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.show()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2" name="Picture 4" descr=""/>
          <p:cNvPicPr/>
          <p:nvPr/>
        </p:nvPicPr>
        <p:blipFill>
          <a:blip r:embed="rId1"/>
          <a:stretch/>
        </p:blipFill>
        <p:spPr>
          <a:xfrm>
            <a:off x="4886640" y="3771720"/>
            <a:ext cx="3527640" cy="287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Why do this?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Often, data engineers build 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data pipelines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as part of their regular data ingestion and 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ETL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processes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They populate Spark SQL databases and tables with cleansed data for consumption by applications downstream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For example, here we have returned the data not from CSV file, but from a dataframe by doing this: CSV -&gt; SQL -&gt; dataframe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We have the flexibility to read into other file formats using Spark’s built-in data sources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Machine Learning using PySpark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PySpark Machine Learning Basics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838080" y="185652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3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Spark’s library for machine learning is called MLlib (Machine Learning library).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Main components of MLlib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DataFrame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 This ML API uses DataFrame from Spark SQL as an ML dataset, which can hold a variety of data types. e.g., a DataFrame could have different columns storing text, feature vectors, true labels, and predictions.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Transformer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 A Transformer is an algorithm that can transform one DataFrame into another DataFrame. e.g., an ML model is a Transformer that transforms a DataFrame with features into a DataFrame with predictions.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Estimator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 An Estimator is an algorithm which can be fit on a DataFrame to produce a Transformer. e.g., a learning algorithm is an Estimator which trains on a DataFrame and produces a model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Pipeline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 A Pipeline chains multiple Transformers and Estimators together to specify an ML workflow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Parameter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 All Transformers and Estimators now share a common API for specifying parameters.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Basic code C:\code\spark\cdac\ml\1-ml.py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4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 import SparkSession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spark = SparkSession.builder.appName ('lr_example').getOrCreate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pyspark.ml.regression import LinearRegression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data = spark.read.csv ('Ecommerce_Customers.csv', inferSchema = True, header = True)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data.printSchema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data.show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data.head (1)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Features in Spark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Spark works to predict 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target variable (i.e. dependent variable)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with all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features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(i.e.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independent variables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grouped together into a list-like structure (called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feature transformation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need to use 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VectorAssembler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this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Example: Suppose we have the following features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73" name="Picture 4" descr=""/>
          <p:cNvPicPr/>
          <p:nvPr/>
        </p:nvPicPr>
        <p:blipFill>
          <a:blip r:embed="rId1"/>
          <a:stretch/>
        </p:blipFill>
        <p:spPr>
          <a:xfrm>
            <a:off x="2635200" y="4204440"/>
            <a:ext cx="3949920" cy="236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Using VectorAssembler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5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Our goal: Combine the three numerical features (“Age”, “Experience”, “Education”) into a single vector column (let’s call it “features”)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VectorAssembler will have two parameters: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InputCols – list of features to combine into a single vector column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OutputCol – the new column that will contain the transformed vector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How to do it?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pyspark.ml.feature import VectorAssembler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assembler = VectorAssembler(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inputCols=["Age", "Experience", "Education"],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outputCol="features")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DataFrame Hands-on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Result of using VectorAssembler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DataFrame can now be used for training models available in Spark ML by passing “features” vector column as the input variable and “salary” as the target variable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78" name="Picture 4" descr=""/>
          <p:cNvPicPr/>
          <p:nvPr/>
        </p:nvPicPr>
        <p:blipFill>
          <a:blip r:embed="rId1"/>
          <a:stretch/>
        </p:blipFill>
        <p:spPr>
          <a:xfrm>
            <a:off x="1868040" y="3263040"/>
            <a:ext cx="6833880" cy="291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VectorAssembler C:\code\spark\cdac\ml\2-ml.py (Output – Next slide)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42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 import SparkSession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pyspark.ml.regression import LinearRegression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pyspark.ml.linalg import Vectors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pyspark.ml.feature import VectorAssembler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spark = SparkSession.builder.appName ('lr_example').getOrCreate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data = spark.read.csv ('Ecommerce_Customers.csv', inferSchema = True, header = True)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assembler = VectorAssembler (inputCols = ['Avg Session Length', 'Time on App', 'Time on Website', 'Length of Membership'], outputCol = 'features')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output = assembler.transform (data)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output.printSchema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output.select ('features').show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print (output.head (1))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VectorAssembler output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6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[Row(Email='mstephenson@fernandez.com', Address='835 Frank TunnelWrightmouth, MI 82180-9605', Avatar='Violet', Avg Session Length=</a:t>
            </a:r>
            <a:r>
              <a:rPr b="0" lang="en-US" sz="3600" spc="-1" strike="noStrike">
                <a:solidFill>
                  <a:srgbClr val="000000"/>
                </a:solidFill>
                <a:highlight>
                  <a:srgbClr val="00ff00"/>
                </a:highlight>
                <a:latin typeface="Calibri"/>
              </a:rPr>
              <a:t>34.49726772511229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, Time on App=</a:t>
            </a:r>
            <a:r>
              <a:rPr b="0" lang="en-US" sz="3600" spc="-1" strike="noStrike">
                <a:solidFill>
                  <a:srgbClr val="000000"/>
                </a:solidFill>
                <a:highlight>
                  <a:srgbClr val="00ff00"/>
                </a:highlight>
                <a:latin typeface="Calibri"/>
              </a:rPr>
              <a:t>12.65565114916675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, Time on Website=</a:t>
            </a:r>
            <a:r>
              <a:rPr b="0" lang="en-US" sz="3600" spc="-1" strike="noStrike">
                <a:solidFill>
                  <a:srgbClr val="000000"/>
                </a:solidFill>
                <a:highlight>
                  <a:srgbClr val="00ff00"/>
                </a:highlight>
                <a:latin typeface="Calibri"/>
              </a:rPr>
              <a:t>39.57766801952616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, Length of Membership=</a:t>
            </a:r>
            <a:r>
              <a:rPr b="0" lang="en-US" sz="3600" spc="-1" strike="noStrike">
                <a:solidFill>
                  <a:srgbClr val="000000"/>
                </a:solidFill>
                <a:highlight>
                  <a:srgbClr val="00ff00"/>
                </a:highlight>
                <a:latin typeface="Calibri"/>
              </a:rPr>
              <a:t>4.0826206329529615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, Yearly Amount Spent=587.9510539684005, features=</a:t>
            </a:r>
            <a:r>
              <a:rPr b="0" lang="en-US" sz="36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DenseVector([34.4973, 12.6557, 39.5777, 4.0826])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)]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1000"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Display the Independent (Feature) and Dependent Variable Values </a:t>
            </a: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C:\code\spark\cdac\ml\3-ml.py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47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 import SparkSession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pyspark.ml.regression import LinearRegression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pyspark.ml.linalg import Vectors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pyspark.ml.feature import VectorAssembler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spark = SparkSession.builder.appName ('lr_example').getOrCreate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data = spark.read.csv ('Ecommerce_Customers.csv', inferSchema = True, header = True)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assembler = VectorAssembler (inputCols = ['Avg Session Length', 'Time on App', 'Time on Website', 'Length of Membership'], outputCol = 'features')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output = assembler.transform (data)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final_data = output.select ('features', 'Yearly Amount Spent')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final_data.show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Display Training and Test Data </a:t>
            </a: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C:\code\spark\cdac\ml\4-ml.py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38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 import SparkSession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pyspark.ml.regression import LinearRegression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pyspark.ml.linalg import Vectors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pyspark.ml.feature import VectorAssembler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spark = SparkSession.builder.appName ('lr_example').getOrCreate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data = spark.read.csv ('Ecommerce_Customers.csv', inferSchema = True, header = True)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assembler = VectorAssembler (inputCols = ['Avg Session Length', 'Time on App', 'Time on Website', 'Length of Membership'], outputCol = 'features')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output = assembler.transform (data)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final_data = output.select ('features', 'Yearly Amount Spent')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train_data, test_data = final_data.randomSplit ([0.7, 0.3])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train_data.describe ().show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test_data.describe ().show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Basic ML </a:t>
            </a: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C:\code\spark\cdac\ml\5-ml.py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32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 import SparkSession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pyspark.ml.regression import LinearRegression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pyspark.ml.linalg import Vectors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pyspark.ml.feature import VectorAssembler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spark = SparkSession.builder.appName ('lr_example').getOrCreate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data = spark.read.csv ('Ecommerce_Customers.csv', inferSchema = True, header = True)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assembler = VectorAssembler (inputCols = ['Avg Session Length', 'Time on App', 'Time on Website', 'Length of Membership'], outputCol = 'features')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output = assembler.transform (data)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final_data = output.select ('features', 'Yearly Amount Spent')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train_data, test_data = final_data.randomSplit ([0.7, 0.3])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lr = LinearRegression (labelCol = 'Yearly Amount Spent')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lr_model = lr.fit (train_data)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test_results = lr_model.evaluate (test_data)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See the difference between the actual and predicted values for the test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test_results.residuals.show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1000"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Regression </a:t>
            </a: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C:\code\spark\cdac\ml\6-ml.py (See next slide for interpretation)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26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 import SparkSession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pyspark.ml.regression import LinearRegression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pyspark.ml.linalg import Vectors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pyspark.ml.feature import VectorAssembler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spark = SparkSession.builder.appName ('lr_example').getOrCreate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data = spark.read.csv ('Ecommerce_Customers.csv', inferSchema = True, header = True)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assembler = VectorAssembler (inputCols = ['Avg Session Length', 'Time on App', 'Time on Website', 'Length of Membership'], outputCol = 'features')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output = assembler.transform (data)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final_data = output.select ('features', 'Yearly Amount Spent')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train_data, test_data = final_data.randomSplit ([0.7, 0.3])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lr = LinearRegression (labelCol = 'Yearly Amount Spent')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lr_model = lr.fit (train_data)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test_results = lr_model.evaluate (test_data)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Calculate Root Mean Squared Error (Similar to Ordinary Least Squared Error)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print (test_results.rootMeanSquaredError)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How good is the regression line? Calculate r squared: coefficient of determination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print (test_results.r2)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Print the overall results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final_data.describe ().show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Regression Results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RMSE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: 10.070715458937476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R squared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: 0.9837736000803796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Overall results: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1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RMSE on its own is meaningless, but when we compare it with the overall results, we see that the average yearly amount spent is 499, SD is 79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So, an error of 10 is quite low as compared to it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Conclusion: Our regression model seems to be good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R squared is quite high: 98%, that is this model explains 98% of variations in the data – quite good!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94" name="Picture 4" descr=""/>
          <p:cNvPicPr/>
          <p:nvPr/>
        </p:nvPicPr>
        <p:blipFill>
          <a:blip r:embed="rId1"/>
          <a:stretch/>
        </p:blipFill>
        <p:spPr>
          <a:xfrm>
            <a:off x="1022760" y="3326040"/>
            <a:ext cx="4088160" cy="259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Now let us predict the outcome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We will display the actual versus predicted values of the Yearly Amount Spent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We will use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transform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for this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Prediction using Regression Basic ML </a:t>
            </a: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C:\code\spark\cdac\ml\7-ml.py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18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 import SparkSession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pyspark.ml.regression import LinearRegression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pyspark.ml.linalg import Vectors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pyspark.ml.feature import VectorAssembler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spark = SparkSession.builder.appName ('lr_example').getOrCreate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data = spark.read.csv ('Ecommerce_Customers.csv', inferSchema = True, header = True)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assembler = VectorAssembler (inputCols = ['Avg Session Length', 'Time on App', 'Time on Website', 'Length of Membership'], outputCol = 'features')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output = assembler.transform (data)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final_data = output.select ('features', 'Yearly Amount Spent')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train_data, test_data = final_data.randomSplit ([0.7, 0.3])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lr = LinearRegression (labelCol = 'Yearly Amount Spent')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lr_model = lr.fit (train_data)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 import SparkSession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pyspark.ml.regression import LinearRegression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pyspark.ml.linalg import Vectors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pyspark.ml.feature import VectorAssembler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spark = SparkSession.builder.appName ('lr_example').getOrCreate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data = spark.read.csv ('Ecommerce_Customers.csv', inferSchema = True, header = True)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assembler = VectorAssembler (inputCols = ['Avg Session Length', 'Time on App', 'Time on Website', 'Length of Membership'], outputCol = 'features')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output = assembler.transform (data)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final_data = output.select ('features', 'Yearly Amount Spent')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train_data, test_data = final_data.randomSplit ([0.7, 0.3])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lr = LinearRegression (labelCol = 'Yearly Amount Spent')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lr_model = lr.fit (train_data)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test_results = lr_model.transform (test_data)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test_results.show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Creating a DataFrame …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First, create a Spark session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from pyspark.sql import SparkSession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spark = SparkSession.builder.appName(‘Basics’).getOrCreate()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Read the input file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df = spark.read.json(‘people.json’)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Display the results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df.show()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2000"/>
          </a:bodyPr>
          <a:p>
            <a:pPr>
              <a:lnSpc>
                <a:spcPct val="90000"/>
              </a:lnSpc>
              <a:buNone/>
            </a:pP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Titanic Example: Predict if a passenger survived or not, Dataset: 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C:\code\spark\cdac\ml\train-example\</a:t>
            </a: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titanic.csv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3600" spc="-1" strike="noStrike">
                <a:solidFill>
                  <a:srgbClr val="000000"/>
                </a:solidFill>
                <a:latin typeface="Calibri Light"/>
              </a:rPr>
              <a:t>Load data and show the first 5 records</a:t>
            </a:r>
            <a:br>
              <a:rPr sz="3600"/>
            </a:br>
            <a:r>
              <a:rPr b="0" lang="en-IN" sz="3600" spc="-1" strike="noStrike">
                <a:solidFill>
                  <a:srgbClr val="000000"/>
                </a:solidFill>
                <a:latin typeface="Calibri Light"/>
              </a:rPr>
              <a:t>C:\code\spark\cdac\ml\titanic-example\titanic-1.py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 import SparkSession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spark = SparkSession.builder.appName('Titanic Data').getOrCreate()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 = spark.read.csv ('titanic.csv', inferSchema = True, header = True)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df.show (5)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3200" spc="-1" strike="noStrike">
                <a:solidFill>
                  <a:srgbClr val="000000"/>
                </a:solidFill>
                <a:latin typeface="Calibri Light"/>
              </a:rPr>
              <a:t>Display basic information – Number of records, fields, schema</a:t>
            </a:r>
            <a:br>
              <a:rPr sz="3200"/>
            </a:br>
            <a:r>
              <a:rPr b="0" lang="en-IN" sz="3200" spc="-1" strike="noStrike">
                <a:solidFill>
                  <a:srgbClr val="000000"/>
                </a:solidFill>
                <a:latin typeface="Calibri Light"/>
              </a:rPr>
              <a:t>C:\code\spark\cdac\ml\titanic-example\titanic-2.py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5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 import SparkSession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spark = SparkSession.builder.appName('Titanic Data').getOrCreate()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 = spark.read.csv ('titanic.csv', inferSchema = True, header = True)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print ("Number of records in the file ... %d" % df.count ())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print (df.columns)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print (df.dtypes)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df.describe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Data Preparation and Feature Engineering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the earlier output, all the columns seem to be of type string, which is incorrect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We need to cast the columns appropriately to solve this issue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We need not do this for all the columns, but only for the columns that we need for our modelling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1000"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Type casted columns</a:t>
            </a:r>
            <a:br>
              <a:rPr sz="4400"/>
            </a:b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C:\code\spark\cdac\ml\titanic-example\titanic-3.py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53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 import SparkSession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pyspark.sql.functions import col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spark = SparkSession.builder.appName('Titanic Data').getOrCreate()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 = spark.read.csv ('titanic.csv', inferSchema = True, header = True)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dataset = df.select(col('Survived').cast('float'),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col('Pclass').cast('float'),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col('Gender'),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col('Age').cast('float'),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col('Fare').cast('float'),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col('Embarked')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dataset.show()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IN" sz="4800" spc="-1" strike="noStrike">
                <a:solidFill>
                  <a:srgbClr val="000000"/>
                </a:solidFill>
                <a:latin typeface="Calibri Light"/>
              </a:rPr>
              <a:t>Encoding Data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Spark ML library works only with numeric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We have Gender and Embarked columns, which contain non-numeric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We need to encode them (Similar to dummy variables)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For this, we can use a StringIndexer class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1000"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Encode Data </a:t>
            </a:r>
            <a:br>
              <a:rPr sz="4400"/>
            </a:b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C:\code\spark\cdac\ml\titanic-example\titanic-4.py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29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 import SparkSession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pyspark.ml.feature import StringIndexer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pyspark.sql.functions import col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spark = SparkSession.builder.appName('Titanic Data').getOrCreate()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 = spark.read.csv ('titanic.csv', inferSchema = True, header = True)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dataset = df.select(col('Survived').cast('float'),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col('Pclass').cast('float'),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col('Gender'),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col('Age').cast('float'),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col('Fare').cast('float'),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col('Embarked')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dataset = StringIndexer(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inputCol='Gender',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outputCol='GenderEncoded',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handleInvalid='keep').fit(dataset).transform(dataset)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dataset = StringIndexer(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inputCol='Embarked',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outputCol='EmbarkedEncoded',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handleInvalid='keep').fit(dataset).transform(dataset)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dataset.show()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IN" sz="4800" spc="-1" strike="noStrike">
                <a:solidFill>
                  <a:srgbClr val="000000"/>
                </a:solidFill>
                <a:latin typeface="Calibri Light"/>
              </a:rPr>
              <a:t>Results of Encoding Data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We have added two new columns: GenderEncoded and EmbarkedEncoded, that represent the respective original two columns in numeric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We do not need the original two new columns, i.e. Gender and Embarked now, so we can drop them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We then rename the two _encoded columns, so that Gender_encoded is renamed as Gender and Embarked_encoded is renamed as Embarked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C:\code\spark\cdac\ml\titanic-example\titanic-5.py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24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 import SparkSession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pyspark.ml.feature import StringIndexer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pyspark.sql.functions import col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spark = SparkSession.builder.appName('Titanic Data').getOrCreate()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 = spark.read.csv ('titanic.csv', inferSchema = True, header = True)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dataset = df.select(col('Survived').cast('float'),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col('Pclass').cast('float'),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col('Gender'),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col('Age').cast('float'),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col('Fare').cast('float'),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col('Embarked')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dataset = StringIndexer(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inputCol='Gender',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outputCol='GenderEncoded',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handleInvalid='keep').fit(dataset).transform(dataset)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dataset = StringIndexer(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inputCol='Embarked',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outputCol='EmbarkedEncoded',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handleInvalid='keep').fit(dataset).transform(dataset)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Drop unnecessary columns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dataset = dataset.drop('Gender')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dataset = dataset.drop('Embarked')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datasetFinal = dataset.withColumnRenamed ("GenderEncoded", "Gender").withColumnRenamed ("EmbarkedEncoded", "Embarked")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datasetFinal.show()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Creating Feature Column using VectorAssembler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Spark actually works to predict with a column with all the features smashed together into a list-like structure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Example: We need to predict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Survived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need to do this: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19" name="Picture 4" descr=""/>
          <p:cNvPicPr/>
          <p:nvPr/>
        </p:nvPicPr>
        <p:blipFill>
          <a:blip r:embed="rId1"/>
          <a:stretch/>
        </p:blipFill>
        <p:spPr>
          <a:xfrm>
            <a:off x="1283040" y="3156840"/>
            <a:ext cx="7096320" cy="1507320"/>
          </a:xfrm>
          <a:prstGeom prst="rect">
            <a:avLst/>
          </a:prstGeom>
          <a:ln w="0">
            <a:noFill/>
          </a:ln>
        </p:spPr>
      </p:pic>
      <p:pic>
        <p:nvPicPr>
          <p:cNvPr id="320" name="Picture 6" descr=""/>
          <p:cNvPicPr/>
          <p:nvPr/>
        </p:nvPicPr>
        <p:blipFill>
          <a:blip r:embed="rId2"/>
          <a:stretch/>
        </p:blipFill>
        <p:spPr>
          <a:xfrm>
            <a:off x="1025280" y="5241600"/>
            <a:ext cx="10478160" cy="150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C:\code\spark\cdac\df\1-df.py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5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 import SparkSession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spark = SparkSession.builder.appName(‘Basics’).getOrCreate()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 = spark.read.json(‘people.json’)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df.show()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To see the dataset schema: df.printSchema()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To see the columns: print(df.columns)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To see a statistical summary: df.describe().show()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To see column names with types: print (df.describe) … Note that age is also shown as a string column … How to fix? Follows shortly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Feature Engineering C:\code\spark\cdac\ml\titanic-example\titanic-6.py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15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 import SparkSession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pyspark.ml.feature import StringIndexer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pyspark.sql.functions import col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spark = SparkSession.builder.appName('Titanic Data').getOrCreate()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 = spark.read.csv ('titanic.csv', inferSchema = True, header = True)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dataset = df.select(col('Survived').cast('float'),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col('Pclass').cast('float'),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col('Gender'),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col('Age').cast('float'),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col('Fare').cast('float'),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col('Embarked')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dataset = StringIndexer(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inputCol='Gender',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outputCol='GenderEncoded',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handleInvalid='keep').fit(dataset).transform(dataset)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dataset = StringIndexer(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inputCol='Embarked',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outputCol='EmbarkedEncoded',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handleInvalid='keep').fit(dataset).transform(dataset)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Drop unnecessary columns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dataset = dataset.drop('Gender')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dataset = dataset.drop('Embarked')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datasetFinal = dataset.withColumnRenamed ("GenderEncoded", "Gender").withColumnRenamed ("EmbarkedEncoded", "Embarked")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Remove nulls, else we will have problems later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datasetFinal = datasetFinal.replace('?', None).dropna(how='any')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datasetFinal.show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required_features = ['Pclass',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'Age',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'Fare',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'Gender',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'Embarked'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pyspark.ml.feature import VectorAssembler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assembler = VectorAssembler(inputCols=required_features, outputCol='features')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transformed_data = assembler.transform(datasetFinal)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transformed_data.show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Modeling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Split the dataset into training and testing datasets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Build and fit an ML model to our dataset to predict the “Survived” columns with all the other ones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Fit the model, which gives us a transformer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Predict using the test dataset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Model C:\code\spark\cdac\ml\titanic-example\titanic-7.py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13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 import SparkSession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pyspark.ml.feature import StringIndexer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pyspark.sql.functions import col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pyspark.ml.feature import VectorAssembler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pyspark.ml.classification import RandomForestClassifier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spark = SparkSession.builder.appName('Titanic Data').getOrCreate()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 = spark.read.csv ('titanic.csv', inferSchema = True, header = True)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dataset = df.select(col('Survived').cast('float'),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col('Pclass').cast('float'),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col('Gender'),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col('Age').cast('float'),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col('Fare').cast('float'),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col('Embarked')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dataset = StringIndexer(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inputCol='Gender',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outputCol='GenderEncoded',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handleInvalid='keep').fit(dataset).transform(dataset)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dataset = StringIndexer(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inputCol='Embarked',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outputCol='EmbarkedEncoded',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handleInvalid='keep').fit(dataset).transform(dataset)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Drop unnecessary columns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dataset = dataset.drop('Gender')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dataset = dataset.drop('Embarked')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datasetFinal = dataset.withColumnRenamed ("GenderEncoded", "Gender").withColumnRenamed ("EmbarkedEncoded", "Embarked")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Remove nulls, else we will have problems later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datasetFinal = datasetFinal.replace('?', None).dropna(how='any')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datasetFinal.show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required_features = ['Pclass',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'Age',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'Fare',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'Gender',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'Embarked'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assembler = VectorAssembler(inputCols=required_features, outputCol='features')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transformed_data = assembler.transform(datasetFinal)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(training_data, test_data) = transformed_data.randomSplit([0.8,0.2])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rf = RandomForestClassifier(labelCol='Survived',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featuresCol='features',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maxDepth=5)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model = rf.fit(training_data)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predictions = model.transform(test_data).show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Evaluate the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Determine accuracy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Accuracy C:\code\spark\cdac\ml\titanic-example\titanic-8.py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11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 import SparkSession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pyspark.ml.feature import StringIndexer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pyspark.sql.functions import col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pyspark.ml.feature import VectorAssembler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pyspark.ml.classification import RandomForestClassifier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pyspark.ml.evaluation import MulticlassClassificationEvaluator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spark = SparkSession.builder.appName('Titanic Data').getOrCreate()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 = spark.read.csv ('titanic.csv', inferSchema = True, header = True)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dataset = df.select(col('Survived').cast('float'),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col('Pclass').cast('float'),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col('Gender'),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col('Age').cast('float'),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col('Fare').cast('float'),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col('Embarked')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dataset = StringIndexer(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inputCol='Gender',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outputCol='GenderEncoded',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handleInvalid='keep').fit(dataset).transform(dataset)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dataset = StringIndexer(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inputCol='Embarked',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outputCol='EmbarkedEncoded',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handleInvalid='keep').fit(dataset).transform(dataset)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Drop unnecessary columns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dataset = dataset.drop('Gender')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dataset = dataset.drop('Embarked')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datasetFinal = dataset.withColumnRenamed ("GenderEncoded", "Gender").withColumnRenamed ("EmbarkedEncoded", "Embarked")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Remove nulls, else we will have problems later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datasetFinal = datasetFinal.replace('?', None).dropna(how='any')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datasetFinal.show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required_features = ['Pclass',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'Age',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'Fare',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'Gender',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'Embarked'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assembler = VectorAssembler(inputCols=required_features, outputCol='features')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transformed_data = assembler.transform(datasetFinal)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(training_data, test_data) = transformed_data.randomSplit([0.8,0.2])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rf = RandomForestClassifier(labelCol='Survived',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featuresCol='features',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maxDepth=5)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model = rf.fit(training_data)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predictions = model.transform(test_data)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evaluator = MulticlassClassificationEvaluator(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labelCol='Survived',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predictionCol='prediction',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metricName='accuracy')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accuracy = evaluator.evaluate (predictions)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print ("Accuracy: %f" % accuracy)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Linear Regression Exercise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Shipping Company - Cruises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Use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C:\code\spark\cdac\ml\shipping-example\ cruise_ship_info.csv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file contains information about various cruises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need to predict the crew members needed for future cruises by using a regression model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other words, decide the features that will be useful to predict the value in the Crew column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Suppose we have been told that a particular Cruise_lines will use different acceptable crew counts – so it is most likely a factor to consider in the analysis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3600" spc="-1" strike="noStrike">
                <a:solidFill>
                  <a:srgbClr val="000000"/>
                </a:solidFill>
                <a:latin typeface="Calibri Light"/>
              </a:rPr>
              <a:t>Just print basic information</a:t>
            </a:r>
            <a:br>
              <a:rPr sz="3600"/>
            </a:b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C:\code\spark\cdac\ml\shipping-example</a:t>
            </a:r>
            <a:r>
              <a:rPr b="0" lang="en-IN" sz="3600" spc="-1" strike="noStrike">
                <a:solidFill>
                  <a:srgbClr val="000000"/>
                </a:solidFill>
                <a:latin typeface="Calibri Light"/>
              </a:rPr>
              <a:t>\shipping-1.py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6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 import SparkSession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spark = SparkSession.builder.appName ('Cruise').getOrCreate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 = spark.read.csv ('cruise_ship_info.csv', inferSchema = True, header = True)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for ship in df.head (5):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print (ship)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print ('\n')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Cruise lines – Dummy Variable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We have been told that this is an important field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We need to convert this string field into an integer (to categorize it and use it in the feature analysis further) – Dummy variable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So, let us first display all the cruise line values along with the number of cruises they have undertaken till now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Then let us convert the variable into an integer category (i.e. Dummy variable) and verify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3600" spc="-1" strike="noStrike">
                <a:solidFill>
                  <a:srgbClr val="000000"/>
                </a:solidFill>
                <a:latin typeface="Calibri Light"/>
              </a:rPr>
              <a:t>Dummy variable creation</a:t>
            </a:r>
            <a:br>
              <a:rPr sz="3600"/>
            </a:b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C:\code\spark\cdac\ml\shipping-example</a:t>
            </a:r>
            <a:r>
              <a:rPr b="0" lang="en-IN" sz="3600" spc="-1" strike="noStrike">
                <a:solidFill>
                  <a:srgbClr val="000000"/>
                </a:solidFill>
                <a:latin typeface="Calibri Light"/>
              </a:rPr>
              <a:t>\shipping-2.py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47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 import SparkSession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spark = SparkSession.builder.appName ('Cruise').getOrCreate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 = spark.read.csv ('cruise_ship_info.csv', inferSchema = True, header = True)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df.groupBy ('Cruise_line').count ().show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Convert the Cruise_line from a String type to an integer to indicate the category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of the Cruise_line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pyspark.ml.feature import StringIndexer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indexer = StringIndexer (inputCol = 'Cruise_line', outputCol = 'cruise_cat')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indexed = indexer.fit (df).transform (df)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print (indexed.head (1))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C:\code\spark\cdac\df\people.json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{"name":“Warren"}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{"name":“Charlie", "age":30}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{"name":"Justin", "age":19}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3600" spc="-1" strike="noStrike">
                <a:solidFill>
                  <a:srgbClr val="000000"/>
                </a:solidFill>
                <a:latin typeface="Calibri Light"/>
              </a:rPr>
              <a:t>Feature engineering – Transform step</a:t>
            </a:r>
            <a:br>
              <a:rPr sz="3600"/>
            </a:b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C:\code\spark\cdac\ml\shipping-example</a:t>
            </a:r>
            <a:r>
              <a:rPr b="0" lang="en-IN" sz="3600" spc="-1" strike="noStrike">
                <a:solidFill>
                  <a:srgbClr val="000000"/>
                </a:solidFill>
                <a:latin typeface="Calibri Light"/>
              </a:rPr>
              <a:t>\shipping-3.py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31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 import SparkSession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spark = SparkSession.builder.appName ('Cruise').getOrCreate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 = spark.read.csv ('cruise_ship_info.csv', inferSchema = True, header = True)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df.groupBy ('Cruise_line').count ().show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Convert the Cruise_line from a String type to an integer to indicate the category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of the Cruise_line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pyspark.ml.feature import StringIndexer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indexer = StringIndexer (inputCol = 'Cruise_line', outputCol = 'cruise_cat')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indexed = indexer.fit (df).transform (df)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print (indexed.head (1))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pyspark.ml.linalg import Vectors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pyspark.ml.feature import VectorAssembler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assembler = VectorAssembler (inputCols = ['Age', 'Tonnage', 'passengers', 'length', 'cabins', 'passenger_density', 'cruise_cat'], outputCol = 'features')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output = assembler.transform (indexed)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output.select ('features', 'crew').show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3600" spc="-1" strike="noStrike">
                <a:solidFill>
                  <a:srgbClr val="000000"/>
                </a:solidFill>
                <a:latin typeface="Calibri Light"/>
              </a:rPr>
              <a:t>Feature engineering – Transform step</a:t>
            </a:r>
            <a:br>
              <a:rPr sz="3600"/>
            </a:b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C:\code\spark\cdac\ml\shipping-example</a:t>
            </a:r>
            <a:r>
              <a:rPr b="0" lang="en-IN" sz="3600" spc="-1" strike="noStrike">
                <a:solidFill>
                  <a:srgbClr val="000000"/>
                </a:solidFill>
                <a:latin typeface="Calibri Light"/>
              </a:rPr>
              <a:t>\shipping-3.py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31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 import SparkSession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spark = SparkSession.builder.appName ('Cruise').getOrCreate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 = spark.read.csv ('cruise_ship_info.csv', inferSchema = True, header = True)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df.groupBy ('Cruise_line').count ().show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Convert the Cruise_line from a String type to an integer to indicate the category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of the Cruise_line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pyspark.ml.feature import StringIndexer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indexer = StringIndexer (inputCol = 'Cruise_line', outputCol = 'cruise_cat')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indexed = indexer.fit (df).transform (df)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print (indexed.head (1))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pyspark.ml.linalg import Vectors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pyspark.ml.feature import VectorAssembler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assembler = VectorAssembler (inputCols = ['Age', 'Tonnage', 'passengers', 'length', 'cabins', 'passenger_density', 'cruise_cat'], outputCol = 'features')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output = assembler.transform (indexed)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output.select ('features', 'crew').show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3600" spc="-1" strike="noStrike">
                <a:solidFill>
                  <a:srgbClr val="000000"/>
                </a:solidFill>
                <a:latin typeface="Calibri Light"/>
              </a:rPr>
              <a:t>Training and Testing Data Setup 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C:\code\spark\cdac\ml\shipping-example</a:t>
            </a:r>
            <a:r>
              <a:rPr b="0" lang="en-IN" sz="3600" spc="-1" strike="noStrike">
                <a:solidFill>
                  <a:srgbClr val="000000"/>
                </a:solidFill>
                <a:latin typeface="Calibri Light"/>
              </a:rPr>
              <a:t>\shipping-4.py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24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 import SparkSession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spark = SparkSession.builder.appName ('Cruise').getOrCreate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 = spark.read.csv ('cruise_ship_info.csv', inferSchema = True, header = True)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df.groupBy ('Cruise_line').count ().show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Convert the Cruise_line from a String type to an integer to indicate the category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of the Cruise_line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pyspark.ml.feature import StringIndexer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indexer = StringIndexer (inputCol = 'Cruise_line', outputCol = 'cruise_cat')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indexed = indexer.fit (df).transform (df)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print (indexed.head (1))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pyspark.ml.linalg import Vectors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pyspark.ml.feature import VectorAssembler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assembler = VectorAssembler (inputCols = ['Age', 'Tonnage', 'passengers', 'length', 'cabins', 'passenger_density', 'cruise_cat'], outputCol = 'features')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output = assembler.transform (indexed)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output.select ('features', 'crew').show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final_data = output.select (['features', 'crew'])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train_data, test_data = final_data.randomSplit ([0.7, 0.3])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train_data.describe ().show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test_data.describe ().show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Check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Display RMS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Display training data statistics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3600" spc="-1" strike="noStrike">
                <a:solidFill>
                  <a:srgbClr val="000000"/>
                </a:solidFill>
                <a:latin typeface="Calibri Light"/>
              </a:rPr>
              <a:t>Model correctness checking</a:t>
            </a:r>
            <a:br>
              <a:rPr sz="3600"/>
            </a:b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C:\code\spark\cdac\ml\shipping-example</a:t>
            </a:r>
            <a:r>
              <a:rPr b="0" lang="en-IN" sz="3600" spc="-1" strike="noStrike">
                <a:solidFill>
                  <a:srgbClr val="000000"/>
                </a:solidFill>
                <a:latin typeface="Calibri Light"/>
              </a:rPr>
              <a:t>\shipping-5.py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18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 import SparkSession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spark = SparkSession.builder.appName ('Cruise').getOrCreate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 = spark.read.csv ('cruise_ship_info.csv', inferSchema = True, header = True)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df.groupBy ('Cruise_line').count ().show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Convert the Cruise_line from a String type to an integer to indicate the category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of the Cruise_line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pyspark.ml.feature import StringIndexer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indexer = StringIndexer (inputCol = 'Cruise_line', outputCol = 'cruise_cat')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indexed = indexer.fit (df).transform (df)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print (indexed.head (1))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pyspark.ml.linalg import Vectors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pyspark.ml.feature import VectorAssembler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assembler = VectorAssembler (inputCols = ['Age', 'Tonnage', 'passengers', 'length', 'cabins', 'passenger_density', 'cruise_cat'], outputCol = 'features')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output = assembler.transform (indexed)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output.select ('features', 'crew').show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final_data = output.select (['features', 'crew'])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train_data, test_data = final_data.randomSplit ([0.7, 0.3])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train_data.describe ().show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test_data.describe ().show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pyspark.ml.regression import LinearRegression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ship_lr = LinearRegression (labelCol = 'crew')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trained_ship_model = ship_lr.fit (train_data)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ship_results = trained_ship_model.evaluate (test_data)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print ("RMS = %f" % ship_results.rootMeanSquaredError)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train_data.describe ().show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Regression Results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RMSE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: 0.9667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R squared: 0.939704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Overall results: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1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RMSE on its own is meaningless, but when we compare it with the overall results, we see that the average crew size is 7.60, SD is 3.33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So, an error of 0.9667 is quite low as compared to it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Conclusion: Our regression model seems to be good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R squared is quite high: 93%, that is this model explains 93% of variations in the data – quite good!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54" name="Picture 6" descr=""/>
          <p:cNvPicPr/>
          <p:nvPr/>
        </p:nvPicPr>
        <p:blipFill>
          <a:blip r:embed="rId1"/>
          <a:stretch/>
        </p:blipFill>
        <p:spPr>
          <a:xfrm>
            <a:off x="909720" y="3429000"/>
            <a:ext cx="4357080" cy="284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3600" spc="-1" strike="noStrike">
                <a:solidFill>
                  <a:srgbClr val="000000"/>
                </a:solidFill>
                <a:latin typeface="Calibri Light"/>
              </a:rPr>
              <a:t>Fitting Model for making Prediction</a:t>
            </a:r>
            <a:br>
              <a:rPr sz="3600"/>
            </a:b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C:\code\spark\cdac\ml\shipping-example</a:t>
            </a:r>
            <a:r>
              <a:rPr b="0" lang="en-IN" sz="3600" spc="-1" strike="noStrike">
                <a:solidFill>
                  <a:srgbClr val="000000"/>
                </a:solidFill>
                <a:latin typeface="Calibri Light"/>
              </a:rPr>
              <a:t>\shipping-6.py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15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 import SparkSession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spark = SparkSession.builder.appName ('Cruise').getOrCreate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 = spark.read.csv ('cruise_ship_info.csv', inferSchema = True, header = True)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df.groupBy ('Cruise_line').count ().show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Convert the Cruise_line from a String type to an integer to indicate the category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of the Cruise_line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pyspark.ml.feature import StringIndexer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indexer = StringIndexer (inputCol = 'Cruise_line', outputCol = 'cruise_cat')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indexed = indexer.fit (df).transform (df)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print (indexed.head (1))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pyspark.ml.linalg import Vectors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pyspark.ml.feature import VectorAssembler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assembler = VectorAssembler (inputCols = ['Age', 'Tonnage', 'passengers', 'length', 'cabins', 'passenger_density', 'cruise_cat'], outputCol = 'features')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output = assembler.transform (indexed)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output.select ('features', 'crew').show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final_data = output.select (['features', 'crew'])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train_data, test_data = final_data.randomSplit ([0.7, 0.3])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train_data.describe ().show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test_data.describe ().show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pyspark.ml.regression import LinearRegression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ship_lr = LinearRegression (labelCol = 'crew')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trained_ship_model = ship_lr.fit (train_data)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#ship_results = trained_ship_model.evaluate (test_data)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Calculate Root Mean Squared Error (Similar to Ordinary Least Squared Error)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#print ("RMS = %f" % ship_results.rootMeanSquaredError)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How good is the regression line? Calculate r squared: coefficient of determination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#print ("R squared = %f" % ship_results.r2)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#train_data.describe ().show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test_results = trained_ship_model.transform (test_data)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test_results.show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Correlations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We can use correlations to check the dependence of one column on another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Example: Does number of passengers impact crew size, or does number of cabins impact crew size?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More passengers more crew members?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More cabins more crew members?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Correlation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C:\code\spark\cdac\ml\shipping-example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\shipping-6.py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2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 import SparkSession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spark = SparkSession.builder.appName ('Cruise').getOrCreate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 = spark.read.csv ('cruise_ship_info.csv', inferSchema = True, header = True)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pyspark.sql.functions import corr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df.select (corr ('crew', 'passengers')).show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df.select (corr ('crew', 'cabins')).show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61" name="Picture 4" descr=""/>
          <p:cNvPicPr/>
          <p:nvPr/>
        </p:nvPicPr>
        <p:blipFill>
          <a:blip r:embed="rId1"/>
          <a:stretch/>
        </p:blipFill>
        <p:spPr>
          <a:xfrm>
            <a:off x="9476280" y="1905480"/>
            <a:ext cx="2126880" cy="888840"/>
          </a:xfrm>
          <a:prstGeom prst="rect">
            <a:avLst/>
          </a:prstGeom>
          <a:ln w="0">
            <a:noFill/>
          </a:ln>
        </p:spPr>
      </p:pic>
      <p:pic>
        <p:nvPicPr>
          <p:cNvPr id="362" name="Picture 6" descr=""/>
          <p:cNvPicPr/>
          <p:nvPr/>
        </p:nvPicPr>
        <p:blipFill>
          <a:blip r:embed="rId2"/>
          <a:stretch/>
        </p:blipFill>
        <p:spPr>
          <a:xfrm>
            <a:off x="9476280" y="4001400"/>
            <a:ext cx="1796760" cy="96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Correlations interpretation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Yes, both correlations are very high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Fixing Schema Issues (C:\code\spark\cdac\df\2-df.py)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53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We can provide our own schema to avoid misinterpretation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pyspark.sql.types import StructField, StringType, IntegerType, StructType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from pyspark.sql import SparkSession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spark = SparkSession.builder.appName('Basics').getOrCreate()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Third parameter indicates nulls allowed?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data_schema = [StructField ('age', IntegerType(), True),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StructField ('name', StringType(), True)]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final_struct = StructType (fields = data_schema)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 = spark.read.json ('people.json', schema = final_struct)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df.printSchema 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4" name="Picture 4" descr=""/>
          <p:cNvPicPr/>
          <p:nvPr/>
        </p:nvPicPr>
        <p:blipFill>
          <a:blip r:embed="rId1"/>
          <a:stretch/>
        </p:blipFill>
        <p:spPr>
          <a:xfrm>
            <a:off x="6095880" y="2482920"/>
            <a:ext cx="5157360" cy="105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6284</TotalTime>
  <Application>LibreOffice/7.3.3.2$Linux_X86_64 LibreOffice_project/30$Build-2</Application>
  <AppVersion>15.0000</AppVersion>
  <Words>10113</Words>
  <Paragraphs>1297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2022-06-15T08:23:16Z</dcterms:created>
  <dc:creator>Atul Kahate</dc:creator>
  <dc:description/>
  <dc:language>en-IN</dc:language>
  <cp:lastModifiedBy/>
  <dcterms:modified xsi:type="dcterms:W3CDTF">2022-08-07T16:54:52Z</dcterms:modified>
  <cp:revision>82</cp:revision>
  <dc:subject/>
  <dc:title>Apache spark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89</vt:i4>
  </property>
</Properties>
</file>