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jdy/uZx9UT12f7qYEmAQE7Q4JS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881954" y="2133600"/>
            <a:ext cx="5456291" cy="65475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Connecting to an existing Wi-Fi network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881954" y="2886568"/>
            <a:ext cx="5456291" cy="65475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Setting up Node MCU as an Wi-Fi Access Point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1881954" y="3639536"/>
            <a:ext cx="5456291" cy="65475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Create a HTTP Server hosted by Node MCU</a:t>
            </a:r>
            <a:endParaRPr/>
          </a:p>
        </p:txBody>
      </p:sp>
      <p:sp>
        <p:nvSpPr>
          <p:cNvPr id="87" name="Google Shape;87;p1"/>
          <p:cNvSpPr/>
          <p:nvPr/>
        </p:nvSpPr>
        <p:spPr>
          <a:xfrm>
            <a:off x="1881954" y="4392504"/>
            <a:ext cx="5456291" cy="65475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DNS masking of IP assigned by the AP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881954" y="5145472"/>
            <a:ext cx="5456291" cy="65475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Controlling GPIO Through REST APIs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881954" y="5898440"/>
            <a:ext cx="5456291" cy="654755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5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Reading ADC Value through REST APIs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85800" y="152400"/>
            <a:ext cx="77903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HTTP REST Server - Node MCU</a:t>
            </a:r>
            <a:endParaRPr b="0" i="0" sz="48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33400" y="1295400"/>
            <a:ext cx="306051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4F0E2"/>
                </a:solidFill>
                <a:latin typeface="Calibri"/>
                <a:ea typeface="Calibri"/>
                <a:cs typeface="Calibri"/>
                <a:sym typeface="Calibri"/>
              </a:rPr>
              <a:t>Objectives : - </a:t>
            </a:r>
            <a:endParaRPr b="1" i="0" sz="4000" u="none" cap="none" strike="noStrike">
              <a:solidFill>
                <a:srgbClr val="F4F0E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152400" y="152400"/>
            <a:ext cx="87630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3959"/>
              <a:buFont typeface="Calibri"/>
              <a:buNone/>
            </a:pPr>
            <a:r>
              <a:rPr lang="en-US" sz="3959">
                <a:solidFill>
                  <a:srgbClr val="538CD5"/>
                </a:solidFill>
              </a:rPr>
              <a:t>Connecting to an existing Wi-Fi network</a:t>
            </a:r>
            <a:endParaRPr sz="3959">
              <a:solidFill>
                <a:srgbClr val="538CD5"/>
              </a:solidFill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85800" y="1295400"/>
            <a:ext cx="3817013" cy="5725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#include &lt;ESP8266WiFi.h&gt;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701593" y="1953834"/>
            <a:ext cx="3817013" cy="57255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685800" y="2612268"/>
            <a:ext cx="3817013" cy="5725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WiFi.begin(&lt;ssid&gt;,&lt;password&gt;);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701593" y="3270702"/>
            <a:ext cx="3817013" cy="57255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SSID and Password of the 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85800" y="3929136"/>
            <a:ext cx="3817013" cy="5725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while (WiFi.status() != WL_CONNECTED)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701593" y="4587570"/>
            <a:ext cx="3817013" cy="57255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Wi-Fi status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85800" y="5246004"/>
            <a:ext cx="3817013" cy="57255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WiFi.localIP()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701593" y="5904438"/>
            <a:ext cx="3817013" cy="57255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IP Address Assigned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52400" y="228600"/>
            <a:ext cx="8763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38CD5"/>
                </a:solidFill>
              </a:rPr>
              <a:t>Setting up Node MCU as an Wi-Fi Access Point</a:t>
            </a:r>
            <a:endParaRPr sz="4000">
              <a:solidFill>
                <a:srgbClr val="538CD5"/>
              </a:solidFill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762000" y="1395058"/>
            <a:ext cx="3126193" cy="4220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include&lt;ESP8266WebServer.h&gt;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123203" y="1910868"/>
            <a:ext cx="3126193" cy="42201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62000" y="2426677"/>
            <a:ext cx="3126193" cy="4220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ESP8266WebServer server;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123203" y="2942487"/>
            <a:ext cx="3126193" cy="42201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 variable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62000" y="3458296"/>
            <a:ext cx="3126193" cy="42201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server.on("/", []() {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server.send(200,"text/plain", "Hello World.. ! ");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3123203" y="3974106"/>
            <a:ext cx="3126193" cy="422012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Page of the server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62000" y="4466457"/>
            <a:ext cx="3126193" cy="4689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server.on("/&lt;path&gt;", &lt;callback Function&gt;);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3123203" y="5005725"/>
            <a:ext cx="3126193" cy="468929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a function that will be executed if the &lt;path&gt; is called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762000" y="5544993"/>
            <a:ext cx="3126193" cy="46892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server.handleClient();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3123203" y="6084261"/>
            <a:ext cx="3126193" cy="468929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method to handle the clients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52400" y="228600"/>
            <a:ext cx="8763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38CD5"/>
                </a:solidFill>
              </a:rPr>
              <a:t>Create a HTTP Server hosted by Node MCU</a:t>
            </a:r>
            <a:endParaRPr sz="4000">
              <a:solidFill>
                <a:srgbClr val="538CD5"/>
              </a:solidFill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762000" y="1371600"/>
            <a:ext cx="2530693" cy="3796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#include &lt;ESP8266WiFi.h&gt;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420953" y="1808144"/>
            <a:ext cx="2530693" cy="37960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762000" y="2244688"/>
            <a:ext cx="2530693" cy="3796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IPAddress ip(192, 168, 11, 4);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3420953" y="2681232"/>
            <a:ext cx="2530693" cy="37960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IP for setting up as an 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762000" y="3117776"/>
            <a:ext cx="2530693" cy="3796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IPAddress gateway(192, 168, 11, 1);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3420953" y="3554320"/>
            <a:ext cx="2530693" cy="37960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Gateway for setting up as an 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762000" y="3990864"/>
            <a:ext cx="2530693" cy="3796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IPAddress Subnet(255,255,255,0)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3420953" y="4427408"/>
            <a:ext cx="2530693" cy="37960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up Subnet for setting up as an 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762000" y="4863952"/>
            <a:ext cx="2530693" cy="3796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WiFi.softAPConfig(ip, gateway, subnet);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3420953" y="5300496"/>
            <a:ext cx="2530693" cy="37960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Applying options for 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762000" y="5737040"/>
            <a:ext cx="2530693" cy="37960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WiFi.softAP(&lt;SSID&gt;,&lt;Password&gt;)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3420953" y="6173584"/>
            <a:ext cx="2530693" cy="37960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the Wifi AP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152400" y="228600"/>
            <a:ext cx="8763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38CD5"/>
                </a:solidFill>
              </a:rPr>
              <a:t>DNS masking of IP assigned by the AP</a:t>
            </a:r>
            <a:endParaRPr sz="4000">
              <a:solidFill>
                <a:srgbClr val="538CD5"/>
              </a:solidFill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762000" y="1371600"/>
            <a:ext cx="5117626" cy="7676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#include &lt;ESP8266mDNS.h&gt;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2127487" y="2254390"/>
            <a:ext cx="5117626" cy="76764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File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762000" y="3137180"/>
            <a:ext cx="5117626" cy="7676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MDNSResponder mdns;     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2127487" y="4019970"/>
            <a:ext cx="5117626" cy="76764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Dns Responder variable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762000" y="4902760"/>
            <a:ext cx="5117626" cy="7676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MDNS.addService("http", "tcp", 80);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2127487" y="5785550"/>
            <a:ext cx="5117626" cy="767644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the server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type="title"/>
          </p:nvPr>
        </p:nvSpPr>
        <p:spPr>
          <a:xfrm>
            <a:off x="152400" y="228600"/>
            <a:ext cx="8763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38CD5"/>
                </a:solidFill>
              </a:rPr>
              <a:t>Controlling GPIO Through REST APIs</a:t>
            </a:r>
            <a:endParaRPr sz="4000">
              <a:solidFill>
                <a:srgbClr val="538CD5"/>
              </a:solidFill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762000" y="1371600"/>
            <a:ext cx="6868246" cy="103023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server.on("/toggle", toggleLED);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252177" y="2556372"/>
            <a:ext cx="6868246" cy="1030237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&lt;ip&gt;/toggle and it call toggleLED Function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762000" y="3442623"/>
            <a:ext cx="6868246" cy="162727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toggleLED()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flag = 0;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digitalWrite(pin_led, !digitalRead(pin_led));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server.send(200, "text/plain", "LED Toggled!");</a:t>
            </a:r>
            <a:b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1252177" y="4925916"/>
            <a:ext cx="6868246" cy="1627279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 function of /toggle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Toggling the LED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LED Toggled on the Web Page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152400" y="228600"/>
            <a:ext cx="8763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538CD5"/>
                </a:solidFill>
              </a:rPr>
              <a:t>Reading ADC Through REST APIs</a:t>
            </a:r>
            <a:endParaRPr sz="4000">
              <a:solidFill>
                <a:srgbClr val="538CD5"/>
              </a:solidFill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77325" y="2903900"/>
            <a:ext cx="6868200" cy="2360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client.print("analog input ");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client.print(&lt;ANALOG_PIN&gt;);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client.print(" is ");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client.print(sensorReading);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client.println("&lt;br /&gt;");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1252177" y="4925916"/>
            <a:ext cx="6868246" cy="1627279"/>
          </a:xfrm>
          <a:prstGeom prst="rect">
            <a:avLst/>
          </a:prstGeom>
          <a:solidFill>
            <a:schemeClr val="lt1">
              <a:alpha val="89803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 analog data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1" marL="114300" marR="0" rtl="0" algn="l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String to be displayed as a web page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1370752" y="2319322"/>
            <a:ext cx="6868200" cy="1030200"/>
          </a:xfrm>
          <a:prstGeom prst="rect">
            <a:avLst/>
          </a:prstGeom>
          <a:solidFill>
            <a:schemeClr val="lt1">
              <a:alpha val="89800"/>
            </a:schemeClr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&lt;ip&gt;/to get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 value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677325" y="1219200"/>
            <a:ext cx="6868200" cy="1030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pinmode(24,INPUT)//analog pin of esp32--set in void setup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457200" y="274638"/>
            <a:ext cx="8229600" cy="429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SzPts val="9600"/>
              <a:buFont typeface="Calibri"/>
              <a:buNone/>
            </a:pPr>
            <a:r>
              <a:rPr lang="en-US" sz="9600">
                <a:solidFill>
                  <a:srgbClr val="538CD5"/>
                </a:solidFill>
              </a:rPr>
              <a:t>Thank You</a:t>
            </a:r>
            <a:endParaRPr/>
          </a:p>
        </p:txBody>
      </p:sp>
      <p:sp>
        <p:nvSpPr>
          <p:cNvPr id="171" name="Google Shape;171;p8"/>
          <p:cNvSpPr txBox="1"/>
          <p:nvPr>
            <p:ph idx="1" type="body"/>
          </p:nvPr>
        </p:nvSpPr>
        <p:spPr>
          <a:xfrm>
            <a:off x="457200" y="4953000"/>
            <a:ext cx="8229600" cy="117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Follow the link for sample code : -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https://github.com/ersanyamarya/Node-Mcu-HTTP-REST-Server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2017-05-30T11:28:41Z</dcterms:created>
  <dc:creator>Arya</dc:creator>
</cp:coreProperties>
</file>