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460" r:id="rId3"/>
    <p:sldId id="461" r:id="rId4"/>
    <p:sldId id="462" r:id="rId5"/>
    <p:sldId id="459" r:id="rId6"/>
    <p:sldId id="464" r:id="rId7"/>
    <p:sldId id="465" r:id="rId8"/>
    <p:sldId id="466" r:id="rId9"/>
    <p:sldId id="467" r:id="rId10"/>
    <p:sldId id="468" r:id="rId11"/>
    <p:sldId id="486" r:id="rId12"/>
    <p:sldId id="469" r:id="rId13"/>
    <p:sldId id="470" r:id="rId14"/>
    <p:sldId id="471" r:id="rId15"/>
    <p:sldId id="472" r:id="rId16"/>
    <p:sldId id="473" r:id="rId17"/>
    <p:sldId id="475" r:id="rId18"/>
    <p:sldId id="474" r:id="rId19"/>
    <p:sldId id="476" r:id="rId20"/>
    <p:sldId id="477" r:id="rId21"/>
    <p:sldId id="478" r:id="rId22"/>
    <p:sldId id="479" r:id="rId23"/>
    <p:sldId id="480" r:id="rId24"/>
    <p:sldId id="481" r:id="rId25"/>
    <p:sldId id="482" r:id="rId26"/>
    <p:sldId id="483" r:id="rId27"/>
    <p:sldId id="485" r:id="rId28"/>
    <p:sldId id="484" r:id="rId29"/>
    <p:sldId id="487" r:id="rId30"/>
    <p:sldId id="488" r:id="rId31"/>
    <p:sldId id="489" r:id="rId32"/>
    <p:sldId id="490" r:id="rId33"/>
    <p:sldId id="491" r:id="rId34"/>
    <p:sldId id="492" r:id="rId35"/>
    <p:sldId id="494" r:id="rId36"/>
    <p:sldId id="496" r:id="rId37"/>
    <p:sldId id="493" r:id="rId38"/>
    <p:sldId id="495" r:id="rId39"/>
    <p:sldId id="498" r:id="rId40"/>
    <p:sldId id="497" r:id="rId41"/>
    <p:sldId id="499" r:id="rId42"/>
    <p:sldId id="500" r:id="rId43"/>
    <p:sldId id="502" r:id="rId44"/>
    <p:sldId id="503" r:id="rId45"/>
    <p:sldId id="504" r:id="rId46"/>
    <p:sldId id="505" r:id="rId47"/>
    <p:sldId id="507" r:id="rId48"/>
    <p:sldId id="506" r:id="rId49"/>
    <p:sldId id="509" r:id="rId50"/>
    <p:sldId id="510" r:id="rId51"/>
    <p:sldId id="511" r:id="rId52"/>
    <p:sldId id="512" r:id="rId53"/>
    <p:sldId id="513" r:id="rId54"/>
    <p:sldId id="514" r:id="rId55"/>
    <p:sldId id="515" r:id="rId56"/>
    <p:sldId id="516" r:id="rId57"/>
    <p:sldId id="517" r:id="rId58"/>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798"/>
    <a:srgbClr val="EA6103"/>
    <a:srgbClr val="F77427"/>
    <a:srgbClr val="67BFBB"/>
    <a:srgbClr val="F46D92"/>
    <a:srgbClr val="ED5684"/>
    <a:srgbClr val="FF0000"/>
    <a:srgbClr val="9900FF"/>
    <a:srgbClr val="FF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5" autoAdjust="0"/>
    <p:restoredTop sz="93963" autoAdjust="0"/>
  </p:normalViewPr>
  <p:slideViewPr>
    <p:cSldViewPr>
      <p:cViewPr varScale="1">
        <p:scale>
          <a:sx n="77" d="100"/>
          <a:sy n="77" d="100"/>
        </p:scale>
        <p:origin x="67"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_rels/data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5" Type="http://schemas.openxmlformats.org/officeDocument/2006/relationships/image" Target="../media/image26.png"/><Relationship Id="rId4"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93958D-B48A-40FB-8086-4396AC3A423F}"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30413BA4-55C2-4EC4-A8D0-CCED5E80F327}">
      <dgm:prSet phldrT="[文本]"/>
      <dgm:spPr/>
      <dgm:t>
        <a:bodyPr/>
        <a:lstStyle/>
        <a:p>
          <a:r>
            <a:rPr lang="zh-CN" altLang="en-US" dirty="0" smtClean="0">
              <a:latin typeface="微软雅黑" panose="020B0503020204020204" pitchFamily="34" charset="-122"/>
              <a:ea typeface="微软雅黑" panose="020B0503020204020204" pitchFamily="34" charset="-122"/>
            </a:rPr>
            <a:t>信息安全管理概述</a:t>
          </a:r>
          <a:endParaRPr lang="zh-CN" altLang="en-US" dirty="0">
            <a:latin typeface="微软雅黑" panose="020B0503020204020204" pitchFamily="34" charset="-122"/>
            <a:ea typeface="微软雅黑" panose="020B0503020204020204" pitchFamily="34" charset="-122"/>
          </a:endParaRPr>
        </a:p>
      </dgm:t>
    </dgm:pt>
    <dgm:pt modelId="{D85261C9-8C3C-4B38-BC32-4B792C7B53AB}" type="parTrans" cxnId="{B38BE711-52EE-4121-8BCD-943FD948C894}">
      <dgm:prSet/>
      <dgm:spPr/>
      <dgm:t>
        <a:bodyPr/>
        <a:lstStyle/>
        <a:p>
          <a:endParaRPr lang="zh-CN" altLang="en-US">
            <a:latin typeface="微软雅黑" panose="020B0503020204020204" pitchFamily="34" charset="-122"/>
            <a:ea typeface="微软雅黑" panose="020B0503020204020204" pitchFamily="34" charset="-122"/>
          </a:endParaRPr>
        </a:p>
      </dgm:t>
    </dgm:pt>
    <dgm:pt modelId="{70CB6E3C-1042-4442-AE27-658470B034EB}" type="sibTrans" cxnId="{B38BE711-52EE-4121-8BCD-943FD948C894}">
      <dgm:prSet/>
      <dgm:spPr/>
      <dgm:t>
        <a:bodyPr/>
        <a:lstStyle/>
        <a:p>
          <a:endParaRPr lang="zh-CN" altLang="en-US">
            <a:latin typeface="微软雅黑" panose="020B0503020204020204" pitchFamily="34" charset="-122"/>
            <a:ea typeface="微软雅黑" panose="020B0503020204020204" pitchFamily="34" charset="-122"/>
          </a:endParaRPr>
        </a:p>
      </dgm:t>
    </dgm:pt>
    <dgm:pt modelId="{6E78C7DB-3B7D-4DEB-923A-C9C041ECFD69}">
      <dgm:prSet phldrT="[文本]"/>
      <dgm:spPr/>
      <dgm:t>
        <a:bodyPr/>
        <a:lstStyle/>
        <a:p>
          <a:r>
            <a:rPr lang="zh-CN" altLang="en-US" dirty="0" smtClean="0">
              <a:latin typeface="微软雅黑" panose="020B0503020204020204" pitchFamily="34" charset="-122"/>
              <a:ea typeface="微软雅黑" panose="020B0503020204020204" pitchFamily="34" charset="-122"/>
            </a:rPr>
            <a:t>信息安全法律法规管理</a:t>
          </a:r>
          <a:endParaRPr lang="zh-CN" altLang="en-US" dirty="0">
            <a:latin typeface="微软雅黑" panose="020B0503020204020204" pitchFamily="34" charset="-122"/>
            <a:ea typeface="微软雅黑" panose="020B0503020204020204" pitchFamily="34" charset="-122"/>
          </a:endParaRPr>
        </a:p>
      </dgm:t>
    </dgm:pt>
    <dgm:pt modelId="{917C183A-9D7A-4443-9DAC-CF5DFBFF1594}" type="parTrans" cxnId="{78F64E5F-0E60-4920-A059-53142FEA3849}">
      <dgm:prSet/>
      <dgm:spPr/>
      <dgm:t>
        <a:bodyPr/>
        <a:lstStyle/>
        <a:p>
          <a:endParaRPr lang="zh-CN" altLang="en-US">
            <a:latin typeface="微软雅黑" panose="020B0503020204020204" pitchFamily="34" charset="-122"/>
            <a:ea typeface="微软雅黑" panose="020B0503020204020204" pitchFamily="34" charset="-122"/>
          </a:endParaRPr>
        </a:p>
      </dgm:t>
    </dgm:pt>
    <dgm:pt modelId="{4EEB0F92-C738-47D1-8A52-43CE36043766}" type="sibTrans" cxnId="{78F64E5F-0E60-4920-A059-53142FEA3849}">
      <dgm:prSet/>
      <dgm:spPr/>
      <dgm:t>
        <a:bodyPr/>
        <a:lstStyle/>
        <a:p>
          <a:endParaRPr lang="zh-CN" altLang="en-US">
            <a:latin typeface="微软雅黑" panose="020B0503020204020204" pitchFamily="34" charset="-122"/>
            <a:ea typeface="微软雅黑" panose="020B0503020204020204" pitchFamily="34" charset="-122"/>
          </a:endParaRPr>
        </a:p>
      </dgm:t>
    </dgm:pt>
    <dgm:pt modelId="{E77E68F0-9B7A-428E-8ED0-8A7A07870EA3}">
      <dgm:prSet phldrT="[文本]"/>
      <dgm:spPr/>
      <dgm:t>
        <a:bodyPr/>
        <a:lstStyle/>
        <a:p>
          <a:r>
            <a:rPr lang="zh-CN" altLang="en-US" dirty="0" smtClean="0">
              <a:latin typeface="微软雅黑" panose="020B0503020204020204" pitchFamily="34" charset="-122"/>
              <a:ea typeface="微软雅黑" panose="020B0503020204020204" pitchFamily="34" charset="-122"/>
            </a:rPr>
            <a:t>信息安全标准规范管理</a:t>
          </a:r>
          <a:endParaRPr lang="zh-CN" altLang="en-US" dirty="0">
            <a:latin typeface="微软雅黑" panose="020B0503020204020204" pitchFamily="34" charset="-122"/>
            <a:ea typeface="微软雅黑" panose="020B0503020204020204" pitchFamily="34" charset="-122"/>
          </a:endParaRPr>
        </a:p>
      </dgm:t>
    </dgm:pt>
    <dgm:pt modelId="{CEDB4811-14D1-4625-A1E0-4BC6AF0E295F}" type="parTrans" cxnId="{82C2D032-D733-4AE6-96AB-39C32148FF3D}">
      <dgm:prSet/>
      <dgm:spPr/>
      <dgm:t>
        <a:bodyPr/>
        <a:lstStyle/>
        <a:p>
          <a:endParaRPr lang="zh-CN" altLang="en-US">
            <a:latin typeface="微软雅黑" panose="020B0503020204020204" pitchFamily="34" charset="-122"/>
            <a:ea typeface="微软雅黑" panose="020B0503020204020204" pitchFamily="34" charset="-122"/>
          </a:endParaRPr>
        </a:p>
      </dgm:t>
    </dgm:pt>
    <dgm:pt modelId="{5672E5C3-7453-480C-8F15-8752EDA16E0F}" type="sibTrans" cxnId="{82C2D032-D733-4AE6-96AB-39C32148FF3D}">
      <dgm:prSet/>
      <dgm:spPr/>
      <dgm:t>
        <a:bodyPr/>
        <a:lstStyle/>
        <a:p>
          <a:endParaRPr lang="zh-CN" altLang="en-US">
            <a:latin typeface="微软雅黑" panose="020B0503020204020204" pitchFamily="34" charset="-122"/>
            <a:ea typeface="微软雅黑" panose="020B0503020204020204" pitchFamily="34" charset="-122"/>
          </a:endParaRPr>
        </a:p>
      </dgm:t>
    </dgm:pt>
    <dgm:pt modelId="{216DAD17-40E2-4BA3-884E-2EFCF029E067}">
      <dgm:prSet phldrT="[文本]"/>
      <dgm:spPr/>
      <dgm:t>
        <a:bodyPr/>
        <a:lstStyle/>
        <a:p>
          <a:r>
            <a:rPr lang="zh-CN" altLang="en-US" dirty="0" smtClean="0">
              <a:latin typeface="微软雅黑" panose="020B0503020204020204" pitchFamily="34" charset="-122"/>
              <a:ea typeface="微软雅黑" panose="020B0503020204020204" pitchFamily="34" charset="-122"/>
            </a:rPr>
            <a:t>信息安全道德规范管理</a:t>
          </a:r>
          <a:endParaRPr lang="zh-CN" altLang="en-US" dirty="0">
            <a:latin typeface="微软雅黑" panose="020B0503020204020204" pitchFamily="34" charset="-122"/>
            <a:ea typeface="微软雅黑" panose="020B0503020204020204" pitchFamily="34" charset="-122"/>
          </a:endParaRPr>
        </a:p>
      </dgm:t>
    </dgm:pt>
    <dgm:pt modelId="{C180DB60-3D29-4468-9A87-85B14D244163}" type="parTrans" cxnId="{8AEF48EF-0B30-4D91-9D45-E0CFC3129195}">
      <dgm:prSet/>
      <dgm:spPr/>
      <dgm:t>
        <a:bodyPr/>
        <a:lstStyle/>
        <a:p>
          <a:endParaRPr lang="zh-CN" altLang="en-US">
            <a:latin typeface="微软雅黑" panose="020B0503020204020204" pitchFamily="34" charset="-122"/>
            <a:ea typeface="微软雅黑" panose="020B0503020204020204" pitchFamily="34" charset="-122"/>
          </a:endParaRPr>
        </a:p>
      </dgm:t>
    </dgm:pt>
    <dgm:pt modelId="{8A3F39A2-F24C-4439-9E2F-FDF7B17C80F6}" type="sibTrans" cxnId="{8AEF48EF-0B30-4D91-9D45-E0CFC3129195}">
      <dgm:prSet/>
      <dgm:spPr/>
      <dgm:t>
        <a:bodyPr/>
        <a:lstStyle/>
        <a:p>
          <a:endParaRPr lang="zh-CN" altLang="en-US">
            <a:latin typeface="微软雅黑" panose="020B0503020204020204" pitchFamily="34" charset="-122"/>
            <a:ea typeface="微软雅黑" panose="020B0503020204020204" pitchFamily="34" charset="-122"/>
          </a:endParaRPr>
        </a:p>
      </dgm:t>
    </dgm:pt>
    <dgm:pt modelId="{819039F6-6AEC-48CB-903E-C854DE4AF6F7}">
      <dgm:prSet phldrT="[文本]"/>
      <dgm:spPr/>
      <dgm:t>
        <a:bodyPr/>
        <a:lstStyle/>
        <a:p>
          <a:r>
            <a:rPr lang="zh-CN" altLang="en-US" dirty="0" smtClean="0">
              <a:latin typeface="微软雅黑" panose="020B0503020204020204" pitchFamily="34" charset="-122"/>
              <a:ea typeface="微软雅黑" panose="020B0503020204020204" pitchFamily="34" charset="-122"/>
            </a:rPr>
            <a:t>网络安全法解读</a:t>
          </a:r>
          <a:endParaRPr lang="zh-CN" altLang="en-US" dirty="0">
            <a:latin typeface="微软雅黑" panose="020B0503020204020204" pitchFamily="34" charset="-122"/>
            <a:ea typeface="微软雅黑" panose="020B0503020204020204" pitchFamily="34" charset="-122"/>
          </a:endParaRPr>
        </a:p>
      </dgm:t>
    </dgm:pt>
    <dgm:pt modelId="{75A66308-49C4-49F6-A22D-3A6C6E4A2AE4}" type="parTrans" cxnId="{C396C10D-A2FA-4DDB-8BE5-A11AFB800AC2}">
      <dgm:prSet/>
      <dgm:spPr/>
      <dgm:t>
        <a:bodyPr/>
        <a:lstStyle/>
        <a:p>
          <a:endParaRPr lang="zh-CN" altLang="en-US">
            <a:latin typeface="微软雅黑" panose="020B0503020204020204" pitchFamily="34" charset="-122"/>
            <a:ea typeface="微软雅黑" panose="020B0503020204020204" pitchFamily="34" charset="-122"/>
          </a:endParaRPr>
        </a:p>
      </dgm:t>
    </dgm:pt>
    <dgm:pt modelId="{EE751092-68D4-4784-B336-6F3D18995A11}" type="sibTrans" cxnId="{C396C10D-A2FA-4DDB-8BE5-A11AFB800AC2}">
      <dgm:prSet/>
      <dgm:spPr/>
      <dgm:t>
        <a:bodyPr/>
        <a:lstStyle/>
        <a:p>
          <a:endParaRPr lang="zh-CN" altLang="en-US">
            <a:latin typeface="微软雅黑" panose="020B0503020204020204" pitchFamily="34" charset="-122"/>
            <a:ea typeface="微软雅黑" panose="020B0503020204020204" pitchFamily="34" charset="-122"/>
          </a:endParaRPr>
        </a:p>
      </dgm:t>
    </dgm:pt>
    <dgm:pt modelId="{23FCABA0-5841-4CA0-BEBF-F76F0D1B424A}">
      <dgm:prSet phldrT="[文本]"/>
      <dgm:spPr/>
      <dgm:t>
        <a:bodyPr/>
        <a:lstStyle/>
        <a:p>
          <a:r>
            <a:rPr lang="zh-CN" altLang="en-US" dirty="0" smtClean="0">
              <a:latin typeface="微软雅黑" panose="020B0503020204020204" pitchFamily="34" charset="-122"/>
              <a:ea typeface="微软雅黑" panose="020B0503020204020204" pitchFamily="34" charset="-122"/>
            </a:rPr>
            <a:t>相关法律法规概述</a:t>
          </a:r>
          <a:endParaRPr lang="zh-CN" altLang="en-US" dirty="0">
            <a:latin typeface="微软雅黑" panose="020B0503020204020204" pitchFamily="34" charset="-122"/>
            <a:ea typeface="微软雅黑" panose="020B0503020204020204" pitchFamily="34" charset="-122"/>
          </a:endParaRPr>
        </a:p>
      </dgm:t>
    </dgm:pt>
    <dgm:pt modelId="{AD5C62A7-FEBC-4000-A981-3341D1B33314}" type="parTrans" cxnId="{E314A187-BAF4-45FE-89BE-BD651D31FDDE}">
      <dgm:prSet/>
      <dgm:spPr/>
      <dgm:t>
        <a:bodyPr/>
        <a:lstStyle/>
        <a:p>
          <a:endParaRPr lang="zh-CN" altLang="en-US">
            <a:latin typeface="微软雅黑" panose="020B0503020204020204" pitchFamily="34" charset="-122"/>
            <a:ea typeface="微软雅黑" panose="020B0503020204020204" pitchFamily="34" charset="-122"/>
          </a:endParaRPr>
        </a:p>
      </dgm:t>
    </dgm:pt>
    <dgm:pt modelId="{0F3427B6-46F9-4B14-BBF9-930CE9E7DA74}" type="sibTrans" cxnId="{E314A187-BAF4-45FE-89BE-BD651D31FDDE}">
      <dgm:prSet/>
      <dgm:spPr/>
      <dgm:t>
        <a:bodyPr/>
        <a:lstStyle/>
        <a:p>
          <a:endParaRPr lang="zh-CN" altLang="en-US">
            <a:latin typeface="微软雅黑" panose="020B0503020204020204" pitchFamily="34" charset="-122"/>
            <a:ea typeface="微软雅黑" panose="020B0503020204020204" pitchFamily="34" charset="-122"/>
          </a:endParaRPr>
        </a:p>
      </dgm:t>
    </dgm:pt>
    <dgm:pt modelId="{491E1E70-9DA4-4B85-8726-E7606FF0ED95}">
      <dgm:prSet phldrT="[文本]"/>
      <dgm:spPr/>
      <dgm:t>
        <a:bodyPr/>
        <a:lstStyle/>
        <a:p>
          <a:r>
            <a:rPr lang="zh-CN" altLang="en-US" dirty="0" smtClean="0">
              <a:latin typeface="微软雅黑" panose="020B0503020204020204" pitchFamily="34" charset="-122"/>
              <a:ea typeface="微软雅黑" panose="020B0503020204020204" pitchFamily="34" charset="-122"/>
            </a:rPr>
            <a:t>相关标准规范概述</a:t>
          </a:r>
          <a:endParaRPr lang="zh-CN" altLang="en-US" dirty="0">
            <a:latin typeface="微软雅黑" panose="020B0503020204020204" pitchFamily="34" charset="-122"/>
            <a:ea typeface="微软雅黑" panose="020B0503020204020204" pitchFamily="34" charset="-122"/>
          </a:endParaRPr>
        </a:p>
      </dgm:t>
    </dgm:pt>
    <dgm:pt modelId="{4565C1F8-7403-4851-848A-42DAA5021314}" type="parTrans" cxnId="{2B2E1EE1-581C-4AAC-A806-423C16F50BB6}">
      <dgm:prSet/>
      <dgm:spPr/>
      <dgm:t>
        <a:bodyPr/>
        <a:lstStyle/>
        <a:p>
          <a:endParaRPr lang="zh-CN" altLang="en-US">
            <a:latin typeface="微软雅黑" panose="020B0503020204020204" pitchFamily="34" charset="-122"/>
            <a:ea typeface="微软雅黑" panose="020B0503020204020204" pitchFamily="34" charset="-122"/>
          </a:endParaRPr>
        </a:p>
      </dgm:t>
    </dgm:pt>
    <dgm:pt modelId="{A9BB43CD-3085-408C-A9C6-72D42F8AE9BA}" type="sibTrans" cxnId="{2B2E1EE1-581C-4AAC-A806-423C16F50BB6}">
      <dgm:prSet/>
      <dgm:spPr/>
      <dgm:t>
        <a:bodyPr/>
        <a:lstStyle/>
        <a:p>
          <a:endParaRPr lang="zh-CN" altLang="en-US">
            <a:latin typeface="微软雅黑" panose="020B0503020204020204" pitchFamily="34" charset="-122"/>
            <a:ea typeface="微软雅黑" panose="020B0503020204020204" pitchFamily="34" charset="-122"/>
          </a:endParaRPr>
        </a:p>
      </dgm:t>
    </dgm:pt>
    <dgm:pt modelId="{3E22178D-15D2-44E9-A9E4-BD04FA4AE594}">
      <dgm:prSet phldrT="[文本]"/>
      <dgm:spPr/>
      <dgm:t>
        <a:bodyPr/>
        <a:lstStyle/>
        <a:p>
          <a:r>
            <a:rPr lang="zh-CN" altLang="en-US" dirty="0" smtClean="0">
              <a:latin typeface="微软雅黑" panose="020B0503020204020204" pitchFamily="34" charset="-122"/>
              <a:ea typeface="微软雅黑" panose="020B0503020204020204" pitchFamily="34" charset="-122"/>
            </a:rPr>
            <a:t>网络安全等级保护解读</a:t>
          </a:r>
          <a:endParaRPr lang="zh-CN" altLang="en-US" dirty="0">
            <a:latin typeface="微软雅黑" panose="020B0503020204020204" pitchFamily="34" charset="-122"/>
            <a:ea typeface="微软雅黑" panose="020B0503020204020204" pitchFamily="34" charset="-122"/>
          </a:endParaRPr>
        </a:p>
      </dgm:t>
    </dgm:pt>
    <dgm:pt modelId="{01264469-D7B4-437D-B05F-DE442FBD787C}" type="parTrans" cxnId="{FF00DA4B-D150-4820-BC8C-6F8B41A3DCCA}">
      <dgm:prSet/>
      <dgm:spPr/>
      <dgm:t>
        <a:bodyPr/>
        <a:lstStyle/>
        <a:p>
          <a:endParaRPr lang="zh-CN" altLang="en-US">
            <a:latin typeface="微软雅黑" panose="020B0503020204020204" pitchFamily="34" charset="-122"/>
            <a:ea typeface="微软雅黑" panose="020B0503020204020204" pitchFamily="34" charset="-122"/>
          </a:endParaRPr>
        </a:p>
      </dgm:t>
    </dgm:pt>
    <dgm:pt modelId="{60410395-A375-4080-83F0-FB5CE583125C}" type="sibTrans" cxnId="{FF00DA4B-D150-4820-BC8C-6F8B41A3DCCA}">
      <dgm:prSet/>
      <dgm:spPr/>
      <dgm:t>
        <a:bodyPr/>
        <a:lstStyle/>
        <a:p>
          <a:endParaRPr lang="zh-CN" altLang="en-US">
            <a:latin typeface="微软雅黑" panose="020B0503020204020204" pitchFamily="34" charset="-122"/>
            <a:ea typeface="微软雅黑" panose="020B0503020204020204" pitchFamily="34" charset="-122"/>
          </a:endParaRPr>
        </a:p>
      </dgm:t>
    </dgm:pt>
    <dgm:pt modelId="{18C0080F-AC4D-4FC6-9095-F40EC4FBFA4D}">
      <dgm:prSet phldrT="[文本]"/>
      <dgm:spPr/>
      <dgm:t>
        <a:bodyPr/>
        <a:lstStyle/>
        <a:p>
          <a:r>
            <a:rPr lang="zh-CN" altLang="en-US" dirty="0" smtClean="0">
              <a:latin typeface="微软雅黑" panose="020B0503020204020204" pitchFamily="34" charset="-122"/>
              <a:ea typeface="微软雅黑" panose="020B0503020204020204" pitchFamily="34" charset="-122"/>
            </a:rPr>
            <a:t>相关道德规范概述</a:t>
          </a:r>
          <a:endParaRPr lang="zh-CN" altLang="en-US" dirty="0">
            <a:latin typeface="微软雅黑" panose="020B0503020204020204" pitchFamily="34" charset="-122"/>
            <a:ea typeface="微软雅黑" panose="020B0503020204020204" pitchFamily="34" charset="-122"/>
          </a:endParaRPr>
        </a:p>
      </dgm:t>
    </dgm:pt>
    <dgm:pt modelId="{AB6E3765-8353-4C0C-8A97-7A75585A35E3}" type="parTrans" cxnId="{A5D476B7-4ADD-4A77-8476-330F45634F65}">
      <dgm:prSet/>
      <dgm:spPr/>
      <dgm:t>
        <a:bodyPr/>
        <a:lstStyle/>
        <a:p>
          <a:endParaRPr lang="zh-CN" altLang="en-US">
            <a:latin typeface="微软雅黑" panose="020B0503020204020204" pitchFamily="34" charset="-122"/>
            <a:ea typeface="微软雅黑" panose="020B0503020204020204" pitchFamily="34" charset="-122"/>
          </a:endParaRPr>
        </a:p>
      </dgm:t>
    </dgm:pt>
    <dgm:pt modelId="{2FA9EC4C-7F8B-4FA3-863F-AA3CD4BEFCF4}" type="sibTrans" cxnId="{A5D476B7-4ADD-4A77-8476-330F45634F65}">
      <dgm:prSet/>
      <dgm:spPr/>
      <dgm:t>
        <a:bodyPr/>
        <a:lstStyle/>
        <a:p>
          <a:endParaRPr lang="zh-CN" altLang="en-US">
            <a:latin typeface="微软雅黑" panose="020B0503020204020204" pitchFamily="34" charset="-122"/>
            <a:ea typeface="微软雅黑" panose="020B0503020204020204" pitchFamily="34" charset="-122"/>
          </a:endParaRPr>
        </a:p>
      </dgm:t>
    </dgm:pt>
    <dgm:pt modelId="{2994191E-B3C5-4DB4-AA9B-C1E83AC8690D}">
      <dgm:prSet phldrT="[文本]"/>
      <dgm:spPr/>
      <dgm:t>
        <a:bodyPr/>
        <a:lstStyle/>
        <a:p>
          <a:r>
            <a:rPr lang="zh-CN" altLang="en-US" dirty="0" smtClean="0">
              <a:latin typeface="微软雅黑" panose="020B0503020204020204" pitchFamily="34" charset="-122"/>
              <a:ea typeface="微软雅黑" panose="020B0503020204020204" pitchFamily="34" charset="-122"/>
            </a:rPr>
            <a:t>网络道德规范解读</a:t>
          </a:r>
          <a:endParaRPr lang="zh-CN" altLang="en-US" dirty="0">
            <a:latin typeface="微软雅黑" panose="020B0503020204020204" pitchFamily="34" charset="-122"/>
            <a:ea typeface="微软雅黑" panose="020B0503020204020204" pitchFamily="34" charset="-122"/>
          </a:endParaRPr>
        </a:p>
      </dgm:t>
    </dgm:pt>
    <dgm:pt modelId="{DC1C0B4A-D247-4351-8F0A-26751D6C7347}" type="parTrans" cxnId="{A82404D9-EDD0-4AF8-AA79-36E8D177DD69}">
      <dgm:prSet/>
      <dgm:spPr/>
      <dgm:t>
        <a:bodyPr/>
        <a:lstStyle/>
        <a:p>
          <a:endParaRPr lang="zh-CN" altLang="en-US">
            <a:latin typeface="微软雅黑" panose="020B0503020204020204" pitchFamily="34" charset="-122"/>
            <a:ea typeface="微软雅黑" panose="020B0503020204020204" pitchFamily="34" charset="-122"/>
          </a:endParaRPr>
        </a:p>
      </dgm:t>
    </dgm:pt>
    <dgm:pt modelId="{49EDE660-1AEB-4A2F-8577-EF1EC7C255E2}" type="sibTrans" cxnId="{A82404D9-EDD0-4AF8-AA79-36E8D177DD69}">
      <dgm:prSet/>
      <dgm:spPr/>
      <dgm:t>
        <a:bodyPr/>
        <a:lstStyle/>
        <a:p>
          <a:endParaRPr lang="zh-CN" altLang="en-US">
            <a:latin typeface="微软雅黑" panose="020B0503020204020204" pitchFamily="34" charset="-122"/>
            <a:ea typeface="微软雅黑" panose="020B0503020204020204" pitchFamily="34" charset="-122"/>
          </a:endParaRPr>
        </a:p>
      </dgm:t>
    </dgm:pt>
    <dgm:pt modelId="{2A08402E-6118-4C47-8111-AE0B8E33A4F1}" type="pres">
      <dgm:prSet presAssocID="{AE93958D-B48A-40FB-8086-4396AC3A423F}" presName="hierChild1" presStyleCnt="0">
        <dgm:presLayoutVars>
          <dgm:orgChart val="1"/>
          <dgm:chPref val="1"/>
          <dgm:dir/>
          <dgm:animOne val="branch"/>
          <dgm:animLvl val="lvl"/>
          <dgm:resizeHandles/>
        </dgm:presLayoutVars>
      </dgm:prSet>
      <dgm:spPr/>
      <dgm:t>
        <a:bodyPr/>
        <a:lstStyle/>
        <a:p>
          <a:endParaRPr lang="zh-CN" altLang="en-US"/>
        </a:p>
      </dgm:t>
    </dgm:pt>
    <dgm:pt modelId="{86AF89E1-4524-4E58-BA7B-AD3D6510FE2C}" type="pres">
      <dgm:prSet presAssocID="{30413BA4-55C2-4EC4-A8D0-CCED5E80F327}" presName="hierRoot1" presStyleCnt="0">
        <dgm:presLayoutVars>
          <dgm:hierBranch val="init"/>
        </dgm:presLayoutVars>
      </dgm:prSet>
      <dgm:spPr/>
    </dgm:pt>
    <dgm:pt modelId="{F4C4A407-31E5-4562-B617-7CA60D1637DC}" type="pres">
      <dgm:prSet presAssocID="{30413BA4-55C2-4EC4-A8D0-CCED5E80F327}" presName="rootComposite1" presStyleCnt="0"/>
      <dgm:spPr/>
    </dgm:pt>
    <dgm:pt modelId="{FF26C098-4A95-41DF-92FC-48AB5C29473F}" type="pres">
      <dgm:prSet presAssocID="{30413BA4-55C2-4EC4-A8D0-CCED5E80F327}" presName="rootText1" presStyleLbl="node0" presStyleIdx="0" presStyleCnt="1" custScaleX="168676" custLinFactNeighborY="-26821">
        <dgm:presLayoutVars>
          <dgm:chPref val="3"/>
        </dgm:presLayoutVars>
      </dgm:prSet>
      <dgm:spPr/>
      <dgm:t>
        <a:bodyPr/>
        <a:lstStyle/>
        <a:p>
          <a:endParaRPr lang="zh-CN" altLang="en-US"/>
        </a:p>
      </dgm:t>
    </dgm:pt>
    <dgm:pt modelId="{196D5B16-3989-4412-A642-8996EBB0A167}" type="pres">
      <dgm:prSet presAssocID="{30413BA4-55C2-4EC4-A8D0-CCED5E80F327}" presName="rootConnector1" presStyleLbl="node1" presStyleIdx="0" presStyleCnt="0"/>
      <dgm:spPr/>
      <dgm:t>
        <a:bodyPr/>
        <a:lstStyle/>
        <a:p>
          <a:endParaRPr lang="zh-CN" altLang="en-US"/>
        </a:p>
      </dgm:t>
    </dgm:pt>
    <dgm:pt modelId="{CFBB8CE0-0042-45B1-9E48-67884DCBBA32}" type="pres">
      <dgm:prSet presAssocID="{30413BA4-55C2-4EC4-A8D0-CCED5E80F327}" presName="hierChild2" presStyleCnt="0"/>
      <dgm:spPr/>
    </dgm:pt>
    <dgm:pt modelId="{81154FCB-1A22-4755-ADF8-61F405AD030C}" type="pres">
      <dgm:prSet presAssocID="{917C183A-9D7A-4443-9DAC-CF5DFBFF1594}" presName="Name37" presStyleLbl="parChTrans1D2" presStyleIdx="0" presStyleCnt="3"/>
      <dgm:spPr/>
      <dgm:t>
        <a:bodyPr/>
        <a:lstStyle/>
        <a:p>
          <a:endParaRPr lang="zh-CN" altLang="en-US"/>
        </a:p>
      </dgm:t>
    </dgm:pt>
    <dgm:pt modelId="{608235F2-C436-4D89-9B23-08C56530D415}" type="pres">
      <dgm:prSet presAssocID="{6E78C7DB-3B7D-4DEB-923A-C9C041ECFD69}" presName="hierRoot2" presStyleCnt="0">
        <dgm:presLayoutVars>
          <dgm:hierBranch val="init"/>
        </dgm:presLayoutVars>
      </dgm:prSet>
      <dgm:spPr/>
    </dgm:pt>
    <dgm:pt modelId="{3C7B74AA-0AAE-4DC1-A8AD-FCAD507C2F69}" type="pres">
      <dgm:prSet presAssocID="{6E78C7DB-3B7D-4DEB-923A-C9C041ECFD69}" presName="rootComposite" presStyleCnt="0"/>
      <dgm:spPr/>
    </dgm:pt>
    <dgm:pt modelId="{1881F1B5-B7E7-4647-9F34-1E7173868BE4}" type="pres">
      <dgm:prSet presAssocID="{6E78C7DB-3B7D-4DEB-923A-C9C041ECFD69}" presName="rootText" presStyleLbl="node2" presStyleIdx="0" presStyleCnt="3" custScaleX="196549">
        <dgm:presLayoutVars>
          <dgm:chPref val="3"/>
        </dgm:presLayoutVars>
      </dgm:prSet>
      <dgm:spPr/>
      <dgm:t>
        <a:bodyPr/>
        <a:lstStyle/>
        <a:p>
          <a:endParaRPr lang="zh-CN" altLang="en-US"/>
        </a:p>
      </dgm:t>
    </dgm:pt>
    <dgm:pt modelId="{2090E488-BE7D-4977-898D-ABAF49FED784}" type="pres">
      <dgm:prSet presAssocID="{6E78C7DB-3B7D-4DEB-923A-C9C041ECFD69}" presName="rootConnector" presStyleLbl="node2" presStyleIdx="0" presStyleCnt="3"/>
      <dgm:spPr/>
      <dgm:t>
        <a:bodyPr/>
        <a:lstStyle/>
        <a:p>
          <a:endParaRPr lang="zh-CN" altLang="en-US"/>
        </a:p>
      </dgm:t>
    </dgm:pt>
    <dgm:pt modelId="{727B522E-E5F6-4A8E-819B-B2CAA009947D}" type="pres">
      <dgm:prSet presAssocID="{6E78C7DB-3B7D-4DEB-923A-C9C041ECFD69}" presName="hierChild4" presStyleCnt="0"/>
      <dgm:spPr/>
    </dgm:pt>
    <dgm:pt modelId="{32A51E5F-AD0E-4634-8EA3-6A27BCE0CEA9}" type="pres">
      <dgm:prSet presAssocID="{AD5C62A7-FEBC-4000-A981-3341D1B33314}" presName="Name37" presStyleLbl="parChTrans1D3" presStyleIdx="0" presStyleCnt="6"/>
      <dgm:spPr/>
      <dgm:t>
        <a:bodyPr/>
        <a:lstStyle/>
        <a:p>
          <a:endParaRPr lang="zh-CN" altLang="en-US"/>
        </a:p>
      </dgm:t>
    </dgm:pt>
    <dgm:pt modelId="{A1D96010-584B-4B31-8FA5-912120B71446}" type="pres">
      <dgm:prSet presAssocID="{23FCABA0-5841-4CA0-BEBF-F76F0D1B424A}" presName="hierRoot2" presStyleCnt="0">
        <dgm:presLayoutVars>
          <dgm:hierBranch val="init"/>
        </dgm:presLayoutVars>
      </dgm:prSet>
      <dgm:spPr/>
    </dgm:pt>
    <dgm:pt modelId="{8251DBDA-76A6-41A1-B4D9-3D1F2FE0E0E1}" type="pres">
      <dgm:prSet presAssocID="{23FCABA0-5841-4CA0-BEBF-F76F0D1B424A}" presName="rootComposite" presStyleCnt="0"/>
      <dgm:spPr/>
    </dgm:pt>
    <dgm:pt modelId="{A3941E73-FBDA-435F-BCBC-62568B7AFAEC}" type="pres">
      <dgm:prSet presAssocID="{23FCABA0-5841-4CA0-BEBF-F76F0D1B424A}" presName="rootText" presStyleLbl="node3" presStyleIdx="0" presStyleCnt="6" custScaleX="154179" custScaleY="79939">
        <dgm:presLayoutVars>
          <dgm:chPref val="3"/>
        </dgm:presLayoutVars>
      </dgm:prSet>
      <dgm:spPr/>
      <dgm:t>
        <a:bodyPr/>
        <a:lstStyle/>
        <a:p>
          <a:endParaRPr lang="zh-CN" altLang="en-US"/>
        </a:p>
      </dgm:t>
    </dgm:pt>
    <dgm:pt modelId="{4F1FEAEB-A4B7-4F62-B7FE-08472E4040BD}" type="pres">
      <dgm:prSet presAssocID="{23FCABA0-5841-4CA0-BEBF-F76F0D1B424A}" presName="rootConnector" presStyleLbl="node3" presStyleIdx="0" presStyleCnt="6"/>
      <dgm:spPr/>
      <dgm:t>
        <a:bodyPr/>
        <a:lstStyle/>
        <a:p>
          <a:endParaRPr lang="zh-CN" altLang="en-US"/>
        </a:p>
      </dgm:t>
    </dgm:pt>
    <dgm:pt modelId="{B19435FB-D4E4-42EF-9EB5-F8049DDB49DC}" type="pres">
      <dgm:prSet presAssocID="{23FCABA0-5841-4CA0-BEBF-F76F0D1B424A}" presName="hierChild4" presStyleCnt="0"/>
      <dgm:spPr/>
    </dgm:pt>
    <dgm:pt modelId="{95F76CDB-C8B9-4A68-AEA4-8B92CEDFFD76}" type="pres">
      <dgm:prSet presAssocID="{23FCABA0-5841-4CA0-BEBF-F76F0D1B424A}" presName="hierChild5" presStyleCnt="0"/>
      <dgm:spPr/>
    </dgm:pt>
    <dgm:pt modelId="{FC75CDDD-69EE-441E-AC78-32D70DA65657}" type="pres">
      <dgm:prSet presAssocID="{75A66308-49C4-49F6-A22D-3A6C6E4A2AE4}" presName="Name37" presStyleLbl="parChTrans1D3" presStyleIdx="1" presStyleCnt="6"/>
      <dgm:spPr/>
      <dgm:t>
        <a:bodyPr/>
        <a:lstStyle/>
        <a:p>
          <a:endParaRPr lang="zh-CN" altLang="en-US"/>
        </a:p>
      </dgm:t>
    </dgm:pt>
    <dgm:pt modelId="{60F39832-1979-4CA5-ABFE-EB87F3E7E8D2}" type="pres">
      <dgm:prSet presAssocID="{819039F6-6AEC-48CB-903E-C854DE4AF6F7}" presName="hierRoot2" presStyleCnt="0">
        <dgm:presLayoutVars>
          <dgm:hierBranch val="init"/>
        </dgm:presLayoutVars>
      </dgm:prSet>
      <dgm:spPr/>
    </dgm:pt>
    <dgm:pt modelId="{F4231AEC-31CE-46E1-AA82-F80B2B69DCE6}" type="pres">
      <dgm:prSet presAssocID="{819039F6-6AEC-48CB-903E-C854DE4AF6F7}" presName="rootComposite" presStyleCnt="0"/>
      <dgm:spPr/>
    </dgm:pt>
    <dgm:pt modelId="{61E85EFD-0B29-4750-983F-038FFD31BB0E}" type="pres">
      <dgm:prSet presAssocID="{819039F6-6AEC-48CB-903E-C854DE4AF6F7}" presName="rootText" presStyleLbl="node3" presStyleIdx="1" presStyleCnt="6" custScaleX="154179" custScaleY="79939">
        <dgm:presLayoutVars>
          <dgm:chPref val="3"/>
        </dgm:presLayoutVars>
      </dgm:prSet>
      <dgm:spPr/>
      <dgm:t>
        <a:bodyPr/>
        <a:lstStyle/>
        <a:p>
          <a:endParaRPr lang="zh-CN" altLang="en-US"/>
        </a:p>
      </dgm:t>
    </dgm:pt>
    <dgm:pt modelId="{AE17A442-4EB5-4901-AECC-786979520F13}" type="pres">
      <dgm:prSet presAssocID="{819039F6-6AEC-48CB-903E-C854DE4AF6F7}" presName="rootConnector" presStyleLbl="node3" presStyleIdx="1" presStyleCnt="6"/>
      <dgm:spPr/>
      <dgm:t>
        <a:bodyPr/>
        <a:lstStyle/>
        <a:p>
          <a:endParaRPr lang="zh-CN" altLang="en-US"/>
        </a:p>
      </dgm:t>
    </dgm:pt>
    <dgm:pt modelId="{22B8F779-D4AE-4529-B3BC-A76407E16B7D}" type="pres">
      <dgm:prSet presAssocID="{819039F6-6AEC-48CB-903E-C854DE4AF6F7}" presName="hierChild4" presStyleCnt="0"/>
      <dgm:spPr/>
    </dgm:pt>
    <dgm:pt modelId="{00CBF288-D17C-4BFB-A4FA-85E29356275F}" type="pres">
      <dgm:prSet presAssocID="{819039F6-6AEC-48CB-903E-C854DE4AF6F7}" presName="hierChild5" presStyleCnt="0"/>
      <dgm:spPr/>
    </dgm:pt>
    <dgm:pt modelId="{33B2031D-DC27-4598-8E41-6DDD1EB65759}" type="pres">
      <dgm:prSet presAssocID="{6E78C7DB-3B7D-4DEB-923A-C9C041ECFD69}" presName="hierChild5" presStyleCnt="0"/>
      <dgm:spPr/>
    </dgm:pt>
    <dgm:pt modelId="{C5C2EC79-4A42-4CA3-B9F8-B3EEFF2D4FEC}" type="pres">
      <dgm:prSet presAssocID="{CEDB4811-14D1-4625-A1E0-4BC6AF0E295F}" presName="Name37" presStyleLbl="parChTrans1D2" presStyleIdx="1" presStyleCnt="3"/>
      <dgm:spPr/>
      <dgm:t>
        <a:bodyPr/>
        <a:lstStyle/>
        <a:p>
          <a:endParaRPr lang="zh-CN" altLang="en-US"/>
        </a:p>
      </dgm:t>
    </dgm:pt>
    <dgm:pt modelId="{F33EE653-10F1-47C2-880A-EA31F05230BF}" type="pres">
      <dgm:prSet presAssocID="{E77E68F0-9B7A-428E-8ED0-8A7A07870EA3}" presName="hierRoot2" presStyleCnt="0">
        <dgm:presLayoutVars>
          <dgm:hierBranch val="init"/>
        </dgm:presLayoutVars>
      </dgm:prSet>
      <dgm:spPr/>
    </dgm:pt>
    <dgm:pt modelId="{CC9297E4-B192-47E0-B87C-77FC0AA7E945}" type="pres">
      <dgm:prSet presAssocID="{E77E68F0-9B7A-428E-8ED0-8A7A07870EA3}" presName="rootComposite" presStyleCnt="0"/>
      <dgm:spPr/>
    </dgm:pt>
    <dgm:pt modelId="{EDD1DD29-E467-48FA-80E7-AC232A6A49F8}" type="pres">
      <dgm:prSet presAssocID="{E77E68F0-9B7A-428E-8ED0-8A7A07870EA3}" presName="rootText" presStyleLbl="node2" presStyleIdx="1" presStyleCnt="3" custScaleX="196549">
        <dgm:presLayoutVars>
          <dgm:chPref val="3"/>
        </dgm:presLayoutVars>
      </dgm:prSet>
      <dgm:spPr/>
      <dgm:t>
        <a:bodyPr/>
        <a:lstStyle/>
        <a:p>
          <a:endParaRPr lang="zh-CN" altLang="en-US"/>
        </a:p>
      </dgm:t>
    </dgm:pt>
    <dgm:pt modelId="{3E84A364-12DC-44AD-92FE-52DBD709F9CE}" type="pres">
      <dgm:prSet presAssocID="{E77E68F0-9B7A-428E-8ED0-8A7A07870EA3}" presName="rootConnector" presStyleLbl="node2" presStyleIdx="1" presStyleCnt="3"/>
      <dgm:spPr/>
      <dgm:t>
        <a:bodyPr/>
        <a:lstStyle/>
        <a:p>
          <a:endParaRPr lang="zh-CN" altLang="en-US"/>
        </a:p>
      </dgm:t>
    </dgm:pt>
    <dgm:pt modelId="{88A952C0-C6F1-4807-846D-C132A6DE0E7A}" type="pres">
      <dgm:prSet presAssocID="{E77E68F0-9B7A-428E-8ED0-8A7A07870EA3}" presName="hierChild4" presStyleCnt="0"/>
      <dgm:spPr/>
    </dgm:pt>
    <dgm:pt modelId="{A5F36337-BCA3-4EEE-82DD-0663142E45EF}" type="pres">
      <dgm:prSet presAssocID="{4565C1F8-7403-4851-848A-42DAA5021314}" presName="Name37" presStyleLbl="parChTrans1D3" presStyleIdx="2" presStyleCnt="6"/>
      <dgm:spPr/>
      <dgm:t>
        <a:bodyPr/>
        <a:lstStyle/>
        <a:p>
          <a:endParaRPr lang="zh-CN" altLang="en-US"/>
        </a:p>
      </dgm:t>
    </dgm:pt>
    <dgm:pt modelId="{C2EC2C86-9421-4435-96C1-19275B9B5B59}" type="pres">
      <dgm:prSet presAssocID="{491E1E70-9DA4-4B85-8726-E7606FF0ED95}" presName="hierRoot2" presStyleCnt="0">
        <dgm:presLayoutVars>
          <dgm:hierBranch val="init"/>
        </dgm:presLayoutVars>
      </dgm:prSet>
      <dgm:spPr/>
    </dgm:pt>
    <dgm:pt modelId="{E509D7DE-8C3B-4ED4-AF4B-EB0F84E629DB}" type="pres">
      <dgm:prSet presAssocID="{491E1E70-9DA4-4B85-8726-E7606FF0ED95}" presName="rootComposite" presStyleCnt="0"/>
      <dgm:spPr/>
    </dgm:pt>
    <dgm:pt modelId="{DFE2A292-2E60-4909-B604-BB278879A2EC}" type="pres">
      <dgm:prSet presAssocID="{491E1E70-9DA4-4B85-8726-E7606FF0ED95}" presName="rootText" presStyleLbl="node3" presStyleIdx="2" presStyleCnt="6" custScaleX="185460" custScaleY="79939" custLinFactNeighborX="-14462">
        <dgm:presLayoutVars>
          <dgm:chPref val="3"/>
        </dgm:presLayoutVars>
      </dgm:prSet>
      <dgm:spPr/>
      <dgm:t>
        <a:bodyPr/>
        <a:lstStyle/>
        <a:p>
          <a:endParaRPr lang="zh-CN" altLang="en-US"/>
        </a:p>
      </dgm:t>
    </dgm:pt>
    <dgm:pt modelId="{E776F9AD-908D-461E-A0C2-385EFB61CC02}" type="pres">
      <dgm:prSet presAssocID="{491E1E70-9DA4-4B85-8726-E7606FF0ED95}" presName="rootConnector" presStyleLbl="node3" presStyleIdx="2" presStyleCnt="6"/>
      <dgm:spPr/>
      <dgm:t>
        <a:bodyPr/>
        <a:lstStyle/>
        <a:p>
          <a:endParaRPr lang="zh-CN" altLang="en-US"/>
        </a:p>
      </dgm:t>
    </dgm:pt>
    <dgm:pt modelId="{0D7D9E0C-A10F-4853-8384-1590B20B8164}" type="pres">
      <dgm:prSet presAssocID="{491E1E70-9DA4-4B85-8726-E7606FF0ED95}" presName="hierChild4" presStyleCnt="0"/>
      <dgm:spPr/>
    </dgm:pt>
    <dgm:pt modelId="{E770CBEC-5334-4A68-B504-849229C4FC83}" type="pres">
      <dgm:prSet presAssocID="{491E1E70-9DA4-4B85-8726-E7606FF0ED95}" presName="hierChild5" presStyleCnt="0"/>
      <dgm:spPr/>
    </dgm:pt>
    <dgm:pt modelId="{141F2F6F-824D-404A-96D1-5B4AE798430D}" type="pres">
      <dgm:prSet presAssocID="{01264469-D7B4-437D-B05F-DE442FBD787C}" presName="Name37" presStyleLbl="parChTrans1D3" presStyleIdx="3" presStyleCnt="6"/>
      <dgm:spPr/>
      <dgm:t>
        <a:bodyPr/>
        <a:lstStyle/>
        <a:p>
          <a:endParaRPr lang="zh-CN" altLang="en-US"/>
        </a:p>
      </dgm:t>
    </dgm:pt>
    <dgm:pt modelId="{59C9B567-AA48-48E9-AA1B-D9C6CAB58679}" type="pres">
      <dgm:prSet presAssocID="{3E22178D-15D2-44E9-A9E4-BD04FA4AE594}" presName="hierRoot2" presStyleCnt="0">
        <dgm:presLayoutVars>
          <dgm:hierBranch val="init"/>
        </dgm:presLayoutVars>
      </dgm:prSet>
      <dgm:spPr/>
    </dgm:pt>
    <dgm:pt modelId="{19DCA37F-6826-4E04-92EC-DEBD627C818E}" type="pres">
      <dgm:prSet presAssocID="{3E22178D-15D2-44E9-A9E4-BD04FA4AE594}" presName="rootComposite" presStyleCnt="0"/>
      <dgm:spPr/>
    </dgm:pt>
    <dgm:pt modelId="{8D1B1F80-9A1C-4BE1-A200-9E1EE13A665B}" type="pres">
      <dgm:prSet presAssocID="{3E22178D-15D2-44E9-A9E4-BD04FA4AE594}" presName="rootText" presStyleLbl="node3" presStyleIdx="3" presStyleCnt="6" custScaleX="185460" custScaleY="79939" custLinFactNeighborX="-14462">
        <dgm:presLayoutVars>
          <dgm:chPref val="3"/>
        </dgm:presLayoutVars>
      </dgm:prSet>
      <dgm:spPr/>
      <dgm:t>
        <a:bodyPr/>
        <a:lstStyle/>
        <a:p>
          <a:endParaRPr lang="zh-CN" altLang="en-US"/>
        </a:p>
      </dgm:t>
    </dgm:pt>
    <dgm:pt modelId="{BF9C7CA6-D3DB-483F-B0BA-AB9ADF98AA45}" type="pres">
      <dgm:prSet presAssocID="{3E22178D-15D2-44E9-A9E4-BD04FA4AE594}" presName="rootConnector" presStyleLbl="node3" presStyleIdx="3" presStyleCnt="6"/>
      <dgm:spPr/>
      <dgm:t>
        <a:bodyPr/>
        <a:lstStyle/>
        <a:p>
          <a:endParaRPr lang="zh-CN" altLang="en-US"/>
        </a:p>
      </dgm:t>
    </dgm:pt>
    <dgm:pt modelId="{B085078C-9B4A-41E4-BF1C-7D013E4C6600}" type="pres">
      <dgm:prSet presAssocID="{3E22178D-15D2-44E9-A9E4-BD04FA4AE594}" presName="hierChild4" presStyleCnt="0"/>
      <dgm:spPr/>
    </dgm:pt>
    <dgm:pt modelId="{B1B5E4EA-C1A3-4D5E-9941-FDBB01F18BA5}" type="pres">
      <dgm:prSet presAssocID="{3E22178D-15D2-44E9-A9E4-BD04FA4AE594}" presName="hierChild5" presStyleCnt="0"/>
      <dgm:spPr/>
    </dgm:pt>
    <dgm:pt modelId="{606A0F17-B315-473D-8504-7D836C7C9F0B}" type="pres">
      <dgm:prSet presAssocID="{E77E68F0-9B7A-428E-8ED0-8A7A07870EA3}" presName="hierChild5" presStyleCnt="0"/>
      <dgm:spPr/>
    </dgm:pt>
    <dgm:pt modelId="{A928CE93-038E-40CB-B351-863190D3A0F8}" type="pres">
      <dgm:prSet presAssocID="{C180DB60-3D29-4468-9A87-85B14D244163}" presName="Name37" presStyleLbl="parChTrans1D2" presStyleIdx="2" presStyleCnt="3"/>
      <dgm:spPr/>
      <dgm:t>
        <a:bodyPr/>
        <a:lstStyle/>
        <a:p>
          <a:endParaRPr lang="zh-CN" altLang="en-US"/>
        </a:p>
      </dgm:t>
    </dgm:pt>
    <dgm:pt modelId="{EA8982BB-32F0-4AEE-8140-3DE6E8F0673D}" type="pres">
      <dgm:prSet presAssocID="{216DAD17-40E2-4BA3-884E-2EFCF029E067}" presName="hierRoot2" presStyleCnt="0">
        <dgm:presLayoutVars>
          <dgm:hierBranch val="init"/>
        </dgm:presLayoutVars>
      </dgm:prSet>
      <dgm:spPr/>
    </dgm:pt>
    <dgm:pt modelId="{629F45FD-BD3F-4E80-8949-726145B2CB93}" type="pres">
      <dgm:prSet presAssocID="{216DAD17-40E2-4BA3-884E-2EFCF029E067}" presName="rootComposite" presStyleCnt="0"/>
      <dgm:spPr/>
    </dgm:pt>
    <dgm:pt modelId="{448DA239-6728-4152-A97C-1E3580C0B2B2}" type="pres">
      <dgm:prSet presAssocID="{216DAD17-40E2-4BA3-884E-2EFCF029E067}" presName="rootText" presStyleLbl="node2" presStyleIdx="2" presStyleCnt="3" custScaleX="196549">
        <dgm:presLayoutVars>
          <dgm:chPref val="3"/>
        </dgm:presLayoutVars>
      </dgm:prSet>
      <dgm:spPr/>
      <dgm:t>
        <a:bodyPr/>
        <a:lstStyle/>
        <a:p>
          <a:endParaRPr lang="zh-CN" altLang="en-US"/>
        </a:p>
      </dgm:t>
    </dgm:pt>
    <dgm:pt modelId="{1D500D0D-8DDD-436C-8728-C712B80110A2}" type="pres">
      <dgm:prSet presAssocID="{216DAD17-40E2-4BA3-884E-2EFCF029E067}" presName="rootConnector" presStyleLbl="node2" presStyleIdx="2" presStyleCnt="3"/>
      <dgm:spPr/>
      <dgm:t>
        <a:bodyPr/>
        <a:lstStyle/>
        <a:p>
          <a:endParaRPr lang="zh-CN" altLang="en-US"/>
        </a:p>
      </dgm:t>
    </dgm:pt>
    <dgm:pt modelId="{1818736A-A817-4E37-8247-8704B53F990A}" type="pres">
      <dgm:prSet presAssocID="{216DAD17-40E2-4BA3-884E-2EFCF029E067}" presName="hierChild4" presStyleCnt="0"/>
      <dgm:spPr/>
    </dgm:pt>
    <dgm:pt modelId="{A787FE67-9494-4A2E-B87B-A67194EB2F27}" type="pres">
      <dgm:prSet presAssocID="{AB6E3765-8353-4C0C-8A97-7A75585A35E3}" presName="Name37" presStyleLbl="parChTrans1D3" presStyleIdx="4" presStyleCnt="6"/>
      <dgm:spPr/>
      <dgm:t>
        <a:bodyPr/>
        <a:lstStyle/>
        <a:p>
          <a:endParaRPr lang="zh-CN" altLang="en-US"/>
        </a:p>
      </dgm:t>
    </dgm:pt>
    <dgm:pt modelId="{DEB8FC70-4A81-4F7B-92ED-688BB70A5B4A}" type="pres">
      <dgm:prSet presAssocID="{18C0080F-AC4D-4FC6-9095-F40EC4FBFA4D}" presName="hierRoot2" presStyleCnt="0">
        <dgm:presLayoutVars>
          <dgm:hierBranch val="init"/>
        </dgm:presLayoutVars>
      </dgm:prSet>
      <dgm:spPr/>
    </dgm:pt>
    <dgm:pt modelId="{E8BAC754-1B97-44B6-B352-E7DA81DA0D3E}" type="pres">
      <dgm:prSet presAssocID="{18C0080F-AC4D-4FC6-9095-F40EC4FBFA4D}" presName="rootComposite" presStyleCnt="0"/>
      <dgm:spPr/>
    </dgm:pt>
    <dgm:pt modelId="{9D2B3995-701E-4146-B8D3-0C17F2939610}" type="pres">
      <dgm:prSet presAssocID="{18C0080F-AC4D-4FC6-9095-F40EC4FBFA4D}" presName="rootText" presStyleLbl="node3" presStyleIdx="4" presStyleCnt="6" custScaleX="205617" custScaleY="72359" custLinFactNeighborX="-4680">
        <dgm:presLayoutVars>
          <dgm:chPref val="3"/>
        </dgm:presLayoutVars>
      </dgm:prSet>
      <dgm:spPr/>
      <dgm:t>
        <a:bodyPr/>
        <a:lstStyle/>
        <a:p>
          <a:endParaRPr lang="zh-CN" altLang="en-US"/>
        </a:p>
      </dgm:t>
    </dgm:pt>
    <dgm:pt modelId="{310A8331-644F-4713-A47A-DBD0DE0C6D2C}" type="pres">
      <dgm:prSet presAssocID="{18C0080F-AC4D-4FC6-9095-F40EC4FBFA4D}" presName="rootConnector" presStyleLbl="node3" presStyleIdx="4" presStyleCnt="6"/>
      <dgm:spPr/>
      <dgm:t>
        <a:bodyPr/>
        <a:lstStyle/>
        <a:p>
          <a:endParaRPr lang="zh-CN" altLang="en-US"/>
        </a:p>
      </dgm:t>
    </dgm:pt>
    <dgm:pt modelId="{2D3E604E-FA2C-41FD-BC54-BAA7A040556F}" type="pres">
      <dgm:prSet presAssocID="{18C0080F-AC4D-4FC6-9095-F40EC4FBFA4D}" presName="hierChild4" presStyleCnt="0"/>
      <dgm:spPr/>
    </dgm:pt>
    <dgm:pt modelId="{D57CE47E-CDEC-4507-A7D8-A68DFFF71145}" type="pres">
      <dgm:prSet presAssocID="{18C0080F-AC4D-4FC6-9095-F40EC4FBFA4D}" presName="hierChild5" presStyleCnt="0"/>
      <dgm:spPr/>
    </dgm:pt>
    <dgm:pt modelId="{3859858E-DD67-469B-9818-33CF466D1CEF}" type="pres">
      <dgm:prSet presAssocID="{DC1C0B4A-D247-4351-8F0A-26751D6C7347}" presName="Name37" presStyleLbl="parChTrans1D3" presStyleIdx="5" presStyleCnt="6"/>
      <dgm:spPr/>
      <dgm:t>
        <a:bodyPr/>
        <a:lstStyle/>
        <a:p>
          <a:endParaRPr lang="zh-CN" altLang="en-US"/>
        </a:p>
      </dgm:t>
    </dgm:pt>
    <dgm:pt modelId="{1D45A234-1030-451A-A427-E0BF4A41C269}" type="pres">
      <dgm:prSet presAssocID="{2994191E-B3C5-4DB4-AA9B-C1E83AC8690D}" presName="hierRoot2" presStyleCnt="0">
        <dgm:presLayoutVars>
          <dgm:hierBranch val="init"/>
        </dgm:presLayoutVars>
      </dgm:prSet>
      <dgm:spPr/>
    </dgm:pt>
    <dgm:pt modelId="{BF4E23BC-26F7-495F-9940-F41BDCD90832}" type="pres">
      <dgm:prSet presAssocID="{2994191E-B3C5-4DB4-AA9B-C1E83AC8690D}" presName="rootComposite" presStyleCnt="0"/>
      <dgm:spPr/>
    </dgm:pt>
    <dgm:pt modelId="{CAD3F58B-6EC2-4E87-8440-9F34D99C017B}" type="pres">
      <dgm:prSet presAssocID="{2994191E-B3C5-4DB4-AA9B-C1E83AC8690D}" presName="rootText" presStyleLbl="node3" presStyleIdx="5" presStyleCnt="6" custScaleX="205617" custScaleY="72359" custLinFactNeighborX="-4680" custLinFactNeighborY="15031">
        <dgm:presLayoutVars>
          <dgm:chPref val="3"/>
        </dgm:presLayoutVars>
      </dgm:prSet>
      <dgm:spPr/>
      <dgm:t>
        <a:bodyPr/>
        <a:lstStyle/>
        <a:p>
          <a:endParaRPr lang="zh-CN" altLang="en-US"/>
        </a:p>
      </dgm:t>
    </dgm:pt>
    <dgm:pt modelId="{FF4C6DF2-EC8B-4811-8E0E-C8EBEEF2BE4F}" type="pres">
      <dgm:prSet presAssocID="{2994191E-B3C5-4DB4-AA9B-C1E83AC8690D}" presName="rootConnector" presStyleLbl="node3" presStyleIdx="5" presStyleCnt="6"/>
      <dgm:spPr/>
      <dgm:t>
        <a:bodyPr/>
        <a:lstStyle/>
        <a:p>
          <a:endParaRPr lang="zh-CN" altLang="en-US"/>
        </a:p>
      </dgm:t>
    </dgm:pt>
    <dgm:pt modelId="{63781029-D9C5-4FDC-A7D4-0033317D9330}" type="pres">
      <dgm:prSet presAssocID="{2994191E-B3C5-4DB4-AA9B-C1E83AC8690D}" presName="hierChild4" presStyleCnt="0"/>
      <dgm:spPr/>
    </dgm:pt>
    <dgm:pt modelId="{DD4A546A-1480-4B7D-AAF0-5A40CF493361}" type="pres">
      <dgm:prSet presAssocID="{2994191E-B3C5-4DB4-AA9B-C1E83AC8690D}" presName="hierChild5" presStyleCnt="0"/>
      <dgm:spPr/>
    </dgm:pt>
    <dgm:pt modelId="{2F9DB98A-0BED-4B93-8F7C-B751B45BF718}" type="pres">
      <dgm:prSet presAssocID="{216DAD17-40E2-4BA3-884E-2EFCF029E067}" presName="hierChild5" presStyleCnt="0"/>
      <dgm:spPr/>
    </dgm:pt>
    <dgm:pt modelId="{A028C0DE-0961-44E6-8BB4-7470FDB5C5CD}" type="pres">
      <dgm:prSet presAssocID="{30413BA4-55C2-4EC4-A8D0-CCED5E80F327}" presName="hierChild3" presStyleCnt="0"/>
      <dgm:spPr/>
    </dgm:pt>
  </dgm:ptLst>
  <dgm:cxnLst>
    <dgm:cxn modelId="{78F64E5F-0E60-4920-A059-53142FEA3849}" srcId="{30413BA4-55C2-4EC4-A8D0-CCED5E80F327}" destId="{6E78C7DB-3B7D-4DEB-923A-C9C041ECFD69}" srcOrd="0" destOrd="0" parTransId="{917C183A-9D7A-4443-9DAC-CF5DFBFF1594}" sibTransId="{4EEB0F92-C738-47D1-8A52-43CE36043766}"/>
    <dgm:cxn modelId="{FDB1EC6D-839E-44FE-B6C9-6BC68D3AB689}" type="presOf" srcId="{18C0080F-AC4D-4FC6-9095-F40EC4FBFA4D}" destId="{310A8331-644F-4713-A47A-DBD0DE0C6D2C}" srcOrd="1" destOrd="0" presId="urn:microsoft.com/office/officeart/2005/8/layout/orgChart1"/>
    <dgm:cxn modelId="{4541FAD9-365C-4E18-9C15-826CF4281239}" type="presOf" srcId="{AE93958D-B48A-40FB-8086-4396AC3A423F}" destId="{2A08402E-6118-4C47-8111-AE0B8E33A4F1}" srcOrd="0" destOrd="0" presId="urn:microsoft.com/office/officeart/2005/8/layout/orgChart1"/>
    <dgm:cxn modelId="{035AC4DE-25CA-4F55-85EA-1F3BC59B6B08}" type="presOf" srcId="{491E1E70-9DA4-4B85-8726-E7606FF0ED95}" destId="{E776F9AD-908D-461E-A0C2-385EFB61CC02}" srcOrd="1" destOrd="0" presId="urn:microsoft.com/office/officeart/2005/8/layout/orgChart1"/>
    <dgm:cxn modelId="{26AC59AB-1908-40C7-A6FA-0524A4674277}" type="presOf" srcId="{216DAD17-40E2-4BA3-884E-2EFCF029E067}" destId="{1D500D0D-8DDD-436C-8728-C712B80110A2}" srcOrd="1" destOrd="0" presId="urn:microsoft.com/office/officeart/2005/8/layout/orgChart1"/>
    <dgm:cxn modelId="{C4839F2C-9494-4EB7-B91A-AD80A1E83398}" type="presOf" srcId="{C180DB60-3D29-4468-9A87-85B14D244163}" destId="{A928CE93-038E-40CB-B351-863190D3A0F8}" srcOrd="0" destOrd="0" presId="urn:microsoft.com/office/officeart/2005/8/layout/orgChart1"/>
    <dgm:cxn modelId="{99AC53DA-52D1-49D9-96DE-499663403623}" type="presOf" srcId="{E77E68F0-9B7A-428E-8ED0-8A7A07870EA3}" destId="{EDD1DD29-E467-48FA-80E7-AC232A6A49F8}" srcOrd="0" destOrd="0" presId="urn:microsoft.com/office/officeart/2005/8/layout/orgChart1"/>
    <dgm:cxn modelId="{F5FF88EA-0B59-494A-B3EC-E99CF3ACFB0D}" type="presOf" srcId="{23FCABA0-5841-4CA0-BEBF-F76F0D1B424A}" destId="{4F1FEAEB-A4B7-4F62-B7FE-08472E4040BD}" srcOrd="1" destOrd="0" presId="urn:microsoft.com/office/officeart/2005/8/layout/orgChart1"/>
    <dgm:cxn modelId="{658FA64A-5478-43AB-833A-BD36A76DA13F}" type="presOf" srcId="{2994191E-B3C5-4DB4-AA9B-C1E83AC8690D}" destId="{CAD3F58B-6EC2-4E87-8440-9F34D99C017B}" srcOrd="0" destOrd="0" presId="urn:microsoft.com/office/officeart/2005/8/layout/orgChart1"/>
    <dgm:cxn modelId="{A6C113FB-9B4E-42D9-9D5E-CA3B023C501C}" type="presOf" srcId="{23FCABA0-5841-4CA0-BEBF-F76F0D1B424A}" destId="{A3941E73-FBDA-435F-BCBC-62568B7AFAEC}" srcOrd="0" destOrd="0" presId="urn:microsoft.com/office/officeart/2005/8/layout/orgChart1"/>
    <dgm:cxn modelId="{5A529418-DC6E-4962-B982-E490324DCF8A}" type="presOf" srcId="{6E78C7DB-3B7D-4DEB-923A-C9C041ECFD69}" destId="{2090E488-BE7D-4977-898D-ABAF49FED784}" srcOrd="1" destOrd="0" presId="urn:microsoft.com/office/officeart/2005/8/layout/orgChart1"/>
    <dgm:cxn modelId="{82C2D032-D733-4AE6-96AB-39C32148FF3D}" srcId="{30413BA4-55C2-4EC4-A8D0-CCED5E80F327}" destId="{E77E68F0-9B7A-428E-8ED0-8A7A07870EA3}" srcOrd="1" destOrd="0" parTransId="{CEDB4811-14D1-4625-A1E0-4BC6AF0E295F}" sibTransId="{5672E5C3-7453-480C-8F15-8752EDA16E0F}"/>
    <dgm:cxn modelId="{A82404D9-EDD0-4AF8-AA79-36E8D177DD69}" srcId="{216DAD17-40E2-4BA3-884E-2EFCF029E067}" destId="{2994191E-B3C5-4DB4-AA9B-C1E83AC8690D}" srcOrd="1" destOrd="0" parTransId="{DC1C0B4A-D247-4351-8F0A-26751D6C7347}" sibTransId="{49EDE660-1AEB-4A2F-8577-EF1EC7C255E2}"/>
    <dgm:cxn modelId="{6332F728-A731-4DB7-B98A-DAA58CF02012}" type="presOf" srcId="{2994191E-B3C5-4DB4-AA9B-C1E83AC8690D}" destId="{FF4C6DF2-EC8B-4811-8E0E-C8EBEEF2BE4F}" srcOrd="1" destOrd="0" presId="urn:microsoft.com/office/officeart/2005/8/layout/orgChart1"/>
    <dgm:cxn modelId="{612D7FF8-BEFE-4B6D-9B21-0068977687EB}" type="presOf" srcId="{917C183A-9D7A-4443-9DAC-CF5DFBFF1594}" destId="{81154FCB-1A22-4755-ADF8-61F405AD030C}" srcOrd="0" destOrd="0" presId="urn:microsoft.com/office/officeart/2005/8/layout/orgChart1"/>
    <dgm:cxn modelId="{C396C10D-A2FA-4DDB-8BE5-A11AFB800AC2}" srcId="{6E78C7DB-3B7D-4DEB-923A-C9C041ECFD69}" destId="{819039F6-6AEC-48CB-903E-C854DE4AF6F7}" srcOrd="1" destOrd="0" parTransId="{75A66308-49C4-49F6-A22D-3A6C6E4A2AE4}" sibTransId="{EE751092-68D4-4784-B336-6F3D18995A11}"/>
    <dgm:cxn modelId="{5CD6CEDB-6EA6-4F5F-A3D2-A507201FB15C}" type="presOf" srcId="{75A66308-49C4-49F6-A22D-3A6C6E4A2AE4}" destId="{FC75CDDD-69EE-441E-AC78-32D70DA65657}" srcOrd="0" destOrd="0" presId="urn:microsoft.com/office/officeart/2005/8/layout/orgChart1"/>
    <dgm:cxn modelId="{AD088EA0-F3D5-4B68-96AF-165735403135}" type="presOf" srcId="{AD5C62A7-FEBC-4000-A981-3341D1B33314}" destId="{32A51E5F-AD0E-4634-8EA3-6A27BCE0CEA9}" srcOrd="0" destOrd="0" presId="urn:microsoft.com/office/officeart/2005/8/layout/orgChart1"/>
    <dgm:cxn modelId="{B38BE711-52EE-4121-8BCD-943FD948C894}" srcId="{AE93958D-B48A-40FB-8086-4396AC3A423F}" destId="{30413BA4-55C2-4EC4-A8D0-CCED5E80F327}" srcOrd="0" destOrd="0" parTransId="{D85261C9-8C3C-4B38-BC32-4B792C7B53AB}" sibTransId="{70CB6E3C-1042-4442-AE27-658470B034EB}"/>
    <dgm:cxn modelId="{C82A276C-3EAD-4DDB-A9DA-F7EB0742F4BD}" type="presOf" srcId="{E77E68F0-9B7A-428E-8ED0-8A7A07870EA3}" destId="{3E84A364-12DC-44AD-92FE-52DBD709F9CE}" srcOrd="1" destOrd="0" presId="urn:microsoft.com/office/officeart/2005/8/layout/orgChart1"/>
    <dgm:cxn modelId="{A5D476B7-4ADD-4A77-8476-330F45634F65}" srcId="{216DAD17-40E2-4BA3-884E-2EFCF029E067}" destId="{18C0080F-AC4D-4FC6-9095-F40EC4FBFA4D}" srcOrd="0" destOrd="0" parTransId="{AB6E3765-8353-4C0C-8A97-7A75585A35E3}" sibTransId="{2FA9EC4C-7F8B-4FA3-863F-AA3CD4BEFCF4}"/>
    <dgm:cxn modelId="{12DF9E6B-50E5-425E-A66F-3771A3A112E1}" type="presOf" srcId="{6E78C7DB-3B7D-4DEB-923A-C9C041ECFD69}" destId="{1881F1B5-B7E7-4647-9F34-1E7173868BE4}" srcOrd="0" destOrd="0" presId="urn:microsoft.com/office/officeart/2005/8/layout/orgChart1"/>
    <dgm:cxn modelId="{9ADEC54E-BC5B-49FB-B1F5-6A0FCFEF2BA2}" type="presOf" srcId="{01264469-D7B4-437D-B05F-DE442FBD787C}" destId="{141F2F6F-824D-404A-96D1-5B4AE798430D}" srcOrd="0" destOrd="0" presId="urn:microsoft.com/office/officeart/2005/8/layout/orgChart1"/>
    <dgm:cxn modelId="{C78D210B-A846-4F61-87EF-F690DED0F875}" type="presOf" srcId="{30413BA4-55C2-4EC4-A8D0-CCED5E80F327}" destId="{196D5B16-3989-4412-A642-8996EBB0A167}" srcOrd="1" destOrd="0" presId="urn:microsoft.com/office/officeart/2005/8/layout/orgChart1"/>
    <dgm:cxn modelId="{83EA5CD1-1410-46D5-94D2-9CC8C36B12DA}" type="presOf" srcId="{3E22178D-15D2-44E9-A9E4-BD04FA4AE594}" destId="{BF9C7CA6-D3DB-483F-B0BA-AB9ADF98AA45}" srcOrd="1" destOrd="0" presId="urn:microsoft.com/office/officeart/2005/8/layout/orgChart1"/>
    <dgm:cxn modelId="{21B3DF33-A42E-42AA-9E58-F38853BBC518}" type="presOf" srcId="{216DAD17-40E2-4BA3-884E-2EFCF029E067}" destId="{448DA239-6728-4152-A97C-1E3580C0B2B2}" srcOrd="0" destOrd="0" presId="urn:microsoft.com/office/officeart/2005/8/layout/orgChart1"/>
    <dgm:cxn modelId="{B1493861-64D1-423B-9F69-6C0551BB74DD}" type="presOf" srcId="{819039F6-6AEC-48CB-903E-C854DE4AF6F7}" destId="{61E85EFD-0B29-4750-983F-038FFD31BB0E}" srcOrd="0" destOrd="0" presId="urn:microsoft.com/office/officeart/2005/8/layout/orgChart1"/>
    <dgm:cxn modelId="{FF00DA4B-D150-4820-BC8C-6F8B41A3DCCA}" srcId="{E77E68F0-9B7A-428E-8ED0-8A7A07870EA3}" destId="{3E22178D-15D2-44E9-A9E4-BD04FA4AE594}" srcOrd="1" destOrd="0" parTransId="{01264469-D7B4-437D-B05F-DE442FBD787C}" sibTransId="{60410395-A375-4080-83F0-FB5CE583125C}"/>
    <dgm:cxn modelId="{C6CA1AF3-BBFE-447B-BAC3-37D93D5D0688}" type="presOf" srcId="{4565C1F8-7403-4851-848A-42DAA5021314}" destId="{A5F36337-BCA3-4EEE-82DD-0663142E45EF}" srcOrd="0" destOrd="0" presId="urn:microsoft.com/office/officeart/2005/8/layout/orgChart1"/>
    <dgm:cxn modelId="{8AEF48EF-0B30-4D91-9D45-E0CFC3129195}" srcId="{30413BA4-55C2-4EC4-A8D0-CCED5E80F327}" destId="{216DAD17-40E2-4BA3-884E-2EFCF029E067}" srcOrd="2" destOrd="0" parTransId="{C180DB60-3D29-4468-9A87-85B14D244163}" sibTransId="{8A3F39A2-F24C-4439-9E2F-FDF7B17C80F6}"/>
    <dgm:cxn modelId="{2B2E1EE1-581C-4AAC-A806-423C16F50BB6}" srcId="{E77E68F0-9B7A-428E-8ED0-8A7A07870EA3}" destId="{491E1E70-9DA4-4B85-8726-E7606FF0ED95}" srcOrd="0" destOrd="0" parTransId="{4565C1F8-7403-4851-848A-42DAA5021314}" sibTransId="{A9BB43CD-3085-408C-A9C6-72D42F8AE9BA}"/>
    <dgm:cxn modelId="{EA49AA18-93ED-4B16-86DB-3B771D8A2A62}" type="presOf" srcId="{CEDB4811-14D1-4625-A1E0-4BC6AF0E295F}" destId="{C5C2EC79-4A42-4CA3-B9F8-B3EEFF2D4FEC}" srcOrd="0" destOrd="0" presId="urn:microsoft.com/office/officeart/2005/8/layout/orgChart1"/>
    <dgm:cxn modelId="{41D3A326-B707-49C0-BF0F-6735B2440902}" type="presOf" srcId="{18C0080F-AC4D-4FC6-9095-F40EC4FBFA4D}" destId="{9D2B3995-701E-4146-B8D3-0C17F2939610}" srcOrd="0" destOrd="0" presId="urn:microsoft.com/office/officeart/2005/8/layout/orgChart1"/>
    <dgm:cxn modelId="{E314A187-BAF4-45FE-89BE-BD651D31FDDE}" srcId="{6E78C7DB-3B7D-4DEB-923A-C9C041ECFD69}" destId="{23FCABA0-5841-4CA0-BEBF-F76F0D1B424A}" srcOrd="0" destOrd="0" parTransId="{AD5C62A7-FEBC-4000-A981-3341D1B33314}" sibTransId="{0F3427B6-46F9-4B14-BBF9-930CE9E7DA74}"/>
    <dgm:cxn modelId="{DE0A1668-52DA-40CC-8B6B-E3F6239F1DD1}" type="presOf" srcId="{819039F6-6AEC-48CB-903E-C854DE4AF6F7}" destId="{AE17A442-4EB5-4901-AECC-786979520F13}" srcOrd="1" destOrd="0" presId="urn:microsoft.com/office/officeart/2005/8/layout/orgChart1"/>
    <dgm:cxn modelId="{30927DC2-EA6E-4DF8-8C56-A1EB3C7536DE}" type="presOf" srcId="{491E1E70-9DA4-4B85-8726-E7606FF0ED95}" destId="{DFE2A292-2E60-4909-B604-BB278879A2EC}" srcOrd="0" destOrd="0" presId="urn:microsoft.com/office/officeart/2005/8/layout/orgChart1"/>
    <dgm:cxn modelId="{E428CB13-1A74-4C56-B730-5ED819BF575F}" type="presOf" srcId="{AB6E3765-8353-4C0C-8A97-7A75585A35E3}" destId="{A787FE67-9494-4A2E-B87B-A67194EB2F27}" srcOrd="0" destOrd="0" presId="urn:microsoft.com/office/officeart/2005/8/layout/orgChart1"/>
    <dgm:cxn modelId="{9783CDF5-C72A-4A05-864C-747C62FC1706}" type="presOf" srcId="{3E22178D-15D2-44E9-A9E4-BD04FA4AE594}" destId="{8D1B1F80-9A1C-4BE1-A200-9E1EE13A665B}" srcOrd="0" destOrd="0" presId="urn:microsoft.com/office/officeart/2005/8/layout/orgChart1"/>
    <dgm:cxn modelId="{4F687404-2DB2-40CD-AAF4-0F15DF625DF6}" type="presOf" srcId="{DC1C0B4A-D247-4351-8F0A-26751D6C7347}" destId="{3859858E-DD67-469B-9818-33CF466D1CEF}" srcOrd="0" destOrd="0" presId="urn:microsoft.com/office/officeart/2005/8/layout/orgChart1"/>
    <dgm:cxn modelId="{4B2E8265-BD64-43DD-9B7D-91ABF985D03E}" type="presOf" srcId="{30413BA4-55C2-4EC4-A8D0-CCED5E80F327}" destId="{FF26C098-4A95-41DF-92FC-48AB5C29473F}" srcOrd="0" destOrd="0" presId="urn:microsoft.com/office/officeart/2005/8/layout/orgChart1"/>
    <dgm:cxn modelId="{B84B3C2F-5FD0-410E-8653-91BE6154CC7F}" type="presParOf" srcId="{2A08402E-6118-4C47-8111-AE0B8E33A4F1}" destId="{86AF89E1-4524-4E58-BA7B-AD3D6510FE2C}" srcOrd="0" destOrd="0" presId="urn:microsoft.com/office/officeart/2005/8/layout/orgChart1"/>
    <dgm:cxn modelId="{77654C84-7C03-4D04-B504-B5A5E178FD99}" type="presParOf" srcId="{86AF89E1-4524-4E58-BA7B-AD3D6510FE2C}" destId="{F4C4A407-31E5-4562-B617-7CA60D1637DC}" srcOrd="0" destOrd="0" presId="urn:microsoft.com/office/officeart/2005/8/layout/orgChart1"/>
    <dgm:cxn modelId="{B97E8DAD-4CA2-4AC2-B408-37AF76BA909B}" type="presParOf" srcId="{F4C4A407-31E5-4562-B617-7CA60D1637DC}" destId="{FF26C098-4A95-41DF-92FC-48AB5C29473F}" srcOrd="0" destOrd="0" presId="urn:microsoft.com/office/officeart/2005/8/layout/orgChart1"/>
    <dgm:cxn modelId="{2EAFFC40-0EF8-47AA-AC9E-8E14E6C613C8}" type="presParOf" srcId="{F4C4A407-31E5-4562-B617-7CA60D1637DC}" destId="{196D5B16-3989-4412-A642-8996EBB0A167}" srcOrd="1" destOrd="0" presId="urn:microsoft.com/office/officeart/2005/8/layout/orgChart1"/>
    <dgm:cxn modelId="{59701499-DDA4-4C24-BCA6-4A3B4D9E2160}" type="presParOf" srcId="{86AF89E1-4524-4E58-BA7B-AD3D6510FE2C}" destId="{CFBB8CE0-0042-45B1-9E48-67884DCBBA32}" srcOrd="1" destOrd="0" presId="urn:microsoft.com/office/officeart/2005/8/layout/orgChart1"/>
    <dgm:cxn modelId="{372610F4-18BD-4645-B73D-058019E03CEF}" type="presParOf" srcId="{CFBB8CE0-0042-45B1-9E48-67884DCBBA32}" destId="{81154FCB-1A22-4755-ADF8-61F405AD030C}" srcOrd="0" destOrd="0" presId="urn:microsoft.com/office/officeart/2005/8/layout/orgChart1"/>
    <dgm:cxn modelId="{60429578-CF05-4279-BF49-7FE4AB9CABB2}" type="presParOf" srcId="{CFBB8CE0-0042-45B1-9E48-67884DCBBA32}" destId="{608235F2-C436-4D89-9B23-08C56530D415}" srcOrd="1" destOrd="0" presId="urn:microsoft.com/office/officeart/2005/8/layout/orgChart1"/>
    <dgm:cxn modelId="{DF70D791-009A-4BD3-8937-E832547700BA}" type="presParOf" srcId="{608235F2-C436-4D89-9B23-08C56530D415}" destId="{3C7B74AA-0AAE-4DC1-A8AD-FCAD507C2F69}" srcOrd="0" destOrd="0" presId="urn:microsoft.com/office/officeart/2005/8/layout/orgChart1"/>
    <dgm:cxn modelId="{1015A4D9-9889-43F5-97BE-A3AA7B68D2F4}" type="presParOf" srcId="{3C7B74AA-0AAE-4DC1-A8AD-FCAD507C2F69}" destId="{1881F1B5-B7E7-4647-9F34-1E7173868BE4}" srcOrd="0" destOrd="0" presId="urn:microsoft.com/office/officeart/2005/8/layout/orgChart1"/>
    <dgm:cxn modelId="{830674F3-1458-47A9-AE70-EA72A6619495}" type="presParOf" srcId="{3C7B74AA-0AAE-4DC1-A8AD-FCAD507C2F69}" destId="{2090E488-BE7D-4977-898D-ABAF49FED784}" srcOrd="1" destOrd="0" presId="urn:microsoft.com/office/officeart/2005/8/layout/orgChart1"/>
    <dgm:cxn modelId="{2FBC0945-6B82-4BDA-85AC-9D06B6804B78}" type="presParOf" srcId="{608235F2-C436-4D89-9B23-08C56530D415}" destId="{727B522E-E5F6-4A8E-819B-B2CAA009947D}" srcOrd="1" destOrd="0" presId="urn:microsoft.com/office/officeart/2005/8/layout/orgChart1"/>
    <dgm:cxn modelId="{484E681B-F30A-442F-8ADC-6A880245DEC7}" type="presParOf" srcId="{727B522E-E5F6-4A8E-819B-B2CAA009947D}" destId="{32A51E5F-AD0E-4634-8EA3-6A27BCE0CEA9}" srcOrd="0" destOrd="0" presId="urn:microsoft.com/office/officeart/2005/8/layout/orgChart1"/>
    <dgm:cxn modelId="{3B5B7494-C8AD-4018-8D58-7FF170BF8FEE}" type="presParOf" srcId="{727B522E-E5F6-4A8E-819B-B2CAA009947D}" destId="{A1D96010-584B-4B31-8FA5-912120B71446}" srcOrd="1" destOrd="0" presId="urn:microsoft.com/office/officeart/2005/8/layout/orgChart1"/>
    <dgm:cxn modelId="{F574EC00-BBF1-461F-9F41-6DB8F1FE2A48}" type="presParOf" srcId="{A1D96010-584B-4B31-8FA5-912120B71446}" destId="{8251DBDA-76A6-41A1-B4D9-3D1F2FE0E0E1}" srcOrd="0" destOrd="0" presId="urn:microsoft.com/office/officeart/2005/8/layout/orgChart1"/>
    <dgm:cxn modelId="{E0182033-AE62-4D2A-9D32-55B9088D0B21}" type="presParOf" srcId="{8251DBDA-76A6-41A1-B4D9-3D1F2FE0E0E1}" destId="{A3941E73-FBDA-435F-BCBC-62568B7AFAEC}" srcOrd="0" destOrd="0" presId="urn:microsoft.com/office/officeart/2005/8/layout/orgChart1"/>
    <dgm:cxn modelId="{C434D175-60CF-4CB9-B450-09FDA6C336EA}" type="presParOf" srcId="{8251DBDA-76A6-41A1-B4D9-3D1F2FE0E0E1}" destId="{4F1FEAEB-A4B7-4F62-B7FE-08472E4040BD}" srcOrd="1" destOrd="0" presId="urn:microsoft.com/office/officeart/2005/8/layout/orgChart1"/>
    <dgm:cxn modelId="{27768FF0-D298-4CB6-B8C0-4C51755AB66D}" type="presParOf" srcId="{A1D96010-584B-4B31-8FA5-912120B71446}" destId="{B19435FB-D4E4-42EF-9EB5-F8049DDB49DC}" srcOrd="1" destOrd="0" presId="urn:microsoft.com/office/officeart/2005/8/layout/orgChart1"/>
    <dgm:cxn modelId="{95E6EDB9-5AC0-4ADE-940B-9CFD93E5C3E9}" type="presParOf" srcId="{A1D96010-584B-4B31-8FA5-912120B71446}" destId="{95F76CDB-C8B9-4A68-AEA4-8B92CEDFFD76}" srcOrd="2" destOrd="0" presId="urn:microsoft.com/office/officeart/2005/8/layout/orgChart1"/>
    <dgm:cxn modelId="{4AA13726-E246-4C89-B477-20278A276745}" type="presParOf" srcId="{727B522E-E5F6-4A8E-819B-B2CAA009947D}" destId="{FC75CDDD-69EE-441E-AC78-32D70DA65657}" srcOrd="2" destOrd="0" presId="urn:microsoft.com/office/officeart/2005/8/layout/orgChart1"/>
    <dgm:cxn modelId="{6A4B02BE-83D2-43A0-B4F7-3657879EB22A}" type="presParOf" srcId="{727B522E-E5F6-4A8E-819B-B2CAA009947D}" destId="{60F39832-1979-4CA5-ABFE-EB87F3E7E8D2}" srcOrd="3" destOrd="0" presId="urn:microsoft.com/office/officeart/2005/8/layout/orgChart1"/>
    <dgm:cxn modelId="{8B60417D-A444-4FFC-A6C7-B4BBF3438108}" type="presParOf" srcId="{60F39832-1979-4CA5-ABFE-EB87F3E7E8D2}" destId="{F4231AEC-31CE-46E1-AA82-F80B2B69DCE6}" srcOrd="0" destOrd="0" presId="urn:microsoft.com/office/officeart/2005/8/layout/orgChart1"/>
    <dgm:cxn modelId="{C0540890-A611-49CD-92D5-9B058E044388}" type="presParOf" srcId="{F4231AEC-31CE-46E1-AA82-F80B2B69DCE6}" destId="{61E85EFD-0B29-4750-983F-038FFD31BB0E}" srcOrd="0" destOrd="0" presId="urn:microsoft.com/office/officeart/2005/8/layout/orgChart1"/>
    <dgm:cxn modelId="{EB7D6CC7-75B2-4E6F-A00B-92B25E1CBA05}" type="presParOf" srcId="{F4231AEC-31CE-46E1-AA82-F80B2B69DCE6}" destId="{AE17A442-4EB5-4901-AECC-786979520F13}" srcOrd="1" destOrd="0" presId="urn:microsoft.com/office/officeart/2005/8/layout/orgChart1"/>
    <dgm:cxn modelId="{148B890A-8518-4C78-83D5-FC5B98501569}" type="presParOf" srcId="{60F39832-1979-4CA5-ABFE-EB87F3E7E8D2}" destId="{22B8F779-D4AE-4529-B3BC-A76407E16B7D}" srcOrd="1" destOrd="0" presId="urn:microsoft.com/office/officeart/2005/8/layout/orgChart1"/>
    <dgm:cxn modelId="{30B4BE10-63FD-4112-8ECB-F0F84E84A298}" type="presParOf" srcId="{60F39832-1979-4CA5-ABFE-EB87F3E7E8D2}" destId="{00CBF288-D17C-4BFB-A4FA-85E29356275F}" srcOrd="2" destOrd="0" presId="urn:microsoft.com/office/officeart/2005/8/layout/orgChart1"/>
    <dgm:cxn modelId="{A9CAFE4C-FEF2-4219-AFED-C20204C42F9D}" type="presParOf" srcId="{608235F2-C436-4D89-9B23-08C56530D415}" destId="{33B2031D-DC27-4598-8E41-6DDD1EB65759}" srcOrd="2" destOrd="0" presId="urn:microsoft.com/office/officeart/2005/8/layout/orgChart1"/>
    <dgm:cxn modelId="{7B000403-009D-4BB2-8C98-6AC329996954}" type="presParOf" srcId="{CFBB8CE0-0042-45B1-9E48-67884DCBBA32}" destId="{C5C2EC79-4A42-4CA3-B9F8-B3EEFF2D4FEC}" srcOrd="2" destOrd="0" presId="urn:microsoft.com/office/officeart/2005/8/layout/orgChart1"/>
    <dgm:cxn modelId="{85D3AE69-A7E7-419F-87C1-E48F51C9C67A}" type="presParOf" srcId="{CFBB8CE0-0042-45B1-9E48-67884DCBBA32}" destId="{F33EE653-10F1-47C2-880A-EA31F05230BF}" srcOrd="3" destOrd="0" presId="urn:microsoft.com/office/officeart/2005/8/layout/orgChart1"/>
    <dgm:cxn modelId="{D599DBA8-8FE5-4533-8E31-743938585E3B}" type="presParOf" srcId="{F33EE653-10F1-47C2-880A-EA31F05230BF}" destId="{CC9297E4-B192-47E0-B87C-77FC0AA7E945}" srcOrd="0" destOrd="0" presId="urn:microsoft.com/office/officeart/2005/8/layout/orgChart1"/>
    <dgm:cxn modelId="{20264179-4F0F-47F6-86B3-5DEE4BDEAC9E}" type="presParOf" srcId="{CC9297E4-B192-47E0-B87C-77FC0AA7E945}" destId="{EDD1DD29-E467-48FA-80E7-AC232A6A49F8}" srcOrd="0" destOrd="0" presId="urn:microsoft.com/office/officeart/2005/8/layout/orgChart1"/>
    <dgm:cxn modelId="{2F924C6D-0E42-4027-9394-04E6C6518CEC}" type="presParOf" srcId="{CC9297E4-B192-47E0-B87C-77FC0AA7E945}" destId="{3E84A364-12DC-44AD-92FE-52DBD709F9CE}" srcOrd="1" destOrd="0" presId="urn:microsoft.com/office/officeart/2005/8/layout/orgChart1"/>
    <dgm:cxn modelId="{A07E40AF-F81B-4FF4-806A-36B24E8BD4FD}" type="presParOf" srcId="{F33EE653-10F1-47C2-880A-EA31F05230BF}" destId="{88A952C0-C6F1-4807-846D-C132A6DE0E7A}" srcOrd="1" destOrd="0" presId="urn:microsoft.com/office/officeart/2005/8/layout/orgChart1"/>
    <dgm:cxn modelId="{FF7E96FF-0FB2-4E9D-80FD-41090B237393}" type="presParOf" srcId="{88A952C0-C6F1-4807-846D-C132A6DE0E7A}" destId="{A5F36337-BCA3-4EEE-82DD-0663142E45EF}" srcOrd="0" destOrd="0" presId="urn:microsoft.com/office/officeart/2005/8/layout/orgChart1"/>
    <dgm:cxn modelId="{252B7E44-0EB7-40FE-BE0C-66705A4FF9A0}" type="presParOf" srcId="{88A952C0-C6F1-4807-846D-C132A6DE0E7A}" destId="{C2EC2C86-9421-4435-96C1-19275B9B5B59}" srcOrd="1" destOrd="0" presId="urn:microsoft.com/office/officeart/2005/8/layout/orgChart1"/>
    <dgm:cxn modelId="{36FE0EA7-3427-4852-85E2-5FE0085F5A24}" type="presParOf" srcId="{C2EC2C86-9421-4435-96C1-19275B9B5B59}" destId="{E509D7DE-8C3B-4ED4-AF4B-EB0F84E629DB}" srcOrd="0" destOrd="0" presId="urn:microsoft.com/office/officeart/2005/8/layout/orgChart1"/>
    <dgm:cxn modelId="{26D71715-0ADC-4D65-A8F0-048C7B87DF8D}" type="presParOf" srcId="{E509D7DE-8C3B-4ED4-AF4B-EB0F84E629DB}" destId="{DFE2A292-2E60-4909-B604-BB278879A2EC}" srcOrd="0" destOrd="0" presId="urn:microsoft.com/office/officeart/2005/8/layout/orgChart1"/>
    <dgm:cxn modelId="{1792B64E-3EE3-4018-B6BF-D53FCFC2CF06}" type="presParOf" srcId="{E509D7DE-8C3B-4ED4-AF4B-EB0F84E629DB}" destId="{E776F9AD-908D-461E-A0C2-385EFB61CC02}" srcOrd="1" destOrd="0" presId="urn:microsoft.com/office/officeart/2005/8/layout/orgChart1"/>
    <dgm:cxn modelId="{207E9914-E3B2-4179-BEF7-0301503122C7}" type="presParOf" srcId="{C2EC2C86-9421-4435-96C1-19275B9B5B59}" destId="{0D7D9E0C-A10F-4853-8384-1590B20B8164}" srcOrd="1" destOrd="0" presId="urn:microsoft.com/office/officeart/2005/8/layout/orgChart1"/>
    <dgm:cxn modelId="{2CE537A1-48E1-459C-881E-1F8718CF3303}" type="presParOf" srcId="{C2EC2C86-9421-4435-96C1-19275B9B5B59}" destId="{E770CBEC-5334-4A68-B504-849229C4FC83}" srcOrd="2" destOrd="0" presId="urn:microsoft.com/office/officeart/2005/8/layout/orgChart1"/>
    <dgm:cxn modelId="{06238FC4-97CF-490B-824F-7C9DD47AC819}" type="presParOf" srcId="{88A952C0-C6F1-4807-846D-C132A6DE0E7A}" destId="{141F2F6F-824D-404A-96D1-5B4AE798430D}" srcOrd="2" destOrd="0" presId="urn:microsoft.com/office/officeart/2005/8/layout/orgChart1"/>
    <dgm:cxn modelId="{FB60D223-7061-4053-9F2C-F979330035A8}" type="presParOf" srcId="{88A952C0-C6F1-4807-846D-C132A6DE0E7A}" destId="{59C9B567-AA48-48E9-AA1B-D9C6CAB58679}" srcOrd="3" destOrd="0" presId="urn:microsoft.com/office/officeart/2005/8/layout/orgChart1"/>
    <dgm:cxn modelId="{D88FDF82-F0FE-4983-BF51-6214742AEFA4}" type="presParOf" srcId="{59C9B567-AA48-48E9-AA1B-D9C6CAB58679}" destId="{19DCA37F-6826-4E04-92EC-DEBD627C818E}" srcOrd="0" destOrd="0" presId="urn:microsoft.com/office/officeart/2005/8/layout/orgChart1"/>
    <dgm:cxn modelId="{6992599A-1DE3-4C51-A598-5398D0C8E319}" type="presParOf" srcId="{19DCA37F-6826-4E04-92EC-DEBD627C818E}" destId="{8D1B1F80-9A1C-4BE1-A200-9E1EE13A665B}" srcOrd="0" destOrd="0" presId="urn:microsoft.com/office/officeart/2005/8/layout/orgChart1"/>
    <dgm:cxn modelId="{A3E7122A-840B-430F-AF48-80E8649406AD}" type="presParOf" srcId="{19DCA37F-6826-4E04-92EC-DEBD627C818E}" destId="{BF9C7CA6-D3DB-483F-B0BA-AB9ADF98AA45}" srcOrd="1" destOrd="0" presId="urn:microsoft.com/office/officeart/2005/8/layout/orgChart1"/>
    <dgm:cxn modelId="{C108E89B-7630-4B8F-A455-14211B1437E3}" type="presParOf" srcId="{59C9B567-AA48-48E9-AA1B-D9C6CAB58679}" destId="{B085078C-9B4A-41E4-BF1C-7D013E4C6600}" srcOrd="1" destOrd="0" presId="urn:microsoft.com/office/officeart/2005/8/layout/orgChart1"/>
    <dgm:cxn modelId="{E7A7107C-06FE-4E08-95E5-E516604BD53B}" type="presParOf" srcId="{59C9B567-AA48-48E9-AA1B-D9C6CAB58679}" destId="{B1B5E4EA-C1A3-4D5E-9941-FDBB01F18BA5}" srcOrd="2" destOrd="0" presId="urn:microsoft.com/office/officeart/2005/8/layout/orgChart1"/>
    <dgm:cxn modelId="{B562F60E-ED87-4F8E-9F1F-C845CAD2A77E}" type="presParOf" srcId="{F33EE653-10F1-47C2-880A-EA31F05230BF}" destId="{606A0F17-B315-473D-8504-7D836C7C9F0B}" srcOrd="2" destOrd="0" presId="urn:microsoft.com/office/officeart/2005/8/layout/orgChart1"/>
    <dgm:cxn modelId="{46875C0D-C7BC-49A7-A89D-3371DA133759}" type="presParOf" srcId="{CFBB8CE0-0042-45B1-9E48-67884DCBBA32}" destId="{A928CE93-038E-40CB-B351-863190D3A0F8}" srcOrd="4" destOrd="0" presId="urn:microsoft.com/office/officeart/2005/8/layout/orgChart1"/>
    <dgm:cxn modelId="{40CC25B7-BD4E-40BC-A0B9-1E5489979FD5}" type="presParOf" srcId="{CFBB8CE0-0042-45B1-9E48-67884DCBBA32}" destId="{EA8982BB-32F0-4AEE-8140-3DE6E8F0673D}" srcOrd="5" destOrd="0" presId="urn:microsoft.com/office/officeart/2005/8/layout/orgChart1"/>
    <dgm:cxn modelId="{D9EE4A24-4030-4236-82F1-92F81BD4FC1C}" type="presParOf" srcId="{EA8982BB-32F0-4AEE-8140-3DE6E8F0673D}" destId="{629F45FD-BD3F-4E80-8949-726145B2CB93}" srcOrd="0" destOrd="0" presId="urn:microsoft.com/office/officeart/2005/8/layout/orgChart1"/>
    <dgm:cxn modelId="{48ED74A0-2EEB-489C-8001-09E2129D195C}" type="presParOf" srcId="{629F45FD-BD3F-4E80-8949-726145B2CB93}" destId="{448DA239-6728-4152-A97C-1E3580C0B2B2}" srcOrd="0" destOrd="0" presId="urn:microsoft.com/office/officeart/2005/8/layout/orgChart1"/>
    <dgm:cxn modelId="{5727E7B8-9AF5-4FFC-99F9-D8157F239906}" type="presParOf" srcId="{629F45FD-BD3F-4E80-8949-726145B2CB93}" destId="{1D500D0D-8DDD-436C-8728-C712B80110A2}" srcOrd="1" destOrd="0" presId="urn:microsoft.com/office/officeart/2005/8/layout/orgChart1"/>
    <dgm:cxn modelId="{E95F8768-7D50-4B6E-A5B9-96A70204452F}" type="presParOf" srcId="{EA8982BB-32F0-4AEE-8140-3DE6E8F0673D}" destId="{1818736A-A817-4E37-8247-8704B53F990A}" srcOrd="1" destOrd="0" presId="urn:microsoft.com/office/officeart/2005/8/layout/orgChart1"/>
    <dgm:cxn modelId="{898249AA-B155-44C1-8B4A-61A567B3EB8D}" type="presParOf" srcId="{1818736A-A817-4E37-8247-8704B53F990A}" destId="{A787FE67-9494-4A2E-B87B-A67194EB2F27}" srcOrd="0" destOrd="0" presId="urn:microsoft.com/office/officeart/2005/8/layout/orgChart1"/>
    <dgm:cxn modelId="{45E5ACEA-49BC-4BCE-9E36-76D78ECC0478}" type="presParOf" srcId="{1818736A-A817-4E37-8247-8704B53F990A}" destId="{DEB8FC70-4A81-4F7B-92ED-688BB70A5B4A}" srcOrd="1" destOrd="0" presId="urn:microsoft.com/office/officeart/2005/8/layout/orgChart1"/>
    <dgm:cxn modelId="{3845914A-4806-4292-B0B4-2B3C547846FE}" type="presParOf" srcId="{DEB8FC70-4A81-4F7B-92ED-688BB70A5B4A}" destId="{E8BAC754-1B97-44B6-B352-E7DA81DA0D3E}" srcOrd="0" destOrd="0" presId="urn:microsoft.com/office/officeart/2005/8/layout/orgChart1"/>
    <dgm:cxn modelId="{B09481F2-447E-49C1-8690-4FB582662E59}" type="presParOf" srcId="{E8BAC754-1B97-44B6-B352-E7DA81DA0D3E}" destId="{9D2B3995-701E-4146-B8D3-0C17F2939610}" srcOrd="0" destOrd="0" presId="urn:microsoft.com/office/officeart/2005/8/layout/orgChart1"/>
    <dgm:cxn modelId="{364809A1-2549-4484-93B9-317D6B2D35D7}" type="presParOf" srcId="{E8BAC754-1B97-44B6-B352-E7DA81DA0D3E}" destId="{310A8331-644F-4713-A47A-DBD0DE0C6D2C}" srcOrd="1" destOrd="0" presId="urn:microsoft.com/office/officeart/2005/8/layout/orgChart1"/>
    <dgm:cxn modelId="{0AD1C2C3-1E3A-44BB-BE63-5EB00745656E}" type="presParOf" srcId="{DEB8FC70-4A81-4F7B-92ED-688BB70A5B4A}" destId="{2D3E604E-FA2C-41FD-BC54-BAA7A040556F}" srcOrd="1" destOrd="0" presId="urn:microsoft.com/office/officeart/2005/8/layout/orgChart1"/>
    <dgm:cxn modelId="{3B8A337B-7CCB-4784-9A59-4C7C8C2EE1D1}" type="presParOf" srcId="{DEB8FC70-4A81-4F7B-92ED-688BB70A5B4A}" destId="{D57CE47E-CDEC-4507-A7D8-A68DFFF71145}" srcOrd="2" destOrd="0" presId="urn:microsoft.com/office/officeart/2005/8/layout/orgChart1"/>
    <dgm:cxn modelId="{C8AFD186-100F-4543-A419-F5B5596DBBD3}" type="presParOf" srcId="{1818736A-A817-4E37-8247-8704B53F990A}" destId="{3859858E-DD67-469B-9818-33CF466D1CEF}" srcOrd="2" destOrd="0" presId="urn:microsoft.com/office/officeart/2005/8/layout/orgChart1"/>
    <dgm:cxn modelId="{322E7AD8-3E75-4482-846B-93348DF75D13}" type="presParOf" srcId="{1818736A-A817-4E37-8247-8704B53F990A}" destId="{1D45A234-1030-451A-A427-E0BF4A41C269}" srcOrd="3" destOrd="0" presId="urn:microsoft.com/office/officeart/2005/8/layout/orgChart1"/>
    <dgm:cxn modelId="{29FCEE93-57AE-44B2-A758-2847E028AA05}" type="presParOf" srcId="{1D45A234-1030-451A-A427-E0BF4A41C269}" destId="{BF4E23BC-26F7-495F-9940-F41BDCD90832}" srcOrd="0" destOrd="0" presId="urn:microsoft.com/office/officeart/2005/8/layout/orgChart1"/>
    <dgm:cxn modelId="{34610026-A896-4236-92F7-D7C011CAF1EE}" type="presParOf" srcId="{BF4E23BC-26F7-495F-9940-F41BDCD90832}" destId="{CAD3F58B-6EC2-4E87-8440-9F34D99C017B}" srcOrd="0" destOrd="0" presId="urn:microsoft.com/office/officeart/2005/8/layout/orgChart1"/>
    <dgm:cxn modelId="{179D15B4-9B89-4603-A1C2-B717D627E11D}" type="presParOf" srcId="{BF4E23BC-26F7-495F-9940-F41BDCD90832}" destId="{FF4C6DF2-EC8B-4811-8E0E-C8EBEEF2BE4F}" srcOrd="1" destOrd="0" presId="urn:microsoft.com/office/officeart/2005/8/layout/orgChart1"/>
    <dgm:cxn modelId="{D4BE4239-EFBC-4833-A75F-24348E1A224C}" type="presParOf" srcId="{1D45A234-1030-451A-A427-E0BF4A41C269}" destId="{63781029-D9C5-4FDC-A7D4-0033317D9330}" srcOrd="1" destOrd="0" presId="urn:microsoft.com/office/officeart/2005/8/layout/orgChart1"/>
    <dgm:cxn modelId="{89D3F3CF-BE00-4612-AA39-6F8F5C614DFD}" type="presParOf" srcId="{1D45A234-1030-451A-A427-E0BF4A41C269}" destId="{DD4A546A-1480-4B7D-AAF0-5A40CF493361}" srcOrd="2" destOrd="0" presId="urn:microsoft.com/office/officeart/2005/8/layout/orgChart1"/>
    <dgm:cxn modelId="{CC594AB2-F266-4759-8C0A-26DC4A14569A}" type="presParOf" srcId="{EA8982BB-32F0-4AEE-8140-3DE6E8F0673D}" destId="{2F9DB98A-0BED-4B93-8F7C-B751B45BF718}" srcOrd="2" destOrd="0" presId="urn:microsoft.com/office/officeart/2005/8/layout/orgChart1"/>
    <dgm:cxn modelId="{E06C76CD-17D6-40AE-A258-2B718F5D776B}" type="presParOf" srcId="{86AF89E1-4524-4E58-BA7B-AD3D6510FE2C}" destId="{A028C0DE-0961-44E6-8BB4-7470FDB5C5C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09E9D-41A7-4B1C-916D-2FC86979D103}" type="doc">
      <dgm:prSet loTypeId="urn:microsoft.com/office/officeart/2005/8/layout/hierarchy4" loCatId="list" qsTypeId="urn:microsoft.com/office/officeart/2005/8/quickstyle/simple3" qsCatId="simple" csTypeId="urn:microsoft.com/office/officeart/2005/8/colors/colorful4" csCatId="colorful" phldr="1"/>
      <dgm:spPr/>
      <dgm:t>
        <a:bodyPr/>
        <a:lstStyle/>
        <a:p>
          <a:endParaRPr lang="zh-CN" altLang="en-US"/>
        </a:p>
      </dgm:t>
    </dgm:pt>
    <dgm:pt modelId="{35439F6F-CAD2-4500-9572-257E310C9346}">
      <dgm:prSet phldrT="[文本]"/>
      <dgm:spPr/>
      <dgm:t>
        <a:bodyPr/>
        <a:lstStyle/>
        <a:p>
          <a:pPr algn="l"/>
          <a:r>
            <a:rPr lang="zh-CN" altLang="en-US" b="0" dirty="0" smtClean="0">
              <a:solidFill>
                <a:schemeClr val="tx2"/>
              </a:solidFill>
              <a:latin typeface="微软雅黑" panose="020B0503020204020204" pitchFamily="34" charset="-122"/>
              <a:ea typeface="微软雅黑" panose="020B0503020204020204" pitchFamily="34" charset="-122"/>
            </a:rPr>
            <a:t>★ 不得出售个人信息</a:t>
          </a:r>
          <a:endParaRPr lang="zh-CN" altLang="en-US" b="0" dirty="0">
            <a:solidFill>
              <a:schemeClr val="tx2"/>
            </a:solidFill>
          </a:endParaRPr>
        </a:p>
      </dgm:t>
    </dgm:pt>
    <dgm:pt modelId="{1B4ADF63-F444-42F7-AF2C-81367367007F}" type="parTrans" cxnId="{B8860699-9277-439E-BBF0-32C020C995D3}">
      <dgm:prSet/>
      <dgm:spPr/>
      <dgm:t>
        <a:bodyPr/>
        <a:lstStyle/>
        <a:p>
          <a:pPr algn="l"/>
          <a:endParaRPr lang="zh-CN" altLang="en-US" b="0">
            <a:solidFill>
              <a:schemeClr val="tx2"/>
            </a:solidFill>
          </a:endParaRPr>
        </a:p>
      </dgm:t>
    </dgm:pt>
    <dgm:pt modelId="{3A351C49-FFD0-4058-8D1D-A506244EB35C}" type="sibTrans" cxnId="{B8860699-9277-439E-BBF0-32C020C995D3}">
      <dgm:prSet/>
      <dgm:spPr/>
      <dgm:t>
        <a:bodyPr/>
        <a:lstStyle/>
        <a:p>
          <a:pPr algn="l"/>
          <a:endParaRPr lang="zh-CN" altLang="en-US" b="0">
            <a:solidFill>
              <a:schemeClr val="tx2"/>
            </a:solidFill>
          </a:endParaRPr>
        </a:p>
      </dgm:t>
    </dgm:pt>
    <dgm:pt modelId="{EF790605-C8EA-4DD5-968A-077169CE29FE}">
      <dgm:prSet phldrT="[文本]"/>
      <dgm:spPr/>
      <dgm:t>
        <a:bodyPr/>
        <a:lstStyle/>
        <a:p>
          <a:pPr algn="l"/>
          <a:r>
            <a:rPr lang="zh-CN" altLang="en-US" b="0" dirty="0" smtClean="0">
              <a:solidFill>
                <a:schemeClr val="tx2"/>
              </a:solidFill>
              <a:latin typeface="微软雅黑" panose="020B0503020204020204" pitchFamily="34" charset="-122"/>
              <a:ea typeface="微软雅黑" panose="020B0503020204020204" pitchFamily="34" charset="-122"/>
            </a:rPr>
            <a:t>★ 以法律形式明确“网络实名制”</a:t>
          </a:r>
          <a:endParaRPr lang="zh-CN" altLang="en-US" b="0" dirty="0">
            <a:solidFill>
              <a:schemeClr val="tx2"/>
            </a:solidFill>
          </a:endParaRPr>
        </a:p>
      </dgm:t>
    </dgm:pt>
    <dgm:pt modelId="{6B55E8B6-8505-4D08-9841-FCB1389CB6CD}" type="parTrans" cxnId="{54F3BE39-26E8-480E-AF52-EA63158047EB}">
      <dgm:prSet/>
      <dgm:spPr/>
      <dgm:t>
        <a:bodyPr/>
        <a:lstStyle/>
        <a:p>
          <a:pPr algn="l"/>
          <a:endParaRPr lang="zh-CN" altLang="en-US" b="0">
            <a:solidFill>
              <a:schemeClr val="tx2"/>
            </a:solidFill>
          </a:endParaRPr>
        </a:p>
      </dgm:t>
    </dgm:pt>
    <dgm:pt modelId="{C70EA9D6-A41F-4AE4-BFB6-4D75B622E0E6}" type="sibTrans" cxnId="{54F3BE39-26E8-480E-AF52-EA63158047EB}">
      <dgm:prSet/>
      <dgm:spPr/>
      <dgm:t>
        <a:bodyPr/>
        <a:lstStyle/>
        <a:p>
          <a:pPr algn="l"/>
          <a:endParaRPr lang="zh-CN" altLang="en-US" b="0">
            <a:solidFill>
              <a:schemeClr val="tx2"/>
            </a:solidFill>
          </a:endParaRPr>
        </a:p>
      </dgm:t>
    </dgm:pt>
    <dgm:pt modelId="{62F45347-D1C7-4B8D-8CF0-6C4D44C8A07F}">
      <dgm:prSet phldrT="[文本]"/>
      <dgm:spPr/>
      <dgm:t>
        <a:bodyPr/>
        <a:lstStyle/>
        <a:p>
          <a:pPr algn="l"/>
          <a:r>
            <a:rPr lang="zh-CN" altLang="en-US" b="0" dirty="0" smtClean="0">
              <a:solidFill>
                <a:schemeClr val="tx2"/>
              </a:solidFill>
              <a:latin typeface="微软雅黑" panose="020B0503020204020204" pitchFamily="34" charset="-122"/>
              <a:ea typeface="微软雅黑" panose="020B0503020204020204" pitchFamily="34" charset="-122"/>
            </a:rPr>
            <a:t>★ 惩治攻击破坏我国关键信息基础设施的境外组织和个人</a:t>
          </a:r>
          <a:endParaRPr lang="zh-CN" altLang="en-US" b="0" dirty="0">
            <a:solidFill>
              <a:schemeClr val="tx2"/>
            </a:solidFill>
          </a:endParaRPr>
        </a:p>
      </dgm:t>
    </dgm:pt>
    <dgm:pt modelId="{086A0B0F-A618-49F9-BAA2-967A6C88358F}" type="parTrans" cxnId="{0B4D8C62-C046-43E2-BF58-0ADF5806C5FA}">
      <dgm:prSet/>
      <dgm:spPr/>
      <dgm:t>
        <a:bodyPr/>
        <a:lstStyle/>
        <a:p>
          <a:pPr algn="l"/>
          <a:endParaRPr lang="zh-CN" altLang="en-US" b="0">
            <a:solidFill>
              <a:schemeClr val="tx2"/>
            </a:solidFill>
          </a:endParaRPr>
        </a:p>
      </dgm:t>
    </dgm:pt>
    <dgm:pt modelId="{BD18443A-7568-4EC7-B75A-D15FF2F63F03}" type="sibTrans" cxnId="{0B4D8C62-C046-43E2-BF58-0ADF5806C5FA}">
      <dgm:prSet/>
      <dgm:spPr/>
      <dgm:t>
        <a:bodyPr/>
        <a:lstStyle/>
        <a:p>
          <a:pPr algn="l"/>
          <a:endParaRPr lang="zh-CN" altLang="en-US" b="0">
            <a:solidFill>
              <a:schemeClr val="tx2"/>
            </a:solidFill>
          </a:endParaRPr>
        </a:p>
      </dgm:t>
    </dgm:pt>
    <dgm:pt modelId="{30F1CCE9-A82B-4C66-8649-A7201A92FAEB}">
      <dgm:prSet phldrT="[文本]"/>
      <dgm:spPr/>
      <dgm:t>
        <a:bodyPr/>
        <a:lstStyle/>
        <a:p>
          <a:pPr algn="l"/>
          <a:r>
            <a:rPr lang="zh-CN" altLang="en-US" b="0" dirty="0" smtClean="0">
              <a:solidFill>
                <a:schemeClr val="tx2"/>
              </a:solidFill>
              <a:latin typeface="微软雅黑" panose="020B0503020204020204" pitchFamily="34" charset="-122"/>
              <a:ea typeface="微软雅黑" panose="020B0503020204020204" pitchFamily="34" charset="-122"/>
            </a:rPr>
            <a:t>★ 严厉打击网络诈骗</a:t>
          </a:r>
          <a:endParaRPr lang="zh-CN" altLang="en-US" b="0" dirty="0">
            <a:solidFill>
              <a:schemeClr val="tx2"/>
            </a:solidFill>
          </a:endParaRPr>
        </a:p>
      </dgm:t>
    </dgm:pt>
    <dgm:pt modelId="{55C48E9E-101B-4068-BD74-BDDC9DF1CC92}" type="parTrans" cxnId="{0C0BDF7F-0BAD-469A-83B4-1023D954555C}">
      <dgm:prSet/>
      <dgm:spPr/>
      <dgm:t>
        <a:bodyPr/>
        <a:lstStyle/>
        <a:p>
          <a:pPr algn="l"/>
          <a:endParaRPr lang="zh-CN" altLang="en-US" b="0">
            <a:solidFill>
              <a:schemeClr val="tx2"/>
            </a:solidFill>
          </a:endParaRPr>
        </a:p>
      </dgm:t>
    </dgm:pt>
    <dgm:pt modelId="{C7A7CF14-026E-47F7-ABCB-1925AA4A05F4}" type="sibTrans" cxnId="{0C0BDF7F-0BAD-469A-83B4-1023D954555C}">
      <dgm:prSet/>
      <dgm:spPr/>
      <dgm:t>
        <a:bodyPr/>
        <a:lstStyle/>
        <a:p>
          <a:pPr algn="l"/>
          <a:endParaRPr lang="zh-CN" altLang="en-US" b="0">
            <a:solidFill>
              <a:schemeClr val="tx2"/>
            </a:solidFill>
          </a:endParaRPr>
        </a:p>
      </dgm:t>
    </dgm:pt>
    <dgm:pt modelId="{7CCE2B02-2AFC-4733-A690-2BC96E9BD681}">
      <dgm:prSet phldrT="[文本]"/>
      <dgm:spPr/>
      <dgm:t>
        <a:bodyPr/>
        <a:lstStyle/>
        <a:p>
          <a:pPr algn="l"/>
          <a:r>
            <a:rPr lang="zh-CN" altLang="en-US" b="0" dirty="0" smtClean="0">
              <a:solidFill>
                <a:schemeClr val="tx2"/>
              </a:solidFill>
              <a:latin typeface="微软雅黑" panose="020B0503020204020204" pitchFamily="34" charset="-122"/>
              <a:ea typeface="微软雅黑" panose="020B0503020204020204" pitchFamily="34" charset="-122"/>
            </a:rPr>
            <a:t>★ 重点保护关键信息基础设施</a:t>
          </a:r>
          <a:endParaRPr lang="zh-CN" altLang="en-US" b="0" dirty="0">
            <a:solidFill>
              <a:schemeClr val="tx2"/>
            </a:solidFill>
          </a:endParaRPr>
        </a:p>
      </dgm:t>
    </dgm:pt>
    <dgm:pt modelId="{001FEFB6-2E38-4777-80FE-E94409A37581}" type="parTrans" cxnId="{FFFB2EF6-162F-4F8B-B0E5-0CA49706544A}">
      <dgm:prSet/>
      <dgm:spPr/>
      <dgm:t>
        <a:bodyPr/>
        <a:lstStyle/>
        <a:p>
          <a:pPr algn="l"/>
          <a:endParaRPr lang="zh-CN" altLang="en-US" b="0">
            <a:solidFill>
              <a:schemeClr val="tx2"/>
            </a:solidFill>
          </a:endParaRPr>
        </a:p>
      </dgm:t>
    </dgm:pt>
    <dgm:pt modelId="{E36964F4-5051-4EC8-A451-9E8012E00C01}" type="sibTrans" cxnId="{FFFB2EF6-162F-4F8B-B0E5-0CA49706544A}">
      <dgm:prSet/>
      <dgm:spPr/>
      <dgm:t>
        <a:bodyPr/>
        <a:lstStyle/>
        <a:p>
          <a:pPr algn="l"/>
          <a:endParaRPr lang="zh-CN" altLang="en-US" b="0">
            <a:solidFill>
              <a:schemeClr val="tx2"/>
            </a:solidFill>
          </a:endParaRPr>
        </a:p>
      </dgm:t>
    </dgm:pt>
    <dgm:pt modelId="{BCF6947F-9225-4C14-A95D-9DC773E96088}">
      <dgm:prSet phldrT="[文本]"/>
      <dgm:spPr/>
      <dgm:t>
        <a:bodyPr/>
        <a:lstStyle/>
        <a:p>
          <a:pPr algn="l"/>
          <a:r>
            <a:rPr lang="zh-CN" altLang="en-US" b="0" dirty="0" smtClean="0">
              <a:solidFill>
                <a:schemeClr val="tx2"/>
              </a:solidFill>
              <a:latin typeface="微软雅黑" panose="020B0503020204020204" pitchFamily="34" charset="-122"/>
              <a:ea typeface="微软雅黑" panose="020B0503020204020204" pitchFamily="34" charset="-122"/>
            </a:rPr>
            <a:t>★ 重大突发事件可采取“网络通信管制”</a:t>
          </a:r>
          <a:endParaRPr lang="zh-CN" altLang="en-US" b="0" dirty="0">
            <a:solidFill>
              <a:schemeClr val="tx2"/>
            </a:solidFill>
          </a:endParaRPr>
        </a:p>
      </dgm:t>
    </dgm:pt>
    <dgm:pt modelId="{AF433533-DBFA-4879-A349-0F9E2F00F7FF}" type="parTrans" cxnId="{BF58C769-B995-4E8C-B332-51DBD2E45F5F}">
      <dgm:prSet/>
      <dgm:spPr/>
      <dgm:t>
        <a:bodyPr/>
        <a:lstStyle/>
        <a:p>
          <a:pPr algn="l"/>
          <a:endParaRPr lang="zh-CN" altLang="en-US" b="0">
            <a:solidFill>
              <a:schemeClr val="tx2"/>
            </a:solidFill>
          </a:endParaRPr>
        </a:p>
      </dgm:t>
    </dgm:pt>
    <dgm:pt modelId="{0A9F7D14-9600-4061-9FEE-0A965AAC6AFE}" type="sibTrans" cxnId="{BF58C769-B995-4E8C-B332-51DBD2E45F5F}">
      <dgm:prSet/>
      <dgm:spPr/>
      <dgm:t>
        <a:bodyPr/>
        <a:lstStyle/>
        <a:p>
          <a:pPr algn="l"/>
          <a:endParaRPr lang="zh-CN" altLang="en-US" b="0">
            <a:solidFill>
              <a:schemeClr val="tx2"/>
            </a:solidFill>
          </a:endParaRPr>
        </a:p>
      </dgm:t>
    </dgm:pt>
    <dgm:pt modelId="{2DE51AEE-D1C2-46E2-8C11-9E2296B356E6}" type="pres">
      <dgm:prSet presAssocID="{D5F09E9D-41A7-4B1C-916D-2FC86979D103}" presName="Name0" presStyleCnt="0">
        <dgm:presLayoutVars>
          <dgm:chPref val="1"/>
          <dgm:dir/>
          <dgm:animOne val="branch"/>
          <dgm:animLvl val="lvl"/>
          <dgm:resizeHandles/>
        </dgm:presLayoutVars>
      </dgm:prSet>
      <dgm:spPr/>
      <dgm:t>
        <a:bodyPr/>
        <a:lstStyle/>
        <a:p>
          <a:endParaRPr lang="zh-CN" altLang="en-US"/>
        </a:p>
      </dgm:t>
    </dgm:pt>
    <dgm:pt modelId="{0A1462B4-7560-4E47-9A57-A4CA38D1E87A}" type="pres">
      <dgm:prSet presAssocID="{35439F6F-CAD2-4500-9572-257E310C9346}" presName="vertOne" presStyleCnt="0"/>
      <dgm:spPr/>
    </dgm:pt>
    <dgm:pt modelId="{6AFEA3AA-26A2-4EAE-805F-0296355E0D50}" type="pres">
      <dgm:prSet presAssocID="{35439F6F-CAD2-4500-9572-257E310C9346}" presName="txOne" presStyleLbl="node0" presStyleIdx="0" presStyleCnt="1" custLinFactNeighborX="11004" custLinFactNeighborY="-1874">
        <dgm:presLayoutVars>
          <dgm:chPref val="3"/>
        </dgm:presLayoutVars>
      </dgm:prSet>
      <dgm:spPr/>
      <dgm:t>
        <a:bodyPr/>
        <a:lstStyle/>
        <a:p>
          <a:endParaRPr lang="zh-CN" altLang="en-US"/>
        </a:p>
      </dgm:t>
    </dgm:pt>
    <dgm:pt modelId="{BD94C936-3CBB-4E38-A2C4-CF907F6EE2BF}" type="pres">
      <dgm:prSet presAssocID="{35439F6F-CAD2-4500-9572-257E310C9346}" presName="parTransOne" presStyleCnt="0"/>
      <dgm:spPr/>
    </dgm:pt>
    <dgm:pt modelId="{D8AD7466-9D64-4483-AC0E-5699F6E91ACD}" type="pres">
      <dgm:prSet presAssocID="{35439F6F-CAD2-4500-9572-257E310C9346}" presName="horzOne" presStyleCnt="0"/>
      <dgm:spPr/>
    </dgm:pt>
    <dgm:pt modelId="{DC297161-DE0E-4138-A7B3-51B0B66E7FB0}" type="pres">
      <dgm:prSet presAssocID="{EF790605-C8EA-4DD5-968A-077169CE29FE}" presName="vertTwo" presStyleCnt="0"/>
      <dgm:spPr/>
    </dgm:pt>
    <dgm:pt modelId="{C6F88A13-B0C0-432D-B865-F5E39A6BA8DE}" type="pres">
      <dgm:prSet presAssocID="{EF790605-C8EA-4DD5-968A-077169CE29FE}" presName="txTwo" presStyleLbl="node2" presStyleIdx="0" presStyleCnt="1">
        <dgm:presLayoutVars>
          <dgm:chPref val="3"/>
        </dgm:presLayoutVars>
      </dgm:prSet>
      <dgm:spPr/>
      <dgm:t>
        <a:bodyPr/>
        <a:lstStyle/>
        <a:p>
          <a:endParaRPr lang="zh-CN" altLang="en-US"/>
        </a:p>
      </dgm:t>
    </dgm:pt>
    <dgm:pt modelId="{707C1209-B7CD-465C-909B-69C6E5E04C6B}" type="pres">
      <dgm:prSet presAssocID="{EF790605-C8EA-4DD5-968A-077169CE29FE}" presName="parTransTwo" presStyleCnt="0"/>
      <dgm:spPr/>
    </dgm:pt>
    <dgm:pt modelId="{1739AD52-6F6D-4C67-9C6D-FCD980A7CC72}" type="pres">
      <dgm:prSet presAssocID="{EF790605-C8EA-4DD5-968A-077169CE29FE}" presName="horzTwo" presStyleCnt="0"/>
      <dgm:spPr/>
    </dgm:pt>
    <dgm:pt modelId="{C574380C-E499-4AF3-9DA9-87A0CC5787EF}" type="pres">
      <dgm:prSet presAssocID="{62F45347-D1C7-4B8D-8CF0-6C4D44C8A07F}" presName="vertThree" presStyleCnt="0"/>
      <dgm:spPr/>
    </dgm:pt>
    <dgm:pt modelId="{6B784031-CFA6-4DA4-AEF9-DD4A0AD20AF1}" type="pres">
      <dgm:prSet presAssocID="{62F45347-D1C7-4B8D-8CF0-6C4D44C8A07F}" presName="txThree" presStyleLbl="node3" presStyleIdx="0" presStyleCnt="1">
        <dgm:presLayoutVars>
          <dgm:chPref val="3"/>
        </dgm:presLayoutVars>
      </dgm:prSet>
      <dgm:spPr/>
      <dgm:t>
        <a:bodyPr/>
        <a:lstStyle/>
        <a:p>
          <a:endParaRPr lang="zh-CN" altLang="en-US"/>
        </a:p>
      </dgm:t>
    </dgm:pt>
    <dgm:pt modelId="{320361E2-113C-4C34-9246-8AAE5A45A704}" type="pres">
      <dgm:prSet presAssocID="{62F45347-D1C7-4B8D-8CF0-6C4D44C8A07F}" presName="parTransThree" presStyleCnt="0"/>
      <dgm:spPr/>
    </dgm:pt>
    <dgm:pt modelId="{ADAC44DD-C1AD-482A-8C88-FD3E528A1A5A}" type="pres">
      <dgm:prSet presAssocID="{62F45347-D1C7-4B8D-8CF0-6C4D44C8A07F}" presName="horzThree" presStyleCnt="0"/>
      <dgm:spPr/>
    </dgm:pt>
    <dgm:pt modelId="{A7A43EC6-9387-4A93-A471-3348CD2406DD}" type="pres">
      <dgm:prSet presAssocID="{30F1CCE9-A82B-4C66-8649-A7201A92FAEB}" presName="vertFour" presStyleCnt="0">
        <dgm:presLayoutVars>
          <dgm:chPref val="3"/>
        </dgm:presLayoutVars>
      </dgm:prSet>
      <dgm:spPr/>
    </dgm:pt>
    <dgm:pt modelId="{A87C571A-75D7-4DAF-9EF9-B162ED46054D}" type="pres">
      <dgm:prSet presAssocID="{30F1CCE9-A82B-4C66-8649-A7201A92FAEB}" presName="txFour" presStyleLbl="node4" presStyleIdx="0" presStyleCnt="3">
        <dgm:presLayoutVars>
          <dgm:chPref val="3"/>
        </dgm:presLayoutVars>
      </dgm:prSet>
      <dgm:spPr/>
      <dgm:t>
        <a:bodyPr/>
        <a:lstStyle/>
        <a:p>
          <a:endParaRPr lang="zh-CN" altLang="en-US"/>
        </a:p>
      </dgm:t>
    </dgm:pt>
    <dgm:pt modelId="{1BBC2932-5301-4F32-8357-02903FD28E39}" type="pres">
      <dgm:prSet presAssocID="{30F1CCE9-A82B-4C66-8649-A7201A92FAEB}" presName="parTransFour" presStyleCnt="0"/>
      <dgm:spPr/>
    </dgm:pt>
    <dgm:pt modelId="{93BC03B0-7F52-49CA-A265-3A31C78DCAB7}" type="pres">
      <dgm:prSet presAssocID="{30F1CCE9-A82B-4C66-8649-A7201A92FAEB}" presName="horzFour" presStyleCnt="0"/>
      <dgm:spPr/>
    </dgm:pt>
    <dgm:pt modelId="{FF2CA203-CB1A-478F-AEB2-9AF8B0EE21AA}" type="pres">
      <dgm:prSet presAssocID="{7CCE2B02-2AFC-4733-A690-2BC96E9BD681}" presName="vertFour" presStyleCnt="0">
        <dgm:presLayoutVars>
          <dgm:chPref val="3"/>
        </dgm:presLayoutVars>
      </dgm:prSet>
      <dgm:spPr/>
    </dgm:pt>
    <dgm:pt modelId="{85C6D183-B204-4CE4-AB10-1BD107A304A2}" type="pres">
      <dgm:prSet presAssocID="{7CCE2B02-2AFC-4733-A690-2BC96E9BD681}" presName="txFour" presStyleLbl="node4" presStyleIdx="1" presStyleCnt="3">
        <dgm:presLayoutVars>
          <dgm:chPref val="3"/>
        </dgm:presLayoutVars>
      </dgm:prSet>
      <dgm:spPr/>
      <dgm:t>
        <a:bodyPr/>
        <a:lstStyle/>
        <a:p>
          <a:endParaRPr lang="zh-CN" altLang="en-US"/>
        </a:p>
      </dgm:t>
    </dgm:pt>
    <dgm:pt modelId="{577FEE5E-C777-435E-8F79-A596419E78F3}" type="pres">
      <dgm:prSet presAssocID="{7CCE2B02-2AFC-4733-A690-2BC96E9BD681}" presName="parTransFour" presStyleCnt="0"/>
      <dgm:spPr/>
    </dgm:pt>
    <dgm:pt modelId="{02F5CD13-6353-4F94-9BFD-902AD4DE294B}" type="pres">
      <dgm:prSet presAssocID="{7CCE2B02-2AFC-4733-A690-2BC96E9BD681}" presName="horzFour" presStyleCnt="0"/>
      <dgm:spPr/>
    </dgm:pt>
    <dgm:pt modelId="{A5EFCFAA-A148-46E5-B1C4-4416E5DBE809}" type="pres">
      <dgm:prSet presAssocID="{BCF6947F-9225-4C14-A95D-9DC773E96088}" presName="vertFour" presStyleCnt="0">
        <dgm:presLayoutVars>
          <dgm:chPref val="3"/>
        </dgm:presLayoutVars>
      </dgm:prSet>
      <dgm:spPr/>
    </dgm:pt>
    <dgm:pt modelId="{9EAEC80D-F031-4371-8F3C-7186804B863D}" type="pres">
      <dgm:prSet presAssocID="{BCF6947F-9225-4C14-A95D-9DC773E96088}" presName="txFour" presStyleLbl="node4" presStyleIdx="2" presStyleCnt="3">
        <dgm:presLayoutVars>
          <dgm:chPref val="3"/>
        </dgm:presLayoutVars>
      </dgm:prSet>
      <dgm:spPr/>
      <dgm:t>
        <a:bodyPr/>
        <a:lstStyle/>
        <a:p>
          <a:endParaRPr lang="zh-CN" altLang="en-US"/>
        </a:p>
      </dgm:t>
    </dgm:pt>
    <dgm:pt modelId="{A122ECD8-6338-43AF-805A-903615E72334}" type="pres">
      <dgm:prSet presAssocID="{BCF6947F-9225-4C14-A95D-9DC773E96088}" presName="horzFour" presStyleCnt="0"/>
      <dgm:spPr/>
    </dgm:pt>
  </dgm:ptLst>
  <dgm:cxnLst>
    <dgm:cxn modelId="{A48DF837-C245-4A4E-9923-43B2167339DB}" type="presOf" srcId="{7CCE2B02-2AFC-4733-A690-2BC96E9BD681}" destId="{85C6D183-B204-4CE4-AB10-1BD107A304A2}" srcOrd="0" destOrd="0" presId="urn:microsoft.com/office/officeart/2005/8/layout/hierarchy4"/>
    <dgm:cxn modelId="{0C0BDF7F-0BAD-469A-83B4-1023D954555C}" srcId="{62F45347-D1C7-4B8D-8CF0-6C4D44C8A07F}" destId="{30F1CCE9-A82B-4C66-8649-A7201A92FAEB}" srcOrd="0" destOrd="0" parTransId="{55C48E9E-101B-4068-BD74-BDDC9DF1CC92}" sibTransId="{C7A7CF14-026E-47F7-ABCB-1925AA4A05F4}"/>
    <dgm:cxn modelId="{54F3BE39-26E8-480E-AF52-EA63158047EB}" srcId="{35439F6F-CAD2-4500-9572-257E310C9346}" destId="{EF790605-C8EA-4DD5-968A-077169CE29FE}" srcOrd="0" destOrd="0" parTransId="{6B55E8B6-8505-4D08-9841-FCB1389CB6CD}" sibTransId="{C70EA9D6-A41F-4AE4-BFB6-4D75B622E0E6}"/>
    <dgm:cxn modelId="{FFFB2EF6-162F-4F8B-B0E5-0CA49706544A}" srcId="{30F1CCE9-A82B-4C66-8649-A7201A92FAEB}" destId="{7CCE2B02-2AFC-4733-A690-2BC96E9BD681}" srcOrd="0" destOrd="0" parTransId="{001FEFB6-2E38-4777-80FE-E94409A37581}" sibTransId="{E36964F4-5051-4EC8-A451-9E8012E00C01}"/>
    <dgm:cxn modelId="{B8860699-9277-439E-BBF0-32C020C995D3}" srcId="{D5F09E9D-41A7-4B1C-916D-2FC86979D103}" destId="{35439F6F-CAD2-4500-9572-257E310C9346}" srcOrd="0" destOrd="0" parTransId="{1B4ADF63-F444-42F7-AF2C-81367367007F}" sibTransId="{3A351C49-FFD0-4058-8D1D-A506244EB35C}"/>
    <dgm:cxn modelId="{B955631C-6FE6-4EFE-9C6B-DD3A7E2FCF6B}" type="presOf" srcId="{EF790605-C8EA-4DD5-968A-077169CE29FE}" destId="{C6F88A13-B0C0-432D-B865-F5E39A6BA8DE}" srcOrd="0" destOrd="0" presId="urn:microsoft.com/office/officeart/2005/8/layout/hierarchy4"/>
    <dgm:cxn modelId="{E49B5397-77F5-428D-BF07-8215E15F2676}" type="presOf" srcId="{D5F09E9D-41A7-4B1C-916D-2FC86979D103}" destId="{2DE51AEE-D1C2-46E2-8C11-9E2296B356E6}" srcOrd="0" destOrd="0" presId="urn:microsoft.com/office/officeart/2005/8/layout/hierarchy4"/>
    <dgm:cxn modelId="{80CBD038-4761-4C89-B8F6-75D30D207880}" type="presOf" srcId="{35439F6F-CAD2-4500-9572-257E310C9346}" destId="{6AFEA3AA-26A2-4EAE-805F-0296355E0D50}" srcOrd="0" destOrd="0" presId="urn:microsoft.com/office/officeart/2005/8/layout/hierarchy4"/>
    <dgm:cxn modelId="{BF58C769-B995-4E8C-B332-51DBD2E45F5F}" srcId="{7CCE2B02-2AFC-4733-A690-2BC96E9BD681}" destId="{BCF6947F-9225-4C14-A95D-9DC773E96088}" srcOrd="0" destOrd="0" parTransId="{AF433533-DBFA-4879-A349-0F9E2F00F7FF}" sibTransId="{0A9F7D14-9600-4061-9FEE-0A965AAC6AFE}"/>
    <dgm:cxn modelId="{0B4D8C62-C046-43E2-BF58-0ADF5806C5FA}" srcId="{EF790605-C8EA-4DD5-968A-077169CE29FE}" destId="{62F45347-D1C7-4B8D-8CF0-6C4D44C8A07F}" srcOrd="0" destOrd="0" parTransId="{086A0B0F-A618-49F9-BAA2-967A6C88358F}" sibTransId="{BD18443A-7568-4EC7-B75A-D15FF2F63F03}"/>
    <dgm:cxn modelId="{DBD6FDC1-5150-4068-9FE7-FF63C1AF7F3D}" type="presOf" srcId="{BCF6947F-9225-4C14-A95D-9DC773E96088}" destId="{9EAEC80D-F031-4371-8F3C-7186804B863D}" srcOrd="0" destOrd="0" presId="urn:microsoft.com/office/officeart/2005/8/layout/hierarchy4"/>
    <dgm:cxn modelId="{35FA5ED2-3EFE-483E-A4AA-A66956856610}" type="presOf" srcId="{30F1CCE9-A82B-4C66-8649-A7201A92FAEB}" destId="{A87C571A-75D7-4DAF-9EF9-B162ED46054D}" srcOrd="0" destOrd="0" presId="urn:microsoft.com/office/officeart/2005/8/layout/hierarchy4"/>
    <dgm:cxn modelId="{8F41B1F6-3C79-414E-93C2-FAD15C160C90}" type="presOf" srcId="{62F45347-D1C7-4B8D-8CF0-6C4D44C8A07F}" destId="{6B784031-CFA6-4DA4-AEF9-DD4A0AD20AF1}" srcOrd="0" destOrd="0" presId="urn:microsoft.com/office/officeart/2005/8/layout/hierarchy4"/>
    <dgm:cxn modelId="{F34C6F61-D2A3-4C75-8A47-CE4B200CF209}" type="presParOf" srcId="{2DE51AEE-D1C2-46E2-8C11-9E2296B356E6}" destId="{0A1462B4-7560-4E47-9A57-A4CA38D1E87A}" srcOrd="0" destOrd="0" presId="urn:microsoft.com/office/officeart/2005/8/layout/hierarchy4"/>
    <dgm:cxn modelId="{D0BCE594-D628-4E49-8605-BC14D078AB52}" type="presParOf" srcId="{0A1462B4-7560-4E47-9A57-A4CA38D1E87A}" destId="{6AFEA3AA-26A2-4EAE-805F-0296355E0D50}" srcOrd="0" destOrd="0" presId="urn:microsoft.com/office/officeart/2005/8/layout/hierarchy4"/>
    <dgm:cxn modelId="{20A7222B-9832-41F9-BEF3-3D4C0ADE2E1E}" type="presParOf" srcId="{0A1462B4-7560-4E47-9A57-A4CA38D1E87A}" destId="{BD94C936-3CBB-4E38-A2C4-CF907F6EE2BF}" srcOrd="1" destOrd="0" presId="urn:microsoft.com/office/officeart/2005/8/layout/hierarchy4"/>
    <dgm:cxn modelId="{21B42CA6-EBA0-4997-BDE0-22062990C161}" type="presParOf" srcId="{0A1462B4-7560-4E47-9A57-A4CA38D1E87A}" destId="{D8AD7466-9D64-4483-AC0E-5699F6E91ACD}" srcOrd="2" destOrd="0" presId="urn:microsoft.com/office/officeart/2005/8/layout/hierarchy4"/>
    <dgm:cxn modelId="{6BB315AF-11DF-488F-B4AA-7648F948D0B2}" type="presParOf" srcId="{D8AD7466-9D64-4483-AC0E-5699F6E91ACD}" destId="{DC297161-DE0E-4138-A7B3-51B0B66E7FB0}" srcOrd="0" destOrd="0" presId="urn:microsoft.com/office/officeart/2005/8/layout/hierarchy4"/>
    <dgm:cxn modelId="{6C62D88C-77A8-4B37-9C66-9FBD87BD8BF3}" type="presParOf" srcId="{DC297161-DE0E-4138-A7B3-51B0B66E7FB0}" destId="{C6F88A13-B0C0-432D-B865-F5E39A6BA8DE}" srcOrd="0" destOrd="0" presId="urn:microsoft.com/office/officeart/2005/8/layout/hierarchy4"/>
    <dgm:cxn modelId="{88AA5D80-6AAF-4F19-8010-3080F620B353}" type="presParOf" srcId="{DC297161-DE0E-4138-A7B3-51B0B66E7FB0}" destId="{707C1209-B7CD-465C-909B-69C6E5E04C6B}" srcOrd="1" destOrd="0" presId="urn:microsoft.com/office/officeart/2005/8/layout/hierarchy4"/>
    <dgm:cxn modelId="{5F83FBA9-BA82-4B45-B6B9-9DA2841AB8E7}" type="presParOf" srcId="{DC297161-DE0E-4138-A7B3-51B0B66E7FB0}" destId="{1739AD52-6F6D-4C67-9C6D-FCD980A7CC72}" srcOrd="2" destOrd="0" presId="urn:microsoft.com/office/officeart/2005/8/layout/hierarchy4"/>
    <dgm:cxn modelId="{E31DB701-20AE-46EB-A363-F2FA40D62A09}" type="presParOf" srcId="{1739AD52-6F6D-4C67-9C6D-FCD980A7CC72}" destId="{C574380C-E499-4AF3-9DA9-87A0CC5787EF}" srcOrd="0" destOrd="0" presId="urn:microsoft.com/office/officeart/2005/8/layout/hierarchy4"/>
    <dgm:cxn modelId="{ABB91109-4360-4A9D-BF24-3C6037B89E88}" type="presParOf" srcId="{C574380C-E499-4AF3-9DA9-87A0CC5787EF}" destId="{6B784031-CFA6-4DA4-AEF9-DD4A0AD20AF1}" srcOrd="0" destOrd="0" presId="urn:microsoft.com/office/officeart/2005/8/layout/hierarchy4"/>
    <dgm:cxn modelId="{F1E2F5A5-B08F-49C5-8940-FECFE02B54AD}" type="presParOf" srcId="{C574380C-E499-4AF3-9DA9-87A0CC5787EF}" destId="{320361E2-113C-4C34-9246-8AAE5A45A704}" srcOrd="1" destOrd="0" presId="urn:microsoft.com/office/officeart/2005/8/layout/hierarchy4"/>
    <dgm:cxn modelId="{D7E70614-3CDE-4D78-BD09-BBC80A89D084}" type="presParOf" srcId="{C574380C-E499-4AF3-9DA9-87A0CC5787EF}" destId="{ADAC44DD-C1AD-482A-8C88-FD3E528A1A5A}" srcOrd="2" destOrd="0" presId="urn:microsoft.com/office/officeart/2005/8/layout/hierarchy4"/>
    <dgm:cxn modelId="{36DAFB47-6732-4494-8450-9192A2D57693}" type="presParOf" srcId="{ADAC44DD-C1AD-482A-8C88-FD3E528A1A5A}" destId="{A7A43EC6-9387-4A93-A471-3348CD2406DD}" srcOrd="0" destOrd="0" presId="urn:microsoft.com/office/officeart/2005/8/layout/hierarchy4"/>
    <dgm:cxn modelId="{061D721E-E992-496E-9647-0F3ECB42DD64}" type="presParOf" srcId="{A7A43EC6-9387-4A93-A471-3348CD2406DD}" destId="{A87C571A-75D7-4DAF-9EF9-B162ED46054D}" srcOrd="0" destOrd="0" presId="urn:microsoft.com/office/officeart/2005/8/layout/hierarchy4"/>
    <dgm:cxn modelId="{D484AB95-AFE3-4D3A-B755-C27B68134DD5}" type="presParOf" srcId="{A7A43EC6-9387-4A93-A471-3348CD2406DD}" destId="{1BBC2932-5301-4F32-8357-02903FD28E39}" srcOrd="1" destOrd="0" presId="urn:microsoft.com/office/officeart/2005/8/layout/hierarchy4"/>
    <dgm:cxn modelId="{431EE7CC-CAF5-4547-8097-BBF9500A125A}" type="presParOf" srcId="{A7A43EC6-9387-4A93-A471-3348CD2406DD}" destId="{93BC03B0-7F52-49CA-A265-3A31C78DCAB7}" srcOrd="2" destOrd="0" presId="urn:microsoft.com/office/officeart/2005/8/layout/hierarchy4"/>
    <dgm:cxn modelId="{CD14138D-A173-4741-9218-19DD04548AD0}" type="presParOf" srcId="{93BC03B0-7F52-49CA-A265-3A31C78DCAB7}" destId="{FF2CA203-CB1A-478F-AEB2-9AF8B0EE21AA}" srcOrd="0" destOrd="0" presId="urn:microsoft.com/office/officeart/2005/8/layout/hierarchy4"/>
    <dgm:cxn modelId="{4B680DBC-3BB8-4C68-8B88-EBE2C6D5DDA7}" type="presParOf" srcId="{FF2CA203-CB1A-478F-AEB2-9AF8B0EE21AA}" destId="{85C6D183-B204-4CE4-AB10-1BD107A304A2}" srcOrd="0" destOrd="0" presId="urn:microsoft.com/office/officeart/2005/8/layout/hierarchy4"/>
    <dgm:cxn modelId="{6B1B27BB-4EE9-4A8A-9339-1B678DD53AC2}" type="presParOf" srcId="{FF2CA203-CB1A-478F-AEB2-9AF8B0EE21AA}" destId="{577FEE5E-C777-435E-8F79-A596419E78F3}" srcOrd="1" destOrd="0" presId="urn:microsoft.com/office/officeart/2005/8/layout/hierarchy4"/>
    <dgm:cxn modelId="{FC34101A-8333-4860-A520-82AC772478CF}" type="presParOf" srcId="{FF2CA203-CB1A-478F-AEB2-9AF8B0EE21AA}" destId="{02F5CD13-6353-4F94-9BFD-902AD4DE294B}" srcOrd="2" destOrd="0" presId="urn:microsoft.com/office/officeart/2005/8/layout/hierarchy4"/>
    <dgm:cxn modelId="{E56F5531-40A7-491C-810F-EF2D07DB7961}" type="presParOf" srcId="{02F5CD13-6353-4F94-9BFD-902AD4DE294B}" destId="{A5EFCFAA-A148-46E5-B1C4-4416E5DBE809}" srcOrd="0" destOrd="0" presId="urn:microsoft.com/office/officeart/2005/8/layout/hierarchy4"/>
    <dgm:cxn modelId="{E8853413-F79B-4A5F-ACF5-882D9632F6BC}" type="presParOf" srcId="{A5EFCFAA-A148-46E5-B1C4-4416E5DBE809}" destId="{9EAEC80D-F031-4371-8F3C-7186804B863D}" srcOrd="0" destOrd="0" presId="urn:microsoft.com/office/officeart/2005/8/layout/hierarchy4"/>
    <dgm:cxn modelId="{C8F14A06-7459-4CF7-955A-2E4438656949}" type="presParOf" srcId="{A5EFCFAA-A148-46E5-B1C4-4416E5DBE809}" destId="{A122ECD8-6338-43AF-805A-903615E7233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5C46AB-F407-45A5-BFA5-E460E078C42E}"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zh-CN" altLang="en-US"/>
        </a:p>
      </dgm:t>
    </dgm:pt>
    <dgm:pt modelId="{8B4D4B79-10F1-4B2C-8F51-37521B779D9B}">
      <dgm:prSet phldrT="[文本]" custT="1"/>
      <dgm:spPr/>
      <dgm: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信息安全标准体系</a:t>
          </a:r>
          <a:endParaRPr lang="zh-CN" altLang="en-US" sz="2400" dirty="0">
            <a:solidFill>
              <a:schemeClr val="tx2"/>
            </a:solidFill>
            <a:latin typeface="微软雅黑" panose="020B0503020204020204" pitchFamily="34" charset="-122"/>
            <a:ea typeface="微软雅黑" panose="020B0503020204020204" pitchFamily="34" charset="-122"/>
          </a:endParaRPr>
        </a:p>
      </dgm:t>
    </dgm:pt>
    <dgm:pt modelId="{E63D139E-5578-40FD-8571-2BDF147CC8B5}" type="parTrans" cxnId="{62F024FE-F91B-464F-BE9D-2AD67D4C2FA2}">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4BB749B9-DB33-457B-AEAE-3F13869307A6}" type="sibTrans" cxnId="{62F024FE-F91B-464F-BE9D-2AD67D4C2FA2}">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A72A57FA-DDAF-4A6D-8D99-F99893C3591B}">
      <dgm:prSet phldrT="[文本]"/>
      <dgm:spPr/>
      <dgm:t>
        <a:bodyPr/>
        <a:lstStyle/>
        <a:p>
          <a:r>
            <a:rPr lang="zh-CN" altLang="en-US" dirty="0" smtClean="0">
              <a:solidFill>
                <a:schemeClr val="tx2"/>
              </a:solidFill>
              <a:latin typeface="微软雅黑" panose="020B0503020204020204" pitchFamily="34" charset="-122"/>
              <a:ea typeface="微软雅黑" panose="020B0503020204020204" pitchFamily="34" charset="-122"/>
            </a:rPr>
            <a:t>基础标准</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79BD8846-3759-4911-B348-7E28BE2E029F}" type="parTrans" cxnId="{EDFFD8C5-BE53-4940-AFC5-79660F6CF060}">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2A460003-9200-48BE-A71F-1C549C63CB25}" type="sibTrans" cxnId="{EDFFD8C5-BE53-4940-AFC5-79660F6CF060}">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FCCC7C92-712B-47E9-944E-8577923F44D5}">
      <dgm:prSet phldrT="[文本]"/>
      <dgm:spPr/>
      <dgm:t>
        <a:bodyPr/>
        <a:lstStyle/>
        <a:p>
          <a:r>
            <a:rPr lang="zh-CN" altLang="en-US" dirty="0" smtClean="0">
              <a:solidFill>
                <a:schemeClr val="tx2"/>
              </a:solidFill>
              <a:latin typeface="微软雅黑" panose="020B0503020204020204" pitchFamily="34" charset="-122"/>
              <a:ea typeface="微软雅黑" panose="020B0503020204020204" pitchFamily="34" charset="-122"/>
            </a:rPr>
            <a:t>技术与机制</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DDE6FB04-4470-4F1B-9C36-B9086D36C404}" type="parTrans" cxnId="{4EDE9D58-17BE-43F3-A1F0-96CE4E905A97}">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1C0DE72D-599A-4BAD-9227-EF29718239EA}" type="sibTrans" cxnId="{4EDE9D58-17BE-43F3-A1F0-96CE4E905A97}">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E19D07E9-1173-4362-AC6A-8ACA8CD528C6}">
      <dgm:prSet phldrT="[文本]"/>
      <dgm:spPr/>
      <dgm:t>
        <a:bodyPr/>
        <a:lstStyle/>
        <a:p>
          <a:r>
            <a:rPr lang="zh-CN" altLang="en-US" dirty="0" smtClean="0">
              <a:solidFill>
                <a:schemeClr val="tx2"/>
              </a:solidFill>
              <a:latin typeface="微软雅黑" panose="020B0503020204020204" pitchFamily="34" charset="-122"/>
              <a:ea typeface="微软雅黑" panose="020B0503020204020204" pitchFamily="34" charset="-122"/>
            </a:rPr>
            <a:t>管理标准</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71EB0EDF-C624-4300-883C-94D5BD72944B}" type="parTrans" cxnId="{5578FE43-705D-4F46-9187-CA8DFFAD92F5}">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38984E7B-8D4E-48B8-8D26-A4DF93DFAA43}" type="sibTrans" cxnId="{5578FE43-705D-4F46-9187-CA8DFFAD92F5}">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F08F6793-53CA-4068-93AD-11686C92A2E2}">
      <dgm:prSet phldrT="[文本]"/>
      <dgm:spPr/>
      <dgm:t>
        <a:bodyPr/>
        <a:lstStyle/>
        <a:p>
          <a:r>
            <a:rPr lang="zh-CN" altLang="en-US" dirty="0" smtClean="0">
              <a:solidFill>
                <a:schemeClr val="tx2"/>
              </a:solidFill>
              <a:latin typeface="微软雅黑" panose="020B0503020204020204" pitchFamily="34" charset="-122"/>
              <a:ea typeface="微软雅黑" panose="020B0503020204020204" pitchFamily="34" charset="-122"/>
            </a:rPr>
            <a:t>评测标准</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29E208B3-FD91-4FFF-BAC8-86CAF7401893}" type="parTrans" cxnId="{34D9AC39-15ED-4657-A381-CB9A67CD37CB}">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010F8182-0034-4B7F-8C39-9B0D97B96977}" type="sibTrans" cxnId="{34D9AC39-15ED-4657-A381-CB9A67CD37CB}">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9FA6A0BE-1A1C-46D3-A079-B9E26DCB5872}">
      <dgm:prSet phldrT="[文本]"/>
      <dgm:spPr/>
      <dgm:t>
        <a:bodyPr/>
        <a:lstStyle/>
        <a:p>
          <a:r>
            <a:rPr lang="zh-CN" altLang="en-US" dirty="0" smtClean="0">
              <a:solidFill>
                <a:schemeClr val="tx2"/>
              </a:solidFill>
              <a:latin typeface="微软雅黑" panose="020B0503020204020204" pitchFamily="34" charset="-122"/>
              <a:ea typeface="微软雅黑" panose="020B0503020204020204" pitchFamily="34" charset="-122"/>
            </a:rPr>
            <a:t>密码标准</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DD1D325E-0158-47EC-AA48-F8DB16402A0A}" type="parTrans" cxnId="{C71949B8-979F-4459-8F55-2BAB4A798E17}">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EDE7B1B3-96CB-4F03-A912-B26C5A29E768}" type="sibTrans" cxnId="{C71949B8-979F-4459-8F55-2BAB4A798E17}">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DDA79FE5-B7E1-4005-80FF-8E86AC470F4F}">
      <dgm:prSet phldrT="[文本]"/>
      <dgm:spPr/>
      <dgm:t>
        <a:bodyPr/>
        <a:lstStyle/>
        <a:p>
          <a:r>
            <a:rPr lang="zh-CN" altLang="en-US" dirty="0" smtClean="0">
              <a:solidFill>
                <a:schemeClr val="tx2"/>
              </a:solidFill>
              <a:latin typeface="微软雅黑" panose="020B0503020204020204" pitchFamily="34" charset="-122"/>
              <a:ea typeface="微软雅黑" panose="020B0503020204020204" pitchFamily="34" charset="-122"/>
            </a:rPr>
            <a:t>保密标准</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6522C30A-4DD8-4808-A1F4-46FE1E2B8928}" type="parTrans" cxnId="{74357E6F-B2A5-4910-B4C3-7F759B26EFB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2FC9939F-1D1C-4A95-9096-8F65A7A5FCD7}" type="sibTrans" cxnId="{74357E6F-B2A5-4910-B4C3-7F759B26EFB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E99875A1-081D-4B30-8230-7DA163AF6E34}">
      <dgm:prSet phldrT="[文本]"/>
      <dgm:spPr/>
      <dgm:t>
        <a:bodyPr/>
        <a:lstStyle/>
        <a:p>
          <a:r>
            <a:rPr lang="zh-CN" altLang="en-US" dirty="0" smtClean="0">
              <a:solidFill>
                <a:schemeClr val="tx2"/>
              </a:solidFill>
              <a:latin typeface="微软雅黑" panose="020B0503020204020204" pitchFamily="34" charset="-122"/>
              <a:ea typeface="微软雅黑" panose="020B0503020204020204" pitchFamily="34" charset="-122"/>
            </a:rPr>
            <a:t>通信安全标准</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58008B35-92AB-4250-8A6D-DE352A5CF935}" type="parTrans" cxnId="{BE3EA844-7B27-49F3-A69B-04D674100322}">
      <dgm:prSet/>
      <dgm:spPr/>
      <dgm:t>
        <a:bodyPr/>
        <a:lstStyle/>
        <a:p>
          <a:endParaRPr lang="zh-CN" altLang="en-US"/>
        </a:p>
      </dgm:t>
    </dgm:pt>
    <dgm:pt modelId="{871799A5-AB1B-4A0E-82C4-E22AA0DDEAF8}" type="sibTrans" cxnId="{BE3EA844-7B27-49F3-A69B-04D674100322}">
      <dgm:prSet/>
      <dgm:spPr/>
      <dgm:t>
        <a:bodyPr/>
        <a:lstStyle/>
        <a:p>
          <a:endParaRPr lang="zh-CN" altLang="en-US"/>
        </a:p>
      </dgm:t>
    </dgm:pt>
    <dgm:pt modelId="{1F9D4FF0-B146-4833-9C93-C7C7D41639B9}" type="pres">
      <dgm:prSet presAssocID="{FC5C46AB-F407-45A5-BFA5-E460E078C42E}" presName="hierChild1" presStyleCnt="0">
        <dgm:presLayoutVars>
          <dgm:orgChart val="1"/>
          <dgm:chPref val="1"/>
          <dgm:dir/>
          <dgm:animOne val="branch"/>
          <dgm:animLvl val="lvl"/>
          <dgm:resizeHandles/>
        </dgm:presLayoutVars>
      </dgm:prSet>
      <dgm:spPr/>
      <dgm:t>
        <a:bodyPr/>
        <a:lstStyle/>
        <a:p>
          <a:endParaRPr lang="zh-CN" altLang="en-US"/>
        </a:p>
      </dgm:t>
    </dgm:pt>
    <dgm:pt modelId="{8071327F-C720-401C-8C09-E49D0AE2AE65}" type="pres">
      <dgm:prSet presAssocID="{8B4D4B79-10F1-4B2C-8F51-37521B779D9B}" presName="hierRoot1" presStyleCnt="0">
        <dgm:presLayoutVars>
          <dgm:hierBranch val="init"/>
        </dgm:presLayoutVars>
      </dgm:prSet>
      <dgm:spPr/>
    </dgm:pt>
    <dgm:pt modelId="{526E8F98-C4D6-47C0-9679-A3C2F799806C}" type="pres">
      <dgm:prSet presAssocID="{8B4D4B79-10F1-4B2C-8F51-37521B779D9B}" presName="rootComposite1" presStyleCnt="0"/>
      <dgm:spPr/>
    </dgm:pt>
    <dgm:pt modelId="{0A2074EC-D4EC-4F6C-9936-C75F2C87E978}" type="pres">
      <dgm:prSet presAssocID="{8B4D4B79-10F1-4B2C-8F51-37521B779D9B}" presName="rootText1" presStyleLbl="node0" presStyleIdx="0" presStyleCnt="1" custScaleX="187492" custLinFactNeighborX="439" custLinFactNeighborY="-41060">
        <dgm:presLayoutVars>
          <dgm:chPref val="3"/>
        </dgm:presLayoutVars>
      </dgm:prSet>
      <dgm:spPr/>
      <dgm:t>
        <a:bodyPr/>
        <a:lstStyle/>
        <a:p>
          <a:endParaRPr lang="zh-CN" altLang="en-US"/>
        </a:p>
      </dgm:t>
    </dgm:pt>
    <dgm:pt modelId="{9FA5CE07-9040-4619-9FC1-168632B4265B}" type="pres">
      <dgm:prSet presAssocID="{8B4D4B79-10F1-4B2C-8F51-37521B779D9B}" presName="rootConnector1" presStyleLbl="node1" presStyleIdx="0" presStyleCnt="0"/>
      <dgm:spPr/>
      <dgm:t>
        <a:bodyPr/>
        <a:lstStyle/>
        <a:p>
          <a:endParaRPr lang="zh-CN" altLang="en-US"/>
        </a:p>
      </dgm:t>
    </dgm:pt>
    <dgm:pt modelId="{79200C8E-2288-4A62-9B94-FBA2AF74C3DA}" type="pres">
      <dgm:prSet presAssocID="{8B4D4B79-10F1-4B2C-8F51-37521B779D9B}" presName="hierChild2" presStyleCnt="0"/>
      <dgm:spPr/>
    </dgm:pt>
    <dgm:pt modelId="{F9C5F093-493C-4CF1-A4EE-06EC85EADD1E}" type="pres">
      <dgm:prSet presAssocID="{79BD8846-3759-4911-B348-7E28BE2E029F}" presName="Name37" presStyleLbl="parChTrans1D2" presStyleIdx="0" presStyleCnt="7"/>
      <dgm:spPr/>
      <dgm:t>
        <a:bodyPr/>
        <a:lstStyle/>
        <a:p>
          <a:endParaRPr lang="zh-CN" altLang="en-US"/>
        </a:p>
      </dgm:t>
    </dgm:pt>
    <dgm:pt modelId="{966C0DA1-5D9E-4137-B046-34B5F969DAAB}" type="pres">
      <dgm:prSet presAssocID="{A72A57FA-DDAF-4A6D-8D99-F99893C3591B}" presName="hierRoot2" presStyleCnt="0">
        <dgm:presLayoutVars>
          <dgm:hierBranch val="init"/>
        </dgm:presLayoutVars>
      </dgm:prSet>
      <dgm:spPr/>
    </dgm:pt>
    <dgm:pt modelId="{B00903AC-3D4A-48D8-802E-84F529DFCDA0}" type="pres">
      <dgm:prSet presAssocID="{A72A57FA-DDAF-4A6D-8D99-F99893C3591B}" presName="rootComposite" presStyleCnt="0"/>
      <dgm:spPr/>
    </dgm:pt>
    <dgm:pt modelId="{EC59B6C6-7FF7-4AAC-AD23-B2250C9F14D3}" type="pres">
      <dgm:prSet presAssocID="{A72A57FA-DDAF-4A6D-8D99-F99893C3591B}" presName="rootText" presStyleLbl="node2" presStyleIdx="0" presStyleCnt="7" custLinFactNeighborY="12413">
        <dgm:presLayoutVars>
          <dgm:chPref val="3"/>
        </dgm:presLayoutVars>
      </dgm:prSet>
      <dgm:spPr/>
      <dgm:t>
        <a:bodyPr/>
        <a:lstStyle/>
        <a:p>
          <a:endParaRPr lang="zh-CN" altLang="en-US"/>
        </a:p>
      </dgm:t>
    </dgm:pt>
    <dgm:pt modelId="{60B08BBC-633C-4982-B429-EA717F08955A}" type="pres">
      <dgm:prSet presAssocID="{A72A57FA-DDAF-4A6D-8D99-F99893C3591B}" presName="rootConnector" presStyleLbl="node2" presStyleIdx="0" presStyleCnt="7"/>
      <dgm:spPr/>
      <dgm:t>
        <a:bodyPr/>
        <a:lstStyle/>
        <a:p>
          <a:endParaRPr lang="zh-CN" altLang="en-US"/>
        </a:p>
      </dgm:t>
    </dgm:pt>
    <dgm:pt modelId="{0DD05BA8-EE7F-43E8-80D1-E69833E51CED}" type="pres">
      <dgm:prSet presAssocID="{A72A57FA-DDAF-4A6D-8D99-F99893C3591B}" presName="hierChild4" presStyleCnt="0"/>
      <dgm:spPr/>
    </dgm:pt>
    <dgm:pt modelId="{6394026A-33AF-4D0D-98CB-88653A5DBB11}" type="pres">
      <dgm:prSet presAssocID="{A72A57FA-DDAF-4A6D-8D99-F99893C3591B}" presName="hierChild5" presStyleCnt="0"/>
      <dgm:spPr/>
    </dgm:pt>
    <dgm:pt modelId="{C515BBB2-C483-4127-AEA8-4FEC830A862C}" type="pres">
      <dgm:prSet presAssocID="{DDE6FB04-4470-4F1B-9C36-B9086D36C404}" presName="Name37" presStyleLbl="parChTrans1D2" presStyleIdx="1" presStyleCnt="7"/>
      <dgm:spPr/>
      <dgm:t>
        <a:bodyPr/>
        <a:lstStyle/>
        <a:p>
          <a:endParaRPr lang="zh-CN" altLang="en-US"/>
        </a:p>
      </dgm:t>
    </dgm:pt>
    <dgm:pt modelId="{479E2454-44EC-4FFE-8821-A9FD32E65279}" type="pres">
      <dgm:prSet presAssocID="{FCCC7C92-712B-47E9-944E-8577923F44D5}" presName="hierRoot2" presStyleCnt="0">
        <dgm:presLayoutVars>
          <dgm:hierBranch val="init"/>
        </dgm:presLayoutVars>
      </dgm:prSet>
      <dgm:spPr/>
    </dgm:pt>
    <dgm:pt modelId="{7E45731C-5627-44C4-9566-0C4FCCB7B6A2}" type="pres">
      <dgm:prSet presAssocID="{FCCC7C92-712B-47E9-944E-8577923F44D5}" presName="rootComposite" presStyleCnt="0"/>
      <dgm:spPr/>
    </dgm:pt>
    <dgm:pt modelId="{F2FD431B-3B3E-4BD3-A170-619F3DE0C85F}" type="pres">
      <dgm:prSet presAssocID="{FCCC7C92-712B-47E9-944E-8577923F44D5}" presName="rootText" presStyleLbl="node2" presStyleIdx="1" presStyleCnt="7" custLinFactNeighborY="12413">
        <dgm:presLayoutVars>
          <dgm:chPref val="3"/>
        </dgm:presLayoutVars>
      </dgm:prSet>
      <dgm:spPr/>
      <dgm:t>
        <a:bodyPr/>
        <a:lstStyle/>
        <a:p>
          <a:endParaRPr lang="zh-CN" altLang="en-US"/>
        </a:p>
      </dgm:t>
    </dgm:pt>
    <dgm:pt modelId="{8871C724-CEBE-478E-B846-AA48AB08D5E2}" type="pres">
      <dgm:prSet presAssocID="{FCCC7C92-712B-47E9-944E-8577923F44D5}" presName="rootConnector" presStyleLbl="node2" presStyleIdx="1" presStyleCnt="7"/>
      <dgm:spPr/>
      <dgm:t>
        <a:bodyPr/>
        <a:lstStyle/>
        <a:p>
          <a:endParaRPr lang="zh-CN" altLang="en-US"/>
        </a:p>
      </dgm:t>
    </dgm:pt>
    <dgm:pt modelId="{1A789768-B845-432D-A191-EB4D2741AB7A}" type="pres">
      <dgm:prSet presAssocID="{FCCC7C92-712B-47E9-944E-8577923F44D5}" presName="hierChild4" presStyleCnt="0"/>
      <dgm:spPr/>
    </dgm:pt>
    <dgm:pt modelId="{3B9F764F-4510-4543-81F2-20F81FE22F1A}" type="pres">
      <dgm:prSet presAssocID="{FCCC7C92-712B-47E9-944E-8577923F44D5}" presName="hierChild5" presStyleCnt="0"/>
      <dgm:spPr/>
    </dgm:pt>
    <dgm:pt modelId="{C682C175-DFFF-4D21-BD8F-677F20B47BA4}" type="pres">
      <dgm:prSet presAssocID="{71EB0EDF-C624-4300-883C-94D5BD72944B}" presName="Name37" presStyleLbl="parChTrans1D2" presStyleIdx="2" presStyleCnt="7"/>
      <dgm:spPr/>
      <dgm:t>
        <a:bodyPr/>
        <a:lstStyle/>
        <a:p>
          <a:endParaRPr lang="zh-CN" altLang="en-US"/>
        </a:p>
      </dgm:t>
    </dgm:pt>
    <dgm:pt modelId="{EBE99D8D-2BCC-4924-9A54-6663605347B1}" type="pres">
      <dgm:prSet presAssocID="{E19D07E9-1173-4362-AC6A-8ACA8CD528C6}" presName="hierRoot2" presStyleCnt="0">
        <dgm:presLayoutVars>
          <dgm:hierBranch val="init"/>
        </dgm:presLayoutVars>
      </dgm:prSet>
      <dgm:spPr/>
    </dgm:pt>
    <dgm:pt modelId="{E2D2C12E-4165-486B-B59D-1C32930D1F78}" type="pres">
      <dgm:prSet presAssocID="{E19D07E9-1173-4362-AC6A-8ACA8CD528C6}" presName="rootComposite" presStyleCnt="0"/>
      <dgm:spPr/>
    </dgm:pt>
    <dgm:pt modelId="{D16FF285-01C8-4AD3-9514-3B6A5DA47398}" type="pres">
      <dgm:prSet presAssocID="{E19D07E9-1173-4362-AC6A-8ACA8CD528C6}" presName="rootText" presStyleLbl="node2" presStyleIdx="2" presStyleCnt="7" custLinFactNeighborY="12413">
        <dgm:presLayoutVars>
          <dgm:chPref val="3"/>
        </dgm:presLayoutVars>
      </dgm:prSet>
      <dgm:spPr/>
      <dgm:t>
        <a:bodyPr/>
        <a:lstStyle/>
        <a:p>
          <a:endParaRPr lang="zh-CN" altLang="en-US"/>
        </a:p>
      </dgm:t>
    </dgm:pt>
    <dgm:pt modelId="{97757F18-37A9-4FEC-834E-CA0F155039F0}" type="pres">
      <dgm:prSet presAssocID="{E19D07E9-1173-4362-AC6A-8ACA8CD528C6}" presName="rootConnector" presStyleLbl="node2" presStyleIdx="2" presStyleCnt="7"/>
      <dgm:spPr/>
      <dgm:t>
        <a:bodyPr/>
        <a:lstStyle/>
        <a:p>
          <a:endParaRPr lang="zh-CN" altLang="en-US"/>
        </a:p>
      </dgm:t>
    </dgm:pt>
    <dgm:pt modelId="{0AC423BE-9877-4B65-BEB6-AA851F50EC14}" type="pres">
      <dgm:prSet presAssocID="{E19D07E9-1173-4362-AC6A-8ACA8CD528C6}" presName="hierChild4" presStyleCnt="0"/>
      <dgm:spPr/>
    </dgm:pt>
    <dgm:pt modelId="{00829AFD-597F-46C5-94E4-38161B32AF16}" type="pres">
      <dgm:prSet presAssocID="{E19D07E9-1173-4362-AC6A-8ACA8CD528C6}" presName="hierChild5" presStyleCnt="0"/>
      <dgm:spPr/>
    </dgm:pt>
    <dgm:pt modelId="{2C484552-59AB-418A-BCF3-AE9C18DFDEC0}" type="pres">
      <dgm:prSet presAssocID="{29E208B3-FD91-4FFF-BAC8-86CAF7401893}" presName="Name37" presStyleLbl="parChTrans1D2" presStyleIdx="3" presStyleCnt="7"/>
      <dgm:spPr/>
      <dgm:t>
        <a:bodyPr/>
        <a:lstStyle/>
        <a:p>
          <a:endParaRPr lang="zh-CN" altLang="en-US"/>
        </a:p>
      </dgm:t>
    </dgm:pt>
    <dgm:pt modelId="{B0E715FB-D0AE-4DA2-A42D-A8B501BADFCD}" type="pres">
      <dgm:prSet presAssocID="{F08F6793-53CA-4068-93AD-11686C92A2E2}" presName="hierRoot2" presStyleCnt="0">
        <dgm:presLayoutVars>
          <dgm:hierBranch val="init"/>
        </dgm:presLayoutVars>
      </dgm:prSet>
      <dgm:spPr/>
    </dgm:pt>
    <dgm:pt modelId="{1EF348EB-EAEC-4649-B45D-6E449C4D046E}" type="pres">
      <dgm:prSet presAssocID="{F08F6793-53CA-4068-93AD-11686C92A2E2}" presName="rootComposite" presStyleCnt="0"/>
      <dgm:spPr/>
    </dgm:pt>
    <dgm:pt modelId="{FD8D6242-9AB2-4AB2-A251-BC43F0F33787}" type="pres">
      <dgm:prSet presAssocID="{F08F6793-53CA-4068-93AD-11686C92A2E2}" presName="rootText" presStyleLbl="node2" presStyleIdx="3" presStyleCnt="7" custLinFactNeighborY="12413">
        <dgm:presLayoutVars>
          <dgm:chPref val="3"/>
        </dgm:presLayoutVars>
      </dgm:prSet>
      <dgm:spPr/>
      <dgm:t>
        <a:bodyPr/>
        <a:lstStyle/>
        <a:p>
          <a:endParaRPr lang="zh-CN" altLang="en-US"/>
        </a:p>
      </dgm:t>
    </dgm:pt>
    <dgm:pt modelId="{358865D3-DAC7-482E-950F-600755E744E7}" type="pres">
      <dgm:prSet presAssocID="{F08F6793-53CA-4068-93AD-11686C92A2E2}" presName="rootConnector" presStyleLbl="node2" presStyleIdx="3" presStyleCnt="7"/>
      <dgm:spPr/>
      <dgm:t>
        <a:bodyPr/>
        <a:lstStyle/>
        <a:p>
          <a:endParaRPr lang="zh-CN" altLang="en-US"/>
        </a:p>
      </dgm:t>
    </dgm:pt>
    <dgm:pt modelId="{04F3C7B2-2439-442C-B639-9018BD4E10E0}" type="pres">
      <dgm:prSet presAssocID="{F08F6793-53CA-4068-93AD-11686C92A2E2}" presName="hierChild4" presStyleCnt="0"/>
      <dgm:spPr/>
    </dgm:pt>
    <dgm:pt modelId="{1630D40C-3AB8-44A9-B183-F822652B3B7E}" type="pres">
      <dgm:prSet presAssocID="{F08F6793-53CA-4068-93AD-11686C92A2E2}" presName="hierChild5" presStyleCnt="0"/>
      <dgm:spPr/>
    </dgm:pt>
    <dgm:pt modelId="{5961FFB0-3DCF-4E00-887E-5B119B6EE230}" type="pres">
      <dgm:prSet presAssocID="{DD1D325E-0158-47EC-AA48-F8DB16402A0A}" presName="Name37" presStyleLbl="parChTrans1D2" presStyleIdx="4" presStyleCnt="7"/>
      <dgm:spPr/>
      <dgm:t>
        <a:bodyPr/>
        <a:lstStyle/>
        <a:p>
          <a:endParaRPr lang="zh-CN" altLang="en-US"/>
        </a:p>
      </dgm:t>
    </dgm:pt>
    <dgm:pt modelId="{377895CD-56DC-4C59-A3AE-6A76E844ED0E}" type="pres">
      <dgm:prSet presAssocID="{9FA6A0BE-1A1C-46D3-A079-B9E26DCB5872}" presName="hierRoot2" presStyleCnt="0">
        <dgm:presLayoutVars>
          <dgm:hierBranch val="init"/>
        </dgm:presLayoutVars>
      </dgm:prSet>
      <dgm:spPr/>
    </dgm:pt>
    <dgm:pt modelId="{92B7E04D-9B1D-4E85-89DE-B431890E7836}" type="pres">
      <dgm:prSet presAssocID="{9FA6A0BE-1A1C-46D3-A079-B9E26DCB5872}" presName="rootComposite" presStyleCnt="0"/>
      <dgm:spPr/>
    </dgm:pt>
    <dgm:pt modelId="{10013DA0-5E77-4C7E-B846-135A6FE7BED0}" type="pres">
      <dgm:prSet presAssocID="{9FA6A0BE-1A1C-46D3-A079-B9E26DCB5872}" presName="rootText" presStyleLbl="node2" presStyleIdx="4" presStyleCnt="7" custLinFactNeighborY="12413">
        <dgm:presLayoutVars>
          <dgm:chPref val="3"/>
        </dgm:presLayoutVars>
      </dgm:prSet>
      <dgm:spPr/>
      <dgm:t>
        <a:bodyPr/>
        <a:lstStyle/>
        <a:p>
          <a:endParaRPr lang="zh-CN" altLang="en-US"/>
        </a:p>
      </dgm:t>
    </dgm:pt>
    <dgm:pt modelId="{4AA8ED9C-0BAB-4ACE-8F15-89D38B92205A}" type="pres">
      <dgm:prSet presAssocID="{9FA6A0BE-1A1C-46D3-A079-B9E26DCB5872}" presName="rootConnector" presStyleLbl="node2" presStyleIdx="4" presStyleCnt="7"/>
      <dgm:spPr/>
      <dgm:t>
        <a:bodyPr/>
        <a:lstStyle/>
        <a:p>
          <a:endParaRPr lang="zh-CN" altLang="en-US"/>
        </a:p>
      </dgm:t>
    </dgm:pt>
    <dgm:pt modelId="{D4D37E71-8179-4F47-B27D-41004016A5A0}" type="pres">
      <dgm:prSet presAssocID="{9FA6A0BE-1A1C-46D3-A079-B9E26DCB5872}" presName="hierChild4" presStyleCnt="0"/>
      <dgm:spPr/>
    </dgm:pt>
    <dgm:pt modelId="{762430BC-4613-43BD-A45C-B9A9CDEB9CA4}" type="pres">
      <dgm:prSet presAssocID="{9FA6A0BE-1A1C-46D3-A079-B9E26DCB5872}" presName="hierChild5" presStyleCnt="0"/>
      <dgm:spPr/>
    </dgm:pt>
    <dgm:pt modelId="{C5F93670-0D01-40E4-A91E-28C1208D0917}" type="pres">
      <dgm:prSet presAssocID="{6522C30A-4DD8-4808-A1F4-46FE1E2B8928}" presName="Name37" presStyleLbl="parChTrans1D2" presStyleIdx="5" presStyleCnt="7"/>
      <dgm:spPr/>
      <dgm:t>
        <a:bodyPr/>
        <a:lstStyle/>
        <a:p>
          <a:endParaRPr lang="zh-CN" altLang="en-US"/>
        </a:p>
      </dgm:t>
    </dgm:pt>
    <dgm:pt modelId="{A7C1B3AE-6B36-4084-808F-551399CCBAB4}" type="pres">
      <dgm:prSet presAssocID="{DDA79FE5-B7E1-4005-80FF-8E86AC470F4F}" presName="hierRoot2" presStyleCnt="0">
        <dgm:presLayoutVars>
          <dgm:hierBranch val="init"/>
        </dgm:presLayoutVars>
      </dgm:prSet>
      <dgm:spPr/>
    </dgm:pt>
    <dgm:pt modelId="{407C3BAB-299E-46E4-B948-783E23DDFA3D}" type="pres">
      <dgm:prSet presAssocID="{DDA79FE5-B7E1-4005-80FF-8E86AC470F4F}" presName="rootComposite" presStyleCnt="0"/>
      <dgm:spPr/>
    </dgm:pt>
    <dgm:pt modelId="{540E37DC-343E-44AB-BCF8-5908865ABA0A}" type="pres">
      <dgm:prSet presAssocID="{DDA79FE5-B7E1-4005-80FF-8E86AC470F4F}" presName="rootText" presStyleLbl="node2" presStyleIdx="5" presStyleCnt="7" custLinFactNeighborY="12413">
        <dgm:presLayoutVars>
          <dgm:chPref val="3"/>
        </dgm:presLayoutVars>
      </dgm:prSet>
      <dgm:spPr/>
      <dgm:t>
        <a:bodyPr/>
        <a:lstStyle/>
        <a:p>
          <a:endParaRPr lang="zh-CN" altLang="en-US"/>
        </a:p>
      </dgm:t>
    </dgm:pt>
    <dgm:pt modelId="{E1B360AE-B78C-46FF-B4AF-EF1E6A5941AE}" type="pres">
      <dgm:prSet presAssocID="{DDA79FE5-B7E1-4005-80FF-8E86AC470F4F}" presName="rootConnector" presStyleLbl="node2" presStyleIdx="5" presStyleCnt="7"/>
      <dgm:spPr/>
      <dgm:t>
        <a:bodyPr/>
        <a:lstStyle/>
        <a:p>
          <a:endParaRPr lang="zh-CN" altLang="en-US"/>
        </a:p>
      </dgm:t>
    </dgm:pt>
    <dgm:pt modelId="{4A379DC0-80B9-4605-AA92-9C20238F6B1A}" type="pres">
      <dgm:prSet presAssocID="{DDA79FE5-B7E1-4005-80FF-8E86AC470F4F}" presName="hierChild4" presStyleCnt="0"/>
      <dgm:spPr/>
    </dgm:pt>
    <dgm:pt modelId="{EB7395DB-5CEE-4C6A-B860-7C00FE1BD2D4}" type="pres">
      <dgm:prSet presAssocID="{DDA79FE5-B7E1-4005-80FF-8E86AC470F4F}" presName="hierChild5" presStyleCnt="0"/>
      <dgm:spPr/>
    </dgm:pt>
    <dgm:pt modelId="{2CEB2FCA-D6D2-4EB4-B062-A622099FE196}" type="pres">
      <dgm:prSet presAssocID="{58008B35-92AB-4250-8A6D-DE352A5CF935}" presName="Name37" presStyleLbl="parChTrans1D2" presStyleIdx="6" presStyleCnt="7"/>
      <dgm:spPr/>
      <dgm:t>
        <a:bodyPr/>
        <a:lstStyle/>
        <a:p>
          <a:endParaRPr lang="zh-CN" altLang="en-US"/>
        </a:p>
      </dgm:t>
    </dgm:pt>
    <dgm:pt modelId="{07C1F4EB-DFF2-4794-8A30-257CB4C2AE69}" type="pres">
      <dgm:prSet presAssocID="{E99875A1-081D-4B30-8230-7DA163AF6E34}" presName="hierRoot2" presStyleCnt="0">
        <dgm:presLayoutVars>
          <dgm:hierBranch val="init"/>
        </dgm:presLayoutVars>
      </dgm:prSet>
      <dgm:spPr/>
    </dgm:pt>
    <dgm:pt modelId="{4356AE5A-1561-42D4-AEF8-B9193597C3F6}" type="pres">
      <dgm:prSet presAssocID="{E99875A1-081D-4B30-8230-7DA163AF6E34}" presName="rootComposite" presStyleCnt="0"/>
      <dgm:spPr/>
    </dgm:pt>
    <dgm:pt modelId="{B4831AA0-713B-46E9-9A99-B04419C28832}" type="pres">
      <dgm:prSet presAssocID="{E99875A1-081D-4B30-8230-7DA163AF6E34}" presName="rootText" presStyleLbl="node2" presStyleIdx="6" presStyleCnt="7" custLinFactNeighborX="-761" custLinFactNeighborY="12176">
        <dgm:presLayoutVars>
          <dgm:chPref val="3"/>
        </dgm:presLayoutVars>
      </dgm:prSet>
      <dgm:spPr/>
      <dgm:t>
        <a:bodyPr/>
        <a:lstStyle/>
        <a:p>
          <a:endParaRPr lang="zh-CN" altLang="en-US"/>
        </a:p>
      </dgm:t>
    </dgm:pt>
    <dgm:pt modelId="{CC726DC9-5E1C-41F6-A3C4-F286E4482520}" type="pres">
      <dgm:prSet presAssocID="{E99875A1-081D-4B30-8230-7DA163AF6E34}" presName="rootConnector" presStyleLbl="node2" presStyleIdx="6" presStyleCnt="7"/>
      <dgm:spPr/>
      <dgm:t>
        <a:bodyPr/>
        <a:lstStyle/>
        <a:p>
          <a:endParaRPr lang="zh-CN" altLang="en-US"/>
        </a:p>
      </dgm:t>
    </dgm:pt>
    <dgm:pt modelId="{E1B8D7A8-21C3-436E-9E54-96723E04E5F4}" type="pres">
      <dgm:prSet presAssocID="{E99875A1-081D-4B30-8230-7DA163AF6E34}" presName="hierChild4" presStyleCnt="0"/>
      <dgm:spPr/>
    </dgm:pt>
    <dgm:pt modelId="{707D35E2-C1CD-4916-9188-89E80B5B1908}" type="pres">
      <dgm:prSet presAssocID="{E99875A1-081D-4B30-8230-7DA163AF6E34}" presName="hierChild5" presStyleCnt="0"/>
      <dgm:spPr/>
    </dgm:pt>
    <dgm:pt modelId="{1E33971B-B875-4005-B784-3230267DC0FB}" type="pres">
      <dgm:prSet presAssocID="{8B4D4B79-10F1-4B2C-8F51-37521B779D9B}" presName="hierChild3" presStyleCnt="0"/>
      <dgm:spPr/>
    </dgm:pt>
  </dgm:ptLst>
  <dgm:cxnLst>
    <dgm:cxn modelId="{688DDF7E-8E18-4B27-8FA4-793F97E5EF0C}" type="presOf" srcId="{F08F6793-53CA-4068-93AD-11686C92A2E2}" destId="{FD8D6242-9AB2-4AB2-A251-BC43F0F33787}" srcOrd="0" destOrd="0" presId="urn:microsoft.com/office/officeart/2005/8/layout/orgChart1"/>
    <dgm:cxn modelId="{EDFFD8C5-BE53-4940-AFC5-79660F6CF060}" srcId="{8B4D4B79-10F1-4B2C-8F51-37521B779D9B}" destId="{A72A57FA-DDAF-4A6D-8D99-F99893C3591B}" srcOrd="0" destOrd="0" parTransId="{79BD8846-3759-4911-B348-7E28BE2E029F}" sibTransId="{2A460003-9200-48BE-A71F-1C549C63CB25}"/>
    <dgm:cxn modelId="{7421C77D-8E8B-419D-AB3F-393E6DD699EB}" type="presOf" srcId="{8B4D4B79-10F1-4B2C-8F51-37521B779D9B}" destId="{9FA5CE07-9040-4619-9FC1-168632B4265B}" srcOrd="1" destOrd="0" presId="urn:microsoft.com/office/officeart/2005/8/layout/orgChart1"/>
    <dgm:cxn modelId="{E6A03639-8B9E-4BE9-939D-45526170DAF6}" type="presOf" srcId="{DDA79FE5-B7E1-4005-80FF-8E86AC470F4F}" destId="{540E37DC-343E-44AB-BCF8-5908865ABA0A}" srcOrd="0" destOrd="0" presId="urn:microsoft.com/office/officeart/2005/8/layout/orgChart1"/>
    <dgm:cxn modelId="{2E795BB9-A301-45E3-9B82-68DE211D4178}" type="presOf" srcId="{E19D07E9-1173-4362-AC6A-8ACA8CD528C6}" destId="{97757F18-37A9-4FEC-834E-CA0F155039F0}" srcOrd="1" destOrd="0" presId="urn:microsoft.com/office/officeart/2005/8/layout/orgChart1"/>
    <dgm:cxn modelId="{970AF143-65EE-4881-8B91-CFCAF02C233A}" type="presOf" srcId="{DD1D325E-0158-47EC-AA48-F8DB16402A0A}" destId="{5961FFB0-3DCF-4E00-887E-5B119B6EE230}" srcOrd="0" destOrd="0" presId="urn:microsoft.com/office/officeart/2005/8/layout/orgChart1"/>
    <dgm:cxn modelId="{F358A336-C325-4D52-932B-6F543A7ECA57}" type="presOf" srcId="{FCCC7C92-712B-47E9-944E-8577923F44D5}" destId="{8871C724-CEBE-478E-B846-AA48AB08D5E2}" srcOrd="1" destOrd="0" presId="urn:microsoft.com/office/officeart/2005/8/layout/orgChart1"/>
    <dgm:cxn modelId="{E45753A9-E2D3-4C9C-BF4E-62B12985120A}" type="presOf" srcId="{FCCC7C92-712B-47E9-944E-8577923F44D5}" destId="{F2FD431B-3B3E-4BD3-A170-619F3DE0C85F}" srcOrd="0" destOrd="0" presId="urn:microsoft.com/office/officeart/2005/8/layout/orgChart1"/>
    <dgm:cxn modelId="{780A561A-6E70-4B1D-A34A-FDB4289AE89F}" type="presOf" srcId="{79BD8846-3759-4911-B348-7E28BE2E029F}" destId="{F9C5F093-493C-4CF1-A4EE-06EC85EADD1E}" srcOrd="0" destOrd="0" presId="urn:microsoft.com/office/officeart/2005/8/layout/orgChart1"/>
    <dgm:cxn modelId="{BD1852B3-2421-4ED3-B7C3-B45526B6ED7A}" type="presOf" srcId="{8B4D4B79-10F1-4B2C-8F51-37521B779D9B}" destId="{0A2074EC-D4EC-4F6C-9936-C75F2C87E978}" srcOrd="0" destOrd="0" presId="urn:microsoft.com/office/officeart/2005/8/layout/orgChart1"/>
    <dgm:cxn modelId="{39932B35-A3C7-4E57-8B3A-C67D028B444A}" type="presOf" srcId="{DDE6FB04-4470-4F1B-9C36-B9086D36C404}" destId="{C515BBB2-C483-4127-AEA8-4FEC830A862C}" srcOrd="0" destOrd="0" presId="urn:microsoft.com/office/officeart/2005/8/layout/orgChart1"/>
    <dgm:cxn modelId="{F3E0D41C-761E-4B54-8697-AC3536801323}" type="presOf" srcId="{6522C30A-4DD8-4808-A1F4-46FE1E2B8928}" destId="{C5F93670-0D01-40E4-A91E-28C1208D0917}" srcOrd="0" destOrd="0" presId="urn:microsoft.com/office/officeart/2005/8/layout/orgChart1"/>
    <dgm:cxn modelId="{5942B390-0666-4E12-85BE-8AAA4162A9E6}" type="presOf" srcId="{E19D07E9-1173-4362-AC6A-8ACA8CD528C6}" destId="{D16FF285-01C8-4AD3-9514-3B6A5DA47398}" srcOrd="0" destOrd="0" presId="urn:microsoft.com/office/officeart/2005/8/layout/orgChart1"/>
    <dgm:cxn modelId="{3C9B5C13-4288-488E-99FC-2A20FE437532}" type="presOf" srcId="{29E208B3-FD91-4FFF-BAC8-86CAF7401893}" destId="{2C484552-59AB-418A-BCF3-AE9C18DFDEC0}" srcOrd="0" destOrd="0" presId="urn:microsoft.com/office/officeart/2005/8/layout/orgChart1"/>
    <dgm:cxn modelId="{7FE56FEF-9413-46C7-9B22-732F07F568D2}" type="presOf" srcId="{E99875A1-081D-4B30-8230-7DA163AF6E34}" destId="{CC726DC9-5E1C-41F6-A3C4-F286E4482520}" srcOrd="1" destOrd="0" presId="urn:microsoft.com/office/officeart/2005/8/layout/orgChart1"/>
    <dgm:cxn modelId="{C71949B8-979F-4459-8F55-2BAB4A798E17}" srcId="{8B4D4B79-10F1-4B2C-8F51-37521B779D9B}" destId="{9FA6A0BE-1A1C-46D3-A079-B9E26DCB5872}" srcOrd="4" destOrd="0" parTransId="{DD1D325E-0158-47EC-AA48-F8DB16402A0A}" sibTransId="{EDE7B1B3-96CB-4F03-A912-B26C5A29E768}"/>
    <dgm:cxn modelId="{4EDE9D58-17BE-43F3-A1F0-96CE4E905A97}" srcId="{8B4D4B79-10F1-4B2C-8F51-37521B779D9B}" destId="{FCCC7C92-712B-47E9-944E-8577923F44D5}" srcOrd="1" destOrd="0" parTransId="{DDE6FB04-4470-4F1B-9C36-B9086D36C404}" sibTransId="{1C0DE72D-599A-4BAD-9227-EF29718239EA}"/>
    <dgm:cxn modelId="{62F024FE-F91B-464F-BE9D-2AD67D4C2FA2}" srcId="{FC5C46AB-F407-45A5-BFA5-E460E078C42E}" destId="{8B4D4B79-10F1-4B2C-8F51-37521B779D9B}" srcOrd="0" destOrd="0" parTransId="{E63D139E-5578-40FD-8571-2BDF147CC8B5}" sibTransId="{4BB749B9-DB33-457B-AEAE-3F13869307A6}"/>
    <dgm:cxn modelId="{56792195-7F8F-4506-87C5-4E09470A96B8}" type="presOf" srcId="{9FA6A0BE-1A1C-46D3-A079-B9E26DCB5872}" destId="{4AA8ED9C-0BAB-4ACE-8F15-89D38B92205A}" srcOrd="1" destOrd="0" presId="urn:microsoft.com/office/officeart/2005/8/layout/orgChart1"/>
    <dgm:cxn modelId="{8DFE6F40-E80E-41EE-A36F-99C786863F6F}" type="presOf" srcId="{A72A57FA-DDAF-4A6D-8D99-F99893C3591B}" destId="{60B08BBC-633C-4982-B429-EA717F08955A}" srcOrd="1" destOrd="0" presId="urn:microsoft.com/office/officeart/2005/8/layout/orgChart1"/>
    <dgm:cxn modelId="{5578FE43-705D-4F46-9187-CA8DFFAD92F5}" srcId="{8B4D4B79-10F1-4B2C-8F51-37521B779D9B}" destId="{E19D07E9-1173-4362-AC6A-8ACA8CD528C6}" srcOrd="2" destOrd="0" parTransId="{71EB0EDF-C624-4300-883C-94D5BD72944B}" sibTransId="{38984E7B-8D4E-48B8-8D26-A4DF93DFAA43}"/>
    <dgm:cxn modelId="{CF3E2D4D-0450-43E9-A77E-EEA085575D95}" type="presOf" srcId="{A72A57FA-DDAF-4A6D-8D99-F99893C3591B}" destId="{EC59B6C6-7FF7-4AAC-AD23-B2250C9F14D3}" srcOrd="0" destOrd="0" presId="urn:microsoft.com/office/officeart/2005/8/layout/orgChart1"/>
    <dgm:cxn modelId="{D837FDC0-63C9-4E72-AD16-D5B04CFA3BCF}" type="presOf" srcId="{DDA79FE5-B7E1-4005-80FF-8E86AC470F4F}" destId="{E1B360AE-B78C-46FF-B4AF-EF1E6A5941AE}" srcOrd="1" destOrd="0" presId="urn:microsoft.com/office/officeart/2005/8/layout/orgChart1"/>
    <dgm:cxn modelId="{0B283068-738B-4DD5-BA56-3C4399420EA3}" type="presOf" srcId="{9FA6A0BE-1A1C-46D3-A079-B9E26DCB5872}" destId="{10013DA0-5E77-4C7E-B846-135A6FE7BED0}" srcOrd="0" destOrd="0" presId="urn:microsoft.com/office/officeart/2005/8/layout/orgChart1"/>
    <dgm:cxn modelId="{C05DA204-8D6F-4B8D-AB34-6E54232A83D4}" type="presOf" srcId="{F08F6793-53CA-4068-93AD-11686C92A2E2}" destId="{358865D3-DAC7-482E-950F-600755E744E7}" srcOrd="1" destOrd="0" presId="urn:microsoft.com/office/officeart/2005/8/layout/orgChart1"/>
    <dgm:cxn modelId="{BE3EA844-7B27-49F3-A69B-04D674100322}" srcId="{8B4D4B79-10F1-4B2C-8F51-37521B779D9B}" destId="{E99875A1-081D-4B30-8230-7DA163AF6E34}" srcOrd="6" destOrd="0" parTransId="{58008B35-92AB-4250-8A6D-DE352A5CF935}" sibTransId="{871799A5-AB1B-4A0E-82C4-E22AA0DDEAF8}"/>
    <dgm:cxn modelId="{34D9AC39-15ED-4657-A381-CB9A67CD37CB}" srcId="{8B4D4B79-10F1-4B2C-8F51-37521B779D9B}" destId="{F08F6793-53CA-4068-93AD-11686C92A2E2}" srcOrd="3" destOrd="0" parTransId="{29E208B3-FD91-4FFF-BAC8-86CAF7401893}" sibTransId="{010F8182-0034-4B7F-8C39-9B0D97B96977}"/>
    <dgm:cxn modelId="{8E21F44D-780F-477B-AACA-F1C34CC88275}" type="presOf" srcId="{E99875A1-081D-4B30-8230-7DA163AF6E34}" destId="{B4831AA0-713B-46E9-9A99-B04419C28832}" srcOrd="0" destOrd="0" presId="urn:microsoft.com/office/officeart/2005/8/layout/orgChart1"/>
    <dgm:cxn modelId="{F2B22455-D81B-4B2F-9C7E-E7FE4211FE65}" type="presOf" srcId="{FC5C46AB-F407-45A5-BFA5-E460E078C42E}" destId="{1F9D4FF0-B146-4833-9C93-C7C7D41639B9}" srcOrd="0" destOrd="0" presId="urn:microsoft.com/office/officeart/2005/8/layout/orgChart1"/>
    <dgm:cxn modelId="{74357E6F-B2A5-4910-B4C3-7F759B26EFBA}" srcId="{8B4D4B79-10F1-4B2C-8F51-37521B779D9B}" destId="{DDA79FE5-B7E1-4005-80FF-8E86AC470F4F}" srcOrd="5" destOrd="0" parTransId="{6522C30A-4DD8-4808-A1F4-46FE1E2B8928}" sibTransId="{2FC9939F-1D1C-4A95-9096-8F65A7A5FCD7}"/>
    <dgm:cxn modelId="{09D4015B-28B2-4C3C-B34E-9443D33DFD17}" type="presOf" srcId="{58008B35-92AB-4250-8A6D-DE352A5CF935}" destId="{2CEB2FCA-D6D2-4EB4-B062-A622099FE196}" srcOrd="0" destOrd="0" presId="urn:microsoft.com/office/officeart/2005/8/layout/orgChart1"/>
    <dgm:cxn modelId="{71C8D189-DAB1-416B-BCD1-31C986CDFA75}" type="presOf" srcId="{71EB0EDF-C624-4300-883C-94D5BD72944B}" destId="{C682C175-DFFF-4D21-BD8F-677F20B47BA4}" srcOrd="0" destOrd="0" presId="urn:microsoft.com/office/officeart/2005/8/layout/orgChart1"/>
    <dgm:cxn modelId="{4CD5D3E3-236D-4D53-9B21-25E939A761EE}" type="presParOf" srcId="{1F9D4FF0-B146-4833-9C93-C7C7D41639B9}" destId="{8071327F-C720-401C-8C09-E49D0AE2AE65}" srcOrd="0" destOrd="0" presId="urn:microsoft.com/office/officeart/2005/8/layout/orgChart1"/>
    <dgm:cxn modelId="{F21C1060-FF4F-4184-8C68-3A3196EBEA7C}" type="presParOf" srcId="{8071327F-C720-401C-8C09-E49D0AE2AE65}" destId="{526E8F98-C4D6-47C0-9679-A3C2F799806C}" srcOrd="0" destOrd="0" presId="urn:microsoft.com/office/officeart/2005/8/layout/orgChart1"/>
    <dgm:cxn modelId="{4F7CE63E-E6F5-42F8-8169-C7AAB937A685}" type="presParOf" srcId="{526E8F98-C4D6-47C0-9679-A3C2F799806C}" destId="{0A2074EC-D4EC-4F6C-9936-C75F2C87E978}" srcOrd="0" destOrd="0" presId="urn:microsoft.com/office/officeart/2005/8/layout/orgChart1"/>
    <dgm:cxn modelId="{BB48D5D9-9AFC-4817-B92B-7A0E7F6A06AB}" type="presParOf" srcId="{526E8F98-C4D6-47C0-9679-A3C2F799806C}" destId="{9FA5CE07-9040-4619-9FC1-168632B4265B}" srcOrd="1" destOrd="0" presId="urn:microsoft.com/office/officeart/2005/8/layout/orgChart1"/>
    <dgm:cxn modelId="{A9E1E946-E1F2-42FC-ABD3-3C86B242D706}" type="presParOf" srcId="{8071327F-C720-401C-8C09-E49D0AE2AE65}" destId="{79200C8E-2288-4A62-9B94-FBA2AF74C3DA}" srcOrd="1" destOrd="0" presId="urn:microsoft.com/office/officeart/2005/8/layout/orgChart1"/>
    <dgm:cxn modelId="{1D89466C-2BE5-4424-A954-72B0F6CFA6C6}" type="presParOf" srcId="{79200C8E-2288-4A62-9B94-FBA2AF74C3DA}" destId="{F9C5F093-493C-4CF1-A4EE-06EC85EADD1E}" srcOrd="0" destOrd="0" presId="urn:microsoft.com/office/officeart/2005/8/layout/orgChart1"/>
    <dgm:cxn modelId="{07914081-4BD3-4519-BFF8-ACF4DD9CADB4}" type="presParOf" srcId="{79200C8E-2288-4A62-9B94-FBA2AF74C3DA}" destId="{966C0DA1-5D9E-4137-B046-34B5F969DAAB}" srcOrd="1" destOrd="0" presId="urn:microsoft.com/office/officeart/2005/8/layout/orgChart1"/>
    <dgm:cxn modelId="{9825D3BF-7F79-49BE-BD80-1DD631632616}" type="presParOf" srcId="{966C0DA1-5D9E-4137-B046-34B5F969DAAB}" destId="{B00903AC-3D4A-48D8-802E-84F529DFCDA0}" srcOrd="0" destOrd="0" presId="urn:microsoft.com/office/officeart/2005/8/layout/orgChart1"/>
    <dgm:cxn modelId="{5458783F-3386-4DA4-A152-954C35837CE5}" type="presParOf" srcId="{B00903AC-3D4A-48D8-802E-84F529DFCDA0}" destId="{EC59B6C6-7FF7-4AAC-AD23-B2250C9F14D3}" srcOrd="0" destOrd="0" presId="urn:microsoft.com/office/officeart/2005/8/layout/orgChart1"/>
    <dgm:cxn modelId="{2D30FBC4-221A-458A-993F-1A060BC31D35}" type="presParOf" srcId="{B00903AC-3D4A-48D8-802E-84F529DFCDA0}" destId="{60B08BBC-633C-4982-B429-EA717F08955A}" srcOrd="1" destOrd="0" presId="urn:microsoft.com/office/officeart/2005/8/layout/orgChart1"/>
    <dgm:cxn modelId="{4358983E-F66B-4C2F-9291-F231DA70D297}" type="presParOf" srcId="{966C0DA1-5D9E-4137-B046-34B5F969DAAB}" destId="{0DD05BA8-EE7F-43E8-80D1-E69833E51CED}" srcOrd="1" destOrd="0" presId="urn:microsoft.com/office/officeart/2005/8/layout/orgChart1"/>
    <dgm:cxn modelId="{0CEACDEE-1BC6-4948-855B-790DAADC00DE}" type="presParOf" srcId="{966C0DA1-5D9E-4137-B046-34B5F969DAAB}" destId="{6394026A-33AF-4D0D-98CB-88653A5DBB11}" srcOrd="2" destOrd="0" presId="urn:microsoft.com/office/officeart/2005/8/layout/orgChart1"/>
    <dgm:cxn modelId="{4BCB7AD5-A81A-423E-8F03-3AB728E80474}" type="presParOf" srcId="{79200C8E-2288-4A62-9B94-FBA2AF74C3DA}" destId="{C515BBB2-C483-4127-AEA8-4FEC830A862C}" srcOrd="2" destOrd="0" presId="urn:microsoft.com/office/officeart/2005/8/layout/orgChart1"/>
    <dgm:cxn modelId="{A2558B71-F7B8-4BD4-B0B1-E05EC06124A6}" type="presParOf" srcId="{79200C8E-2288-4A62-9B94-FBA2AF74C3DA}" destId="{479E2454-44EC-4FFE-8821-A9FD32E65279}" srcOrd="3" destOrd="0" presId="urn:microsoft.com/office/officeart/2005/8/layout/orgChart1"/>
    <dgm:cxn modelId="{304E396E-B7EF-4267-AC2D-DA7A082933F3}" type="presParOf" srcId="{479E2454-44EC-4FFE-8821-A9FD32E65279}" destId="{7E45731C-5627-44C4-9566-0C4FCCB7B6A2}" srcOrd="0" destOrd="0" presId="urn:microsoft.com/office/officeart/2005/8/layout/orgChart1"/>
    <dgm:cxn modelId="{F985C30A-0010-4048-A8B7-69F007AE1F76}" type="presParOf" srcId="{7E45731C-5627-44C4-9566-0C4FCCB7B6A2}" destId="{F2FD431B-3B3E-4BD3-A170-619F3DE0C85F}" srcOrd="0" destOrd="0" presId="urn:microsoft.com/office/officeart/2005/8/layout/orgChart1"/>
    <dgm:cxn modelId="{9E629762-B7E7-4806-B08E-0986832094CD}" type="presParOf" srcId="{7E45731C-5627-44C4-9566-0C4FCCB7B6A2}" destId="{8871C724-CEBE-478E-B846-AA48AB08D5E2}" srcOrd="1" destOrd="0" presId="urn:microsoft.com/office/officeart/2005/8/layout/orgChart1"/>
    <dgm:cxn modelId="{6DAD66A3-A519-4011-8675-647412B8BEEA}" type="presParOf" srcId="{479E2454-44EC-4FFE-8821-A9FD32E65279}" destId="{1A789768-B845-432D-A191-EB4D2741AB7A}" srcOrd="1" destOrd="0" presId="urn:microsoft.com/office/officeart/2005/8/layout/orgChart1"/>
    <dgm:cxn modelId="{A078AAB6-9597-4BD8-A5F8-11EC5D9937FA}" type="presParOf" srcId="{479E2454-44EC-4FFE-8821-A9FD32E65279}" destId="{3B9F764F-4510-4543-81F2-20F81FE22F1A}" srcOrd="2" destOrd="0" presId="urn:microsoft.com/office/officeart/2005/8/layout/orgChart1"/>
    <dgm:cxn modelId="{29656A78-12EE-4346-B73D-9EEE77622C9D}" type="presParOf" srcId="{79200C8E-2288-4A62-9B94-FBA2AF74C3DA}" destId="{C682C175-DFFF-4D21-BD8F-677F20B47BA4}" srcOrd="4" destOrd="0" presId="urn:microsoft.com/office/officeart/2005/8/layout/orgChart1"/>
    <dgm:cxn modelId="{179B6592-FD31-4929-9777-65FAA987E470}" type="presParOf" srcId="{79200C8E-2288-4A62-9B94-FBA2AF74C3DA}" destId="{EBE99D8D-2BCC-4924-9A54-6663605347B1}" srcOrd="5" destOrd="0" presId="urn:microsoft.com/office/officeart/2005/8/layout/orgChart1"/>
    <dgm:cxn modelId="{DB8C00E6-3EB0-48F8-AEFB-BB0CC12FDE98}" type="presParOf" srcId="{EBE99D8D-2BCC-4924-9A54-6663605347B1}" destId="{E2D2C12E-4165-486B-B59D-1C32930D1F78}" srcOrd="0" destOrd="0" presId="urn:microsoft.com/office/officeart/2005/8/layout/orgChart1"/>
    <dgm:cxn modelId="{FDC5030E-5C6C-4395-8830-A466F81D3BC3}" type="presParOf" srcId="{E2D2C12E-4165-486B-B59D-1C32930D1F78}" destId="{D16FF285-01C8-4AD3-9514-3B6A5DA47398}" srcOrd="0" destOrd="0" presId="urn:microsoft.com/office/officeart/2005/8/layout/orgChart1"/>
    <dgm:cxn modelId="{2E32C1D2-C230-4923-ACD6-4AA68AD98046}" type="presParOf" srcId="{E2D2C12E-4165-486B-B59D-1C32930D1F78}" destId="{97757F18-37A9-4FEC-834E-CA0F155039F0}" srcOrd="1" destOrd="0" presId="urn:microsoft.com/office/officeart/2005/8/layout/orgChart1"/>
    <dgm:cxn modelId="{537324A5-F168-43E7-B0A2-32A517263B46}" type="presParOf" srcId="{EBE99D8D-2BCC-4924-9A54-6663605347B1}" destId="{0AC423BE-9877-4B65-BEB6-AA851F50EC14}" srcOrd="1" destOrd="0" presId="urn:microsoft.com/office/officeart/2005/8/layout/orgChart1"/>
    <dgm:cxn modelId="{57E30A68-7055-4BEA-A6E5-13EF07DC45AB}" type="presParOf" srcId="{EBE99D8D-2BCC-4924-9A54-6663605347B1}" destId="{00829AFD-597F-46C5-94E4-38161B32AF16}" srcOrd="2" destOrd="0" presId="urn:microsoft.com/office/officeart/2005/8/layout/orgChart1"/>
    <dgm:cxn modelId="{B988AE9E-1707-46C5-91A0-5FFD0FB0E4A5}" type="presParOf" srcId="{79200C8E-2288-4A62-9B94-FBA2AF74C3DA}" destId="{2C484552-59AB-418A-BCF3-AE9C18DFDEC0}" srcOrd="6" destOrd="0" presId="urn:microsoft.com/office/officeart/2005/8/layout/orgChart1"/>
    <dgm:cxn modelId="{FDF90DFA-1A66-4FAD-BC8F-BE731A24FC5B}" type="presParOf" srcId="{79200C8E-2288-4A62-9B94-FBA2AF74C3DA}" destId="{B0E715FB-D0AE-4DA2-A42D-A8B501BADFCD}" srcOrd="7" destOrd="0" presId="urn:microsoft.com/office/officeart/2005/8/layout/orgChart1"/>
    <dgm:cxn modelId="{E5FB4C5B-DEF7-4BA7-9A2F-6E602C5BB1EB}" type="presParOf" srcId="{B0E715FB-D0AE-4DA2-A42D-A8B501BADFCD}" destId="{1EF348EB-EAEC-4649-B45D-6E449C4D046E}" srcOrd="0" destOrd="0" presId="urn:microsoft.com/office/officeart/2005/8/layout/orgChart1"/>
    <dgm:cxn modelId="{D657230C-A235-418C-A6E0-800303F86E8C}" type="presParOf" srcId="{1EF348EB-EAEC-4649-B45D-6E449C4D046E}" destId="{FD8D6242-9AB2-4AB2-A251-BC43F0F33787}" srcOrd="0" destOrd="0" presId="urn:microsoft.com/office/officeart/2005/8/layout/orgChart1"/>
    <dgm:cxn modelId="{F4AEFCC5-69FE-4446-9A25-43A0E7FC3858}" type="presParOf" srcId="{1EF348EB-EAEC-4649-B45D-6E449C4D046E}" destId="{358865D3-DAC7-482E-950F-600755E744E7}" srcOrd="1" destOrd="0" presId="urn:microsoft.com/office/officeart/2005/8/layout/orgChart1"/>
    <dgm:cxn modelId="{2834D4FE-9141-4E22-98B9-2C966097A5E8}" type="presParOf" srcId="{B0E715FB-D0AE-4DA2-A42D-A8B501BADFCD}" destId="{04F3C7B2-2439-442C-B639-9018BD4E10E0}" srcOrd="1" destOrd="0" presId="urn:microsoft.com/office/officeart/2005/8/layout/orgChart1"/>
    <dgm:cxn modelId="{7B03ABB5-932B-4B06-B58F-F225BDB71491}" type="presParOf" srcId="{B0E715FB-D0AE-4DA2-A42D-A8B501BADFCD}" destId="{1630D40C-3AB8-44A9-B183-F822652B3B7E}" srcOrd="2" destOrd="0" presId="urn:microsoft.com/office/officeart/2005/8/layout/orgChart1"/>
    <dgm:cxn modelId="{3A0772C7-EA9C-4777-97E0-89A243C0EEA0}" type="presParOf" srcId="{79200C8E-2288-4A62-9B94-FBA2AF74C3DA}" destId="{5961FFB0-3DCF-4E00-887E-5B119B6EE230}" srcOrd="8" destOrd="0" presId="urn:microsoft.com/office/officeart/2005/8/layout/orgChart1"/>
    <dgm:cxn modelId="{EA6DD74E-778D-485C-A410-8BF0F8A330CA}" type="presParOf" srcId="{79200C8E-2288-4A62-9B94-FBA2AF74C3DA}" destId="{377895CD-56DC-4C59-A3AE-6A76E844ED0E}" srcOrd="9" destOrd="0" presId="urn:microsoft.com/office/officeart/2005/8/layout/orgChart1"/>
    <dgm:cxn modelId="{6FE0050D-0BC6-4C1F-8F8B-428CBA1AB950}" type="presParOf" srcId="{377895CD-56DC-4C59-A3AE-6A76E844ED0E}" destId="{92B7E04D-9B1D-4E85-89DE-B431890E7836}" srcOrd="0" destOrd="0" presId="urn:microsoft.com/office/officeart/2005/8/layout/orgChart1"/>
    <dgm:cxn modelId="{B17382CF-96C5-4114-A9E5-F9EB7D331324}" type="presParOf" srcId="{92B7E04D-9B1D-4E85-89DE-B431890E7836}" destId="{10013DA0-5E77-4C7E-B846-135A6FE7BED0}" srcOrd="0" destOrd="0" presId="urn:microsoft.com/office/officeart/2005/8/layout/orgChart1"/>
    <dgm:cxn modelId="{B40EC503-F22D-44D0-A6E6-FCEEEA1DC5C6}" type="presParOf" srcId="{92B7E04D-9B1D-4E85-89DE-B431890E7836}" destId="{4AA8ED9C-0BAB-4ACE-8F15-89D38B92205A}" srcOrd="1" destOrd="0" presId="urn:microsoft.com/office/officeart/2005/8/layout/orgChart1"/>
    <dgm:cxn modelId="{A80C91DE-B977-424E-8957-ADE2DBE69BE9}" type="presParOf" srcId="{377895CD-56DC-4C59-A3AE-6A76E844ED0E}" destId="{D4D37E71-8179-4F47-B27D-41004016A5A0}" srcOrd="1" destOrd="0" presId="urn:microsoft.com/office/officeart/2005/8/layout/orgChart1"/>
    <dgm:cxn modelId="{700CFF8F-BDEC-4E77-A632-77A45BDBB8D0}" type="presParOf" srcId="{377895CD-56DC-4C59-A3AE-6A76E844ED0E}" destId="{762430BC-4613-43BD-A45C-B9A9CDEB9CA4}" srcOrd="2" destOrd="0" presId="urn:microsoft.com/office/officeart/2005/8/layout/orgChart1"/>
    <dgm:cxn modelId="{977C69D1-0394-462D-A3C3-4366FA59B7E7}" type="presParOf" srcId="{79200C8E-2288-4A62-9B94-FBA2AF74C3DA}" destId="{C5F93670-0D01-40E4-A91E-28C1208D0917}" srcOrd="10" destOrd="0" presId="urn:microsoft.com/office/officeart/2005/8/layout/orgChart1"/>
    <dgm:cxn modelId="{011D3020-34FF-4BB4-BF83-E4EB98FF11DC}" type="presParOf" srcId="{79200C8E-2288-4A62-9B94-FBA2AF74C3DA}" destId="{A7C1B3AE-6B36-4084-808F-551399CCBAB4}" srcOrd="11" destOrd="0" presId="urn:microsoft.com/office/officeart/2005/8/layout/orgChart1"/>
    <dgm:cxn modelId="{8274B3BA-9671-4D58-B657-906681805849}" type="presParOf" srcId="{A7C1B3AE-6B36-4084-808F-551399CCBAB4}" destId="{407C3BAB-299E-46E4-B948-783E23DDFA3D}" srcOrd="0" destOrd="0" presId="urn:microsoft.com/office/officeart/2005/8/layout/orgChart1"/>
    <dgm:cxn modelId="{2DA75226-F5FA-4629-B5CF-A4FC5AF81B7D}" type="presParOf" srcId="{407C3BAB-299E-46E4-B948-783E23DDFA3D}" destId="{540E37DC-343E-44AB-BCF8-5908865ABA0A}" srcOrd="0" destOrd="0" presId="urn:microsoft.com/office/officeart/2005/8/layout/orgChart1"/>
    <dgm:cxn modelId="{54E100BB-5373-4EA2-AD3A-2BC139A835A5}" type="presParOf" srcId="{407C3BAB-299E-46E4-B948-783E23DDFA3D}" destId="{E1B360AE-B78C-46FF-B4AF-EF1E6A5941AE}" srcOrd="1" destOrd="0" presId="urn:microsoft.com/office/officeart/2005/8/layout/orgChart1"/>
    <dgm:cxn modelId="{8828ED1A-9998-48BB-AC9D-E533CA6D06FF}" type="presParOf" srcId="{A7C1B3AE-6B36-4084-808F-551399CCBAB4}" destId="{4A379DC0-80B9-4605-AA92-9C20238F6B1A}" srcOrd="1" destOrd="0" presId="urn:microsoft.com/office/officeart/2005/8/layout/orgChart1"/>
    <dgm:cxn modelId="{142337ED-931F-46E2-8BD9-2DC122E47F61}" type="presParOf" srcId="{A7C1B3AE-6B36-4084-808F-551399CCBAB4}" destId="{EB7395DB-5CEE-4C6A-B860-7C00FE1BD2D4}" srcOrd="2" destOrd="0" presId="urn:microsoft.com/office/officeart/2005/8/layout/orgChart1"/>
    <dgm:cxn modelId="{BA438723-AA34-4E6B-AF88-164D9F15512A}" type="presParOf" srcId="{79200C8E-2288-4A62-9B94-FBA2AF74C3DA}" destId="{2CEB2FCA-D6D2-4EB4-B062-A622099FE196}" srcOrd="12" destOrd="0" presId="urn:microsoft.com/office/officeart/2005/8/layout/orgChart1"/>
    <dgm:cxn modelId="{0EA700D2-F615-4AD1-88B3-17AEBF0959CE}" type="presParOf" srcId="{79200C8E-2288-4A62-9B94-FBA2AF74C3DA}" destId="{07C1F4EB-DFF2-4794-8A30-257CB4C2AE69}" srcOrd="13" destOrd="0" presId="urn:microsoft.com/office/officeart/2005/8/layout/orgChart1"/>
    <dgm:cxn modelId="{043FEFED-198D-40DC-B632-3B89B18FD67D}" type="presParOf" srcId="{07C1F4EB-DFF2-4794-8A30-257CB4C2AE69}" destId="{4356AE5A-1561-42D4-AEF8-B9193597C3F6}" srcOrd="0" destOrd="0" presId="urn:microsoft.com/office/officeart/2005/8/layout/orgChart1"/>
    <dgm:cxn modelId="{63268BCF-FDBA-4595-93B1-8A5BFE7E25D0}" type="presParOf" srcId="{4356AE5A-1561-42D4-AEF8-B9193597C3F6}" destId="{B4831AA0-713B-46E9-9A99-B04419C28832}" srcOrd="0" destOrd="0" presId="urn:microsoft.com/office/officeart/2005/8/layout/orgChart1"/>
    <dgm:cxn modelId="{9D067FA4-5D57-4E88-8BB1-54603913B775}" type="presParOf" srcId="{4356AE5A-1561-42D4-AEF8-B9193597C3F6}" destId="{CC726DC9-5E1C-41F6-A3C4-F286E4482520}" srcOrd="1" destOrd="0" presId="urn:microsoft.com/office/officeart/2005/8/layout/orgChart1"/>
    <dgm:cxn modelId="{EAA6D6F0-5540-4D3F-BF4F-0694810FF41F}" type="presParOf" srcId="{07C1F4EB-DFF2-4794-8A30-257CB4C2AE69}" destId="{E1B8D7A8-21C3-436E-9E54-96723E04E5F4}" srcOrd="1" destOrd="0" presId="urn:microsoft.com/office/officeart/2005/8/layout/orgChart1"/>
    <dgm:cxn modelId="{2E1D6A22-3D05-4827-BFEB-3A561CA1B22C}" type="presParOf" srcId="{07C1F4EB-DFF2-4794-8A30-257CB4C2AE69}" destId="{707D35E2-C1CD-4916-9188-89E80B5B1908}" srcOrd="2" destOrd="0" presId="urn:microsoft.com/office/officeart/2005/8/layout/orgChart1"/>
    <dgm:cxn modelId="{14A55EED-81F1-4BD5-AFA5-F1B88456147E}" type="presParOf" srcId="{8071327F-C720-401C-8C09-E49D0AE2AE65}" destId="{1E33971B-B875-4005-B784-3230267DC0F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C8A9B-76CD-4677-96CB-679FCAE1216F}" type="doc">
      <dgm:prSet loTypeId="urn:microsoft.com/office/officeart/2005/8/layout/hierarchy2" loCatId="hierarchy" qsTypeId="urn:microsoft.com/office/officeart/2005/8/quickstyle/simple3" qsCatId="simple" csTypeId="urn:microsoft.com/office/officeart/2005/8/colors/colorful4" csCatId="colorful" phldr="1"/>
      <dgm:spPr/>
      <dgm:t>
        <a:bodyPr/>
        <a:lstStyle/>
        <a:p>
          <a:endParaRPr lang="zh-CN" altLang="en-US"/>
        </a:p>
      </dgm:t>
    </dgm:pt>
    <dgm:pt modelId="{680291EE-5FBB-4E17-AAF8-466A73AB0407}">
      <dgm:prSet phldrT="[文本]"/>
      <dgm:spPr/>
      <dgm:t>
        <a:bodyPr/>
        <a:lstStyle/>
        <a:p>
          <a:r>
            <a:rPr lang="zh-CN" altLang="en-US" dirty="0" smtClean="0">
              <a:latin typeface="微软雅黑" panose="020B0503020204020204" pitchFamily="34" charset="-122"/>
              <a:ea typeface="微软雅黑" panose="020B0503020204020204" pitchFamily="34" charset="-122"/>
            </a:rPr>
            <a:t>等级保护对象</a:t>
          </a:r>
          <a:endParaRPr lang="zh-CN" altLang="en-US" dirty="0">
            <a:latin typeface="微软雅黑" panose="020B0503020204020204" pitchFamily="34" charset="-122"/>
            <a:ea typeface="微软雅黑" panose="020B0503020204020204" pitchFamily="34" charset="-122"/>
          </a:endParaRPr>
        </a:p>
      </dgm:t>
    </dgm:pt>
    <dgm:pt modelId="{EB90F5BC-98F0-4E33-811B-D6A4CAC9AE2D}" type="parTrans" cxnId="{07EC84A5-A8B0-4E17-A114-F522D026BE01}">
      <dgm:prSet/>
      <dgm:spPr/>
      <dgm:t>
        <a:bodyPr/>
        <a:lstStyle/>
        <a:p>
          <a:endParaRPr lang="zh-CN" altLang="en-US">
            <a:latin typeface="微软雅黑" panose="020B0503020204020204" pitchFamily="34" charset="-122"/>
            <a:ea typeface="微软雅黑" panose="020B0503020204020204" pitchFamily="34" charset="-122"/>
          </a:endParaRPr>
        </a:p>
      </dgm:t>
    </dgm:pt>
    <dgm:pt modelId="{586564E0-4EFC-4815-AB50-30867142F6CA}" type="sibTrans" cxnId="{07EC84A5-A8B0-4E17-A114-F522D026BE01}">
      <dgm:prSet/>
      <dgm:spPr/>
      <dgm:t>
        <a:bodyPr/>
        <a:lstStyle/>
        <a:p>
          <a:endParaRPr lang="zh-CN" altLang="en-US">
            <a:latin typeface="微软雅黑" panose="020B0503020204020204" pitchFamily="34" charset="-122"/>
            <a:ea typeface="微软雅黑" panose="020B0503020204020204" pitchFamily="34" charset="-122"/>
          </a:endParaRPr>
        </a:p>
      </dgm:t>
    </dgm:pt>
    <dgm:pt modelId="{AF90CA04-AE95-4430-8299-D25709854A26}">
      <dgm:prSet phldrT="[文本]"/>
      <dgm:spPr/>
      <dgm:t>
        <a:bodyPr/>
        <a:lstStyle/>
        <a:p>
          <a:r>
            <a:rPr lang="zh-CN" altLang="en-US" dirty="0" smtClean="0">
              <a:latin typeface="微软雅黑" panose="020B0503020204020204" pitchFamily="34" charset="-122"/>
              <a:ea typeface="微软雅黑" panose="020B0503020204020204" pitchFamily="34" charset="-122"/>
            </a:rPr>
            <a:t>大数据</a:t>
          </a:r>
          <a:endParaRPr lang="zh-CN" altLang="en-US" dirty="0">
            <a:latin typeface="微软雅黑" panose="020B0503020204020204" pitchFamily="34" charset="-122"/>
            <a:ea typeface="微软雅黑" panose="020B0503020204020204" pitchFamily="34" charset="-122"/>
          </a:endParaRPr>
        </a:p>
      </dgm:t>
    </dgm:pt>
    <dgm:pt modelId="{A00A8E86-7A0F-4F5F-97C9-76BDE55B5409}" type="parTrans" cxnId="{D96E35D4-2C86-4050-81B4-57F16469E349}">
      <dgm:prSet/>
      <dgm:spPr/>
      <dgm:t>
        <a:bodyPr/>
        <a:lstStyle/>
        <a:p>
          <a:endParaRPr lang="zh-CN" altLang="en-US">
            <a:latin typeface="微软雅黑" panose="020B0503020204020204" pitchFamily="34" charset="-122"/>
            <a:ea typeface="微软雅黑" panose="020B0503020204020204" pitchFamily="34" charset="-122"/>
          </a:endParaRPr>
        </a:p>
      </dgm:t>
    </dgm:pt>
    <dgm:pt modelId="{E8DF77F2-5E4B-4366-BB08-90B995C18AD3}" type="sibTrans" cxnId="{D96E35D4-2C86-4050-81B4-57F16469E349}">
      <dgm:prSet/>
      <dgm:spPr/>
      <dgm:t>
        <a:bodyPr/>
        <a:lstStyle/>
        <a:p>
          <a:endParaRPr lang="zh-CN" altLang="en-US">
            <a:latin typeface="微软雅黑" panose="020B0503020204020204" pitchFamily="34" charset="-122"/>
            <a:ea typeface="微软雅黑" panose="020B0503020204020204" pitchFamily="34" charset="-122"/>
          </a:endParaRPr>
        </a:p>
      </dgm:t>
    </dgm:pt>
    <dgm:pt modelId="{C1CFC7F3-B677-4324-BDE4-A54532979C15}">
      <dgm:prSet phldrT="[文本]"/>
      <dgm:spPr/>
      <dgm:t>
        <a:bodyPr/>
        <a:lstStyle/>
        <a:p>
          <a:r>
            <a:rPr lang="zh-CN" altLang="en-US" dirty="0" smtClean="0">
              <a:latin typeface="微软雅黑" panose="020B0503020204020204" pitchFamily="34" charset="-122"/>
              <a:ea typeface="微软雅黑" panose="020B0503020204020204" pitchFamily="34" charset="-122"/>
            </a:rPr>
            <a:t>工业控制系统</a:t>
          </a:r>
          <a:endParaRPr lang="zh-CN" altLang="en-US" dirty="0">
            <a:latin typeface="微软雅黑" panose="020B0503020204020204" pitchFamily="34" charset="-122"/>
            <a:ea typeface="微软雅黑" panose="020B0503020204020204" pitchFamily="34" charset="-122"/>
          </a:endParaRPr>
        </a:p>
      </dgm:t>
    </dgm:pt>
    <dgm:pt modelId="{1BBF2533-04A0-4088-BB6C-405E798D975C}" type="parTrans" cxnId="{09A7E7ED-5997-4645-93EB-32E53A2CDB69}">
      <dgm:prSet/>
      <dgm:spPr/>
      <dgm:t>
        <a:bodyPr/>
        <a:lstStyle/>
        <a:p>
          <a:endParaRPr lang="zh-CN" altLang="en-US">
            <a:latin typeface="微软雅黑" panose="020B0503020204020204" pitchFamily="34" charset="-122"/>
            <a:ea typeface="微软雅黑" panose="020B0503020204020204" pitchFamily="34" charset="-122"/>
          </a:endParaRPr>
        </a:p>
      </dgm:t>
    </dgm:pt>
    <dgm:pt modelId="{63EBECFD-BA8E-4721-A5DC-FB98D3073A35}" type="sibTrans" cxnId="{09A7E7ED-5997-4645-93EB-32E53A2CDB69}">
      <dgm:prSet/>
      <dgm:spPr/>
      <dgm:t>
        <a:bodyPr/>
        <a:lstStyle/>
        <a:p>
          <a:endParaRPr lang="zh-CN" altLang="en-US">
            <a:latin typeface="微软雅黑" panose="020B0503020204020204" pitchFamily="34" charset="-122"/>
            <a:ea typeface="微软雅黑" panose="020B0503020204020204" pitchFamily="34" charset="-122"/>
          </a:endParaRPr>
        </a:p>
      </dgm:t>
    </dgm:pt>
    <dgm:pt modelId="{12EBA361-4197-4C30-BF38-45A899CDBD84}">
      <dgm:prSet phldrT="[文本]"/>
      <dgm:spPr/>
      <dgm:t>
        <a:bodyPr/>
        <a:lstStyle/>
        <a:p>
          <a:r>
            <a:rPr lang="zh-CN" altLang="en-US" dirty="0" smtClean="0">
              <a:latin typeface="微软雅黑" panose="020B0503020204020204" pitchFamily="34" charset="-122"/>
              <a:ea typeface="微软雅黑" panose="020B0503020204020204" pitchFamily="34" charset="-122"/>
            </a:rPr>
            <a:t>云计算平台</a:t>
          </a:r>
          <a:endParaRPr lang="zh-CN" altLang="en-US" dirty="0">
            <a:latin typeface="微软雅黑" panose="020B0503020204020204" pitchFamily="34" charset="-122"/>
            <a:ea typeface="微软雅黑" panose="020B0503020204020204" pitchFamily="34" charset="-122"/>
          </a:endParaRPr>
        </a:p>
      </dgm:t>
    </dgm:pt>
    <dgm:pt modelId="{7A80FB1E-A0E3-46F2-8879-814AF09FF789}" type="parTrans" cxnId="{5CB09457-696A-48D9-8B8D-CB9B71F47DEA}">
      <dgm:prSet/>
      <dgm:spPr/>
      <dgm:t>
        <a:bodyPr/>
        <a:lstStyle/>
        <a:p>
          <a:endParaRPr lang="zh-CN" altLang="en-US">
            <a:latin typeface="微软雅黑" panose="020B0503020204020204" pitchFamily="34" charset="-122"/>
            <a:ea typeface="微软雅黑" panose="020B0503020204020204" pitchFamily="34" charset="-122"/>
          </a:endParaRPr>
        </a:p>
      </dgm:t>
    </dgm:pt>
    <dgm:pt modelId="{45E28258-1D1B-44B9-9B6B-28F6ECEA5DCB}" type="sibTrans" cxnId="{5CB09457-696A-48D9-8B8D-CB9B71F47DEA}">
      <dgm:prSet/>
      <dgm:spPr/>
      <dgm:t>
        <a:bodyPr/>
        <a:lstStyle/>
        <a:p>
          <a:endParaRPr lang="zh-CN" altLang="en-US">
            <a:latin typeface="微软雅黑" panose="020B0503020204020204" pitchFamily="34" charset="-122"/>
            <a:ea typeface="微软雅黑" panose="020B0503020204020204" pitchFamily="34" charset="-122"/>
          </a:endParaRPr>
        </a:p>
      </dgm:t>
    </dgm:pt>
    <dgm:pt modelId="{74D26701-3A04-42AC-8AA6-CA14A895BE8A}">
      <dgm:prSet phldrT="[文本]"/>
      <dgm:spPr/>
      <dgm:t>
        <a:bodyPr/>
        <a:lstStyle/>
        <a:p>
          <a:r>
            <a:rPr lang="zh-CN" altLang="en-US" dirty="0" smtClean="0">
              <a:latin typeface="微软雅黑" panose="020B0503020204020204" pitchFamily="34" charset="-122"/>
              <a:ea typeface="微软雅黑" panose="020B0503020204020204" pitchFamily="34" charset="-122"/>
            </a:rPr>
            <a:t>基础信息网络</a:t>
          </a:r>
          <a:endParaRPr lang="zh-CN" altLang="en-US" dirty="0">
            <a:latin typeface="微软雅黑" panose="020B0503020204020204" pitchFamily="34" charset="-122"/>
            <a:ea typeface="微软雅黑" panose="020B0503020204020204" pitchFamily="34" charset="-122"/>
          </a:endParaRPr>
        </a:p>
      </dgm:t>
    </dgm:pt>
    <dgm:pt modelId="{2B772A5B-852F-48C8-A1B2-5B318C3D4598}" type="parTrans" cxnId="{A883A6A9-6F5D-4D94-87F4-FA6C6DBC31B0}">
      <dgm:prSet/>
      <dgm:spPr/>
      <dgm:t>
        <a:bodyPr/>
        <a:lstStyle/>
        <a:p>
          <a:endParaRPr lang="zh-CN" altLang="en-US">
            <a:latin typeface="微软雅黑" panose="020B0503020204020204" pitchFamily="34" charset="-122"/>
            <a:ea typeface="微软雅黑" panose="020B0503020204020204" pitchFamily="34" charset="-122"/>
          </a:endParaRPr>
        </a:p>
      </dgm:t>
    </dgm:pt>
    <dgm:pt modelId="{71396452-2B64-49E9-B939-531A29FA8688}" type="sibTrans" cxnId="{A883A6A9-6F5D-4D94-87F4-FA6C6DBC31B0}">
      <dgm:prSet/>
      <dgm:spPr/>
      <dgm:t>
        <a:bodyPr/>
        <a:lstStyle/>
        <a:p>
          <a:endParaRPr lang="zh-CN" altLang="en-US">
            <a:latin typeface="微软雅黑" panose="020B0503020204020204" pitchFamily="34" charset="-122"/>
            <a:ea typeface="微软雅黑" panose="020B0503020204020204" pitchFamily="34" charset="-122"/>
          </a:endParaRPr>
        </a:p>
      </dgm:t>
    </dgm:pt>
    <dgm:pt modelId="{33F992B5-25C5-4DE7-BB97-B1A894C87603}">
      <dgm:prSet phldrT="[文本]"/>
      <dgm:spPr/>
      <dgm:t>
        <a:bodyPr/>
        <a:lstStyle/>
        <a:p>
          <a:r>
            <a:rPr lang="zh-CN" altLang="en-US" dirty="0" smtClean="0">
              <a:latin typeface="微软雅黑" panose="020B0503020204020204" pitchFamily="34" charset="-122"/>
              <a:ea typeface="微软雅黑" panose="020B0503020204020204" pitchFamily="34" charset="-122"/>
            </a:rPr>
            <a:t>信息系统</a:t>
          </a:r>
          <a:endParaRPr lang="zh-CN" altLang="en-US" dirty="0">
            <a:latin typeface="微软雅黑" panose="020B0503020204020204" pitchFamily="34" charset="-122"/>
            <a:ea typeface="微软雅黑" panose="020B0503020204020204" pitchFamily="34" charset="-122"/>
          </a:endParaRPr>
        </a:p>
      </dgm:t>
    </dgm:pt>
    <dgm:pt modelId="{35A942C9-30B3-4D20-99F9-7D527A68E62C}" type="parTrans" cxnId="{CC6470AC-E405-463C-8DF8-E0E852D06CD3}">
      <dgm:prSet/>
      <dgm:spPr/>
      <dgm:t>
        <a:bodyPr/>
        <a:lstStyle/>
        <a:p>
          <a:endParaRPr lang="zh-CN" altLang="en-US">
            <a:latin typeface="微软雅黑" panose="020B0503020204020204" pitchFamily="34" charset="-122"/>
            <a:ea typeface="微软雅黑" panose="020B0503020204020204" pitchFamily="34" charset="-122"/>
          </a:endParaRPr>
        </a:p>
      </dgm:t>
    </dgm:pt>
    <dgm:pt modelId="{88993EED-949B-496F-94FD-5B67C8F1E0E9}" type="sibTrans" cxnId="{CC6470AC-E405-463C-8DF8-E0E852D06CD3}">
      <dgm:prSet/>
      <dgm:spPr/>
      <dgm:t>
        <a:bodyPr/>
        <a:lstStyle/>
        <a:p>
          <a:endParaRPr lang="zh-CN" altLang="en-US">
            <a:latin typeface="微软雅黑" panose="020B0503020204020204" pitchFamily="34" charset="-122"/>
            <a:ea typeface="微软雅黑" panose="020B0503020204020204" pitchFamily="34" charset="-122"/>
          </a:endParaRPr>
        </a:p>
      </dgm:t>
    </dgm:pt>
    <dgm:pt modelId="{B1A8A699-6D2C-4E80-9210-42D296CD833E}">
      <dgm:prSet phldrT="[文本]"/>
      <dgm:spPr/>
      <dgm:t>
        <a:bodyPr/>
        <a:lstStyle/>
        <a:p>
          <a:r>
            <a:rPr lang="zh-CN" altLang="en-US" dirty="0" smtClean="0">
              <a:latin typeface="微软雅黑" panose="020B0503020204020204" pitchFamily="34" charset="-122"/>
              <a:ea typeface="微软雅黑" panose="020B0503020204020204" pitchFamily="34" charset="-122"/>
            </a:rPr>
            <a:t>物联网</a:t>
          </a:r>
          <a:endParaRPr lang="zh-CN" altLang="en-US" dirty="0">
            <a:latin typeface="微软雅黑" panose="020B0503020204020204" pitchFamily="34" charset="-122"/>
            <a:ea typeface="微软雅黑" panose="020B0503020204020204" pitchFamily="34" charset="-122"/>
          </a:endParaRPr>
        </a:p>
      </dgm:t>
    </dgm:pt>
    <dgm:pt modelId="{0B01FEE9-D6AA-4DB7-A7A2-686CD5C9E3C2}" type="parTrans" cxnId="{A3DFB0F0-3891-444C-824F-1CCCD1D3F71D}">
      <dgm:prSet/>
      <dgm:spPr/>
      <dgm:t>
        <a:bodyPr/>
        <a:lstStyle/>
        <a:p>
          <a:endParaRPr lang="zh-CN" altLang="en-US">
            <a:latin typeface="微软雅黑" panose="020B0503020204020204" pitchFamily="34" charset="-122"/>
            <a:ea typeface="微软雅黑" panose="020B0503020204020204" pitchFamily="34" charset="-122"/>
          </a:endParaRPr>
        </a:p>
      </dgm:t>
    </dgm:pt>
    <dgm:pt modelId="{4A6CCA86-6286-44F9-BAB7-921D1DB0A8FD}" type="sibTrans" cxnId="{A3DFB0F0-3891-444C-824F-1CCCD1D3F71D}">
      <dgm:prSet/>
      <dgm:spPr/>
      <dgm:t>
        <a:bodyPr/>
        <a:lstStyle/>
        <a:p>
          <a:endParaRPr lang="zh-CN" altLang="en-US">
            <a:latin typeface="微软雅黑" panose="020B0503020204020204" pitchFamily="34" charset="-122"/>
            <a:ea typeface="微软雅黑" panose="020B0503020204020204" pitchFamily="34" charset="-122"/>
          </a:endParaRPr>
        </a:p>
      </dgm:t>
    </dgm:pt>
    <dgm:pt modelId="{6D291E8A-CF16-4B19-AC90-3E304859044D}">
      <dgm:prSet phldrT="[文本]"/>
      <dgm:spPr/>
      <dgm:t>
        <a:bodyPr/>
        <a:lstStyle/>
        <a:p>
          <a:r>
            <a:rPr lang="zh-CN" altLang="en-US" dirty="0" smtClean="0">
              <a:latin typeface="微软雅黑" panose="020B0503020204020204" pitchFamily="34" charset="-122"/>
              <a:ea typeface="微软雅黑" panose="020B0503020204020204" pitchFamily="34" charset="-122"/>
            </a:rPr>
            <a:t>使用移动互联网技术的信息系统</a:t>
          </a:r>
          <a:endParaRPr lang="zh-CN" altLang="en-US" dirty="0">
            <a:latin typeface="微软雅黑" panose="020B0503020204020204" pitchFamily="34" charset="-122"/>
            <a:ea typeface="微软雅黑" panose="020B0503020204020204" pitchFamily="34" charset="-122"/>
          </a:endParaRPr>
        </a:p>
      </dgm:t>
    </dgm:pt>
    <dgm:pt modelId="{28D9B93B-2B11-4D82-9EF7-E5E280106989}" type="parTrans" cxnId="{73DC7814-446E-4761-B05F-05E62B785DB5}">
      <dgm:prSet/>
      <dgm:spPr/>
      <dgm:t>
        <a:bodyPr/>
        <a:lstStyle/>
        <a:p>
          <a:endParaRPr lang="zh-CN" altLang="en-US">
            <a:latin typeface="微软雅黑" panose="020B0503020204020204" pitchFamily="34" charset="-122"/>
            <a:ea typeface="微软雅黑" panose="020B0503020204020204" pitchFamily="34" charset="-122"/>
          </a:endParaRPr>
        </a:p>
      </dgm:t>
    </dgm:pt>
    <dgm:pt modelId="{38FD66E2-CC1F-4862-A649-3129198B890C}" type="sibTrans" cxnId="{73DC7814-446E-4761-B05F-05E62B785DB5}">
      <dgm:prSet/>
      <dgm:spPr/>
      <dgm:t>
        <a:bodyPr/>
        <a:lstStyle/>
        <a:p>
          <a:endParaRPr lang="zh-CN" altLang="en-US">
            <a:latin typeface="微软雅黑" panose="020B0503020204020204" pitchFamily="34" charset="-122"/>
            <a:ea typeface="微软雅黑" panose="020B0503020204020204" pitchFamily="34" charset="-122"/>
          </a:endParaRPr>
        </a:p>
      </dgm:t>
    </dgm:pt>
    <dgm:pt modelId="{00797E35-3672-4884-B341-D3472684A5CA}" type="pres">
      <dgm:prSet presAssocID="{542C8A9B-76CD-4677-96CB-679FCAE1216F}" presName="diagram" presStyleCnt="0">
        <dgm:presLayoutVars>
          <dgm:chPref val="1"/>
          <dgm:dir/>
          <dgm:animOne val="branch"/>
          <dgm:animLvl val="lvl"/>
          <dgm:resizeHandles val="exact"/>
        </dgm:presLayoutVars>
      </dgm:prSet>
      <dgm:spPr/>
      <dgm:t>
        <a:bodyPr/>
        <a:lstStyle/>
        <a:p>
          <a:endParaRPr lang="zh-CN" altLang="en-US"/>
        </a:p>
      </dgm:t>
    </dgm:pt>
    <dgm:pt modelId="{3A59CC42-8AFD-4F2B-9911-12C0CF36FA01}" type="pres">
      <dgm:prSet presAssocID="{680291EE-5FBB-4E17-AAF8-466A73AB0407}" presName="root1" presStyleCnt="0"/>
      <dgm:spPr/>
    </dgm:pt>
    <dgm:pt modelId="{AD27B749-274D-4C16-A65A-2C7AC5045AD6}" type="pres">
      <dgm:prSet presAssocID="{680291EE-5FBB-4E17-AAF8-466A73AB0407}" presName="LevelOneTextNode" presStyleLbl="node0" presStyleIdx="0" presStyleCnt="1" custScaleX="136600">
        <dgm:presLayoutVars>
          <dgm:chPref val="3"/>
        </dgm:presLayoutVars>
      </dgm:prSet>
      <dgm:spPr/>
      <dgm:t>
        <a:bodyPr/>
        <a:lstStyle/>
        <a:p>
          <a:endParaRPr lang="zh-CN" altLang="en-US"/>
        </a:p>
      </dgm:t>
    </dgm:pt>
    <dgm:pt modelId="{70B90ACD-332D-4538-96C0-5F112B2AC87F}" type="pres">
      <dgm:prSet presAssocID="{680291EE-5FBB-4E17-AAF8-466A73AB0407}" presName="level2hierChild" presStyleCnt="0"/>
      <dgm:spPr/>
    </dgm:pt>
    <dgm:pt modelId="{91E661DC-B67A-4BE2-8011-B93F86F129FB}" type="pres">
      <dgm:prSet presAssocID="{A00A8E86-7A0F-4F5F-97C9-76BDE55B5409}" presName="conn2-1" presStyleLbl="parChTrans1D2" presStyleIdx="0" presStyleCnt="3"/>
      <dgm:spPr/>
      <dgm:t>
        <a:bodyPr/>
        <a:lstStyle/>
        <a:p>
          <a:endParaRPr lang="zh-CN" altLang="en-US"/>
        </a:p>
      </dgm:t>
    </dgm:pt>
    <dgm:pt modelId="{846C9CE9-3675-46B6-AC00-9FF5554148D6}" type="pres">
      <dgm:prSet presAssocID="{A00A8E86-7A0F-4F5F-97C9-76BDE55B5409}" presName="connTx" presStyleLbl="parChTrans1D2" presStyleIdx="0" presStyleCnt="3"/>
      <dgm:spPr/>
      <dgm:t>
        <a:bodyPr/>
        <a:lstStyle/>
        <a:p>
          <a:endParaRPr lang="zh-CN" altLang="en-US"/>
        </a:p>
      </dgm:t>
    </dgm:pt>
    <dgm:pt modelId="{10165DC5-E048-44D6-9494-6D27743823C6}" type="pres">
      <dgm:prSet presAssocID="{AF90CA04-AE95-4430-8299-D25709854A26}" presName="root2" presStyleCnt="0"/>
      <dgm:spPr/>
    </dgm:pt>
    <dgm:pt modelId="{C0A9F131-4C98-4E0B-B84A-86EB4503E24A}" type="pres">
      <dgm:prSet presAssocID="{AF90CA04-AE95-4430-8299-D25709854A26}" presName="LevelTwoTextNode" presStyleLbl="node2" presStyleIdx="0" presStyleCnt="3" custScaleX="153216">
        <dgm:presLayoutVars>
          <dgm:chPref val="3"/>
        </dgm:presLayoutVars>
      </dgm:prSet>
      <dgm:spPr/>
      <dgm:t>
        <a:bodyPr/>
        <a:lstStyle/>
        <a:p>
          <a:endParaRPr lang="zh-CN" altLang="en-US"/>
        </a:p>
      </dgm:t>
    </dgm:pt>
    <dgm:pt modelId="{C6BFA035-561A-4461-BE59-EFABB4AD90FA}" type="pres">
      <dgm:prSet presAssocID="{AF90CA04-AE95-4430-8299-D25709854A26}" presName="level3hierChild" presStyleCnt="0"/>
      <dgm:spPr/>
    </dgm:pt>
    <dgm:pt modelId="{70F67C5B-D80E-410D-8F71-7107A0098B21}" type="pres">
      <dgm:prSet presAssocID="{35A942C9-30B3-4D20-99F9-7D527A68E62C}" presName="conn2-1" presStyleLbl="parChTrans1D2" presStyleIdx="1" presStyleCnt="3"/>
      <dgm:spPr/>
      <dgm:t>
        <a:bodyPr/>
        <a:lstStyle/>
        <a:p>
          <a:endParaRPr lang="zh-CN" altLang="en-US"/>
        </a:p>
      </dgm:t>
    </dgm:pt>
    <dgm:pt modelId="{D71FA236-DA16-4CE5-8A3D-E6E44F01DC11}" type="pres">
      <dgm:prSet presAssocID="{35A942C9-30B3-4D20-99F9-7D527A68E62C}" presName="connTx" presStyleLbl="parChTrans1D2" presStyleIdx="1" presStyleCnt="3"/>
      <dgm:spPr/>
      <dgm:t>
        <a:bodyPr/>
        <a:lstStyle/>
        <a:p>
          <a:endParaRPr lang="zh-CN" altLang="en-US"/>
        </a:p>
      </dgm:t>
    </dgm:pt>
    <dgm:pt modelId="{0F0A145E-E1B3-4614-98CA-03D3B4ADDCD1}" type="pres">
      <dgm:prSet presAssocID="{33F992B5-25C5-4DE7-BB97-B1A894C87603}" presName="root2" presStyleCnt="0"/>
      <dgm:spPr/>
    </dgm:pt>
    <dgm:pt modelId="{65C3463F-5985-4FE8-B083-E6FB10B7C197}" type="pres">
      <dgm:prSet presAssocID="{33F992B5-25C5-4DE7-BB97-B1A894C87603}" presName="LevelTwoTextNode" presStyleLbl="node2" presStyleIdx="1" presStyleCnt="3" custScaleX="153216">
        <dgm:presLayoutVars>
          <dgm:chPref val="3"/>
        </dgm:presLayoutVars>
      </dgm:prSet>
      <dgm:spPr/>
      <dgm:t>
        <a:bodyPr/>
        <a:lstStyle/>
        <a:p>
          <a:endParaRPr lang="zh-CN" altLang="en-US"/>
        </a:p>
      </dgm:t>
    </dgm:pt>
    <dgm:pt modelId="{71436A34-478C-436E-9693-F5D1CCA7816B}" type="pres">
      <dgm:prSet presAssocID="{33F992B5-25C5-4DE7-BB97-B1A894C87603}" presName="level3hierChild" presStyleCnt="0"/>
      <dgm:spPr/>
    </dgm:pt>
    <dgm:pt modelId="{6421312D-5A7C-481E-955F-070398C13F9D}" type="pres">
      <dgm:prSet presAssocID="{1BBF2533-04A0-4088-BB6C-405E798D975C}" presName="conn2-1" presStyleLbl="parChTrans1D3" presStyleIdx="0" presStyleCnt="4"/>
      <dgm:spPr/>
      <dgm:t>
        <a:bodyPr/>
        <a:lstStyle/>
        <a:p>
          <a:endParaRPr lang="zh-CN" altLang="en-US"/>
        </a:p>
      </dgm:t>
    </dgm:pt>
    <dgm:pt modelId="{BCFAA8D6-AA5A-4701-BC66-EDCEEBB98CED}" type="pres">
      <dgm:prSet presAssocID="{1BBF2533-04A0-4088-BB6C-405E798D975C}" presName="connTx" presStyleLbl="parChTrans1D3" presStyleIdx="0" presStyleCnt="4"/>
      <dgm:spPr/>
      <dgm:t>
        <a:bodyPr/>
        <a:lstStyle/>
        <a:p>
          <a:endParaRPr lang="zh-CN" altLang="en-US"/>
        </a:p>
      </dgm:t>
    </dgm:pt>
    <dgm:pt modelId="{B6B55E3A-7F31-4931-B09A-1C9CB3F9A36D}" type="pres">
      <dgm:prSet presAssocID="{C1CFC7F3-B677-4324-BDE4-A54532979C15}" presName="root2" presStyleCnt="0"/>
      <dgm:spPr/>
    </dgm:pt>
    <dgm:pt modelId="{ECA01E77-AEEE-4CC9-8886-F14A4C6478F6}" type="pres">
      <dgm:prSet presAssocID="{C1CFC7F3-B677-4324-BDE4-A54532979C15}" presName="LevelTwoTextNode" presStyleLbl="node3" presStyleIdx="0" presStyleCnt="4" custScaleX="253489">
        <dgm:presLayoutVars>
          <dgm:chPref val="3"/>
        </dgm:presLayoutVars>
      </dgm:prSet>
      <dgm:spPr/>
      <dgm:t>
        <a:bodyPr/>
        <a:lstStyle/>
        <a:p>
          <a:endParaRPr lang="zh-CN" altLang="en-US"/>
        </a:p>
      </dgm:t>
    </dgm:pt>
    <dgm:pt modelId="{44BC22A5-AFA2-43AB-9D9C-AD57874914EF}" type="pres">
      <dgm:prSet presAssocID="{C1CFC7F3-B677-4324-BDE4-A54532979C15}" presName="level3hierChild" presStyleCnt="0"/>
      <dgm:spPr/>
    </dgm:pt>
    <dgm:pt modelId="{19F9D69D-A7B0-401C-9704-BE8A64847458}" type="pres">
      <dgm:prSet presAssocID="{7A80FB1E-A0E3-46F2-8879-814AF09FF789}" presName="conn2-1" presStyleLbl="parChTrans1D3" presStyleIdx="1" presStyleCnt="4"/>
      <dgm:spPr/>
      <dgm:t>
        <a:bodyPr/>
        <a:lstStyle/>
        <a:p>
          <a:endParaRPr lang="zh-CN" altLang="en-US"/>
        </a:p>
      </dgm:t>
    </dgm:pt>
    <dgm:pt modelId="{415FABBB-DB12-43CD-B86B-79884DD93B1F}" type="pres">
      <dgm:prSet presAssocID="{7A80FB1E-A0E3-46F2-8879-814AF09FF789}" presName="connTx" presStyleLbl="parChTrans1D3" presStyleIdx="1" presStyleCnt="4"/>
      <dgm:spPr/>
      <dgm:t>
        <a:bodyPr/>
        <a:lstStyle/>
        <a:p>
          <a:endParaRPr lang="zh-CN" altLang="en-US"/>
        </a:p>
      </dgm:t>
    </dgm:pt>
    <dgm:pt modelId="{DB3BBE24-1C66-44F7-9FC4-6B3FF1C9BA52}" type="pres">
      <dgm:prSet presAssocID="{12EBA361-4197-4C30-BF38-45A899CDBD84}" presName="root2" presStyleCnt="0"/>
      <dgm:spPr/>
    </dgm:pt>
    <dgm:pt modelId="{85B7F40F-2CE2-4CDA-A31E-7E590EB711A0}" type="pres">
      <dgm:prSet presAssocID="{12EBA361-4197-4C30-BF38-45A899CDBD84}" presName="LevelTwoTextNode" presStyleLbl="node3" presStyleIdx="1" presStyleCnt="4" custScaleX="253489">
        <dgm:presLayoutVars>
          <dgm:chPref val="3"/>
        </dgm:presLayoutVars>
      </dgm:prSet>
      <dgm:spPr/>
      <dgm:t>
        <a:bodyPr/>
        <a:lstStyle/>
        <a:p>
          <a:endParaRPr lang="zh-CN" altLang="en-US"/>
        </a:p>
      </dgm:t>
    </dgm:pt>
    <dgm:pt modelId="{0AFE416E-482E-4626-9354-3C88875712ED}" type="pres">
      <dgm:prSet presAssocID="{12EBA361-4197-4C30-BF38-45A899CDBD84}" presName="level3hierChild" presStyleCnt="0"/>
      <dgm:spPr/>
    </dgm:pt>
    <dgm:pt modelId="{CE1B2378-27F5-4424-B4BD-93B712F2D7BE}" type="pres">
      <dgm:prSet presAssocID="{0B01FEE9-D6AA-4DB7-A7A2-686CD5C9E3C2}" presName="conn2-1" presStyleLbl="parChTrans1D3" presStyleIdx="2" presStyleCnt="4"/>
      <dgm:spPr/>
      <dgm:t>
        <a:bodyPr/>
        <a:lstStyle/>
        <a:p>
          <a:endParaRPr lang="zh-CN" altLang="en-US"/>
        </a:p>
      </dgm:t>
    </dgm:pt>
    <dgm:pt modelId="{92672E03-110F-4767-9EED-8E955BD862E8}" type="pres">
      <dgm:prSet presAssocID="{0B01FEE9-D6AA-4DB7-A7A2-686CD5C9E3C2}" presName="connTx" presStyleLbl="parChTrans1D3" presStyleIdx="2" presStyleCnt="4"/>
      <dgm:spPr/>
      <dgm:t>
        <a:bodyPr/>
        <a:lstStyle/>
        <a:p>
          <a:endParaRPr lang="zh-CN" altLang="en-US"/>
        </a:p>
      </dgm:t>
    </dgm:pt>
    <dgm:pt modelId="{86522F73-4167-4E52-920E-5F47EBE0BC4A}" type="pres">
      <dgm:prSet presAssocID="{B1A8A699-6D2C-4E80-9210-42D296CD833E}" presName="root2" presStyleCnt="0"/>
      <dgm:spPr/>
    </dgm:pt>
    <dgm:pt modelId="{7C7F3F7E-F844-46CA-B8D6-3005D3174B33}" type="pres">
      <dgm:prSet presAssocID="{B1A8A699-6D2C-4E80-9210-42D296CD833E}" presName="LevelTwoTextNode" presStyleLbl="node3" presStyleIdx="2" presStyleCnt="4" custScaleX="253489">
        <dgm:presLayoutVars>
          <dgm:chPref val="3"/>
        </dgm:presLayoutVars>
      </dgm:prSet>
      <dgm:spPr/>
      <dgm:t>
        <a:bodyPr/>
        <a:lstStyle/>
        <a:p>
          <a:endParaRPr lang="zh-CN" altLang="en-US"/>
        </a:p>
      </dgm:t>
    </dgm:pt>
    <dgm:pt modelId="{B873F6C2-970D-4C7A-93B7-BB9547BAA29C}" type="pres">
      <dgm:prSet presAssocID="{B1A8A699-6D2C-4E80-9210-42D296CD833E}" presName="level3hierChild" presStyleCnt="0"/>
      <dgm:spPr/>
    </dgm:pt>
    <dgm:pt modelId="{E7C06F9A-FAEF-42EC-BF4B-485DAC6B5877}" type="pres">
      <dgm:prSet presAssocID="{28D9B93B-2B11-4D82-9EF7-E5E280106989}" presName="conn2-1" presStyleLbl="parChTrans1D3" presStyleIdx="3" presStyleCnt="4"/>
      <dgm:spPr/>
      <dgm:t>
        <a:bodyPr/>
        <a:lstStyle/>
        <a:p>
          <a:endParaRPr lang="zh-CN" altLang="en-US"/>
        </a:p>
      </dgm:t>
    </dgm:pt>
    <dgm:pt modelId="{7329FC32-E1FB-4C99-80AB-A3AD414D5097}" type="pres">
      <dgm:prSet presAssocID="{28D9B93B-2B11-4D82-9EF7-E5E280106989}" presName="connTx" presStyleLbl="parChTrans1D3" presStyleIdx="3" presStyleCnt="4"/>
      <dgm:spPr/>
      <dgm:t>
        <a:bodyPr/>
        <a:lstStyle/>
        <a:p>
          <a:endParaRPr lang="zh-CN" altLang="en-US"/>
        </a:p>
      </dgm:t>
    </dgm:pt>
    <dgm:pt modelId="{426966FB-C0D1-4A92-AB35-379065ECA9D8}" type="pres">
      <dgm:prSet presAssocID="{6D291E8A-CF16-4B19-AC90-3E304859044D}" presName="root2" presStyleCnt="0"/>
      <dgm:spPr/>
    </dgm:pt>
    <dgm:pt modelId="{2050C6DB-B668-44D7-9EF8-7432D586BA85}" type="pres">
      <dgm:prSet presAssocID="{6D291E8A-CF16-4B19-AC90-3E304859044D}" presName="LevelTwoTextNode" presStyleLbl="node3" presStyleIdx="3" presStyleCnt="4" custScaleX="253489">
        <dgm:presLayoutVars>
          <dgm:chPref val="3"/>
        </dgm:presLayoutVars>
      </dgm:prSet>
      <dgm:spPr/>
      <dgm:t>
        <a:bodyPr/>
        <a:lstStyle/>
        <a:p>
          <a:endParaRPr lang="zh-CN" altLang="en-US"/>
        </a:p>
      </dgm:t>
    </dgm:pt>
    <dgm:pt modelId="{B0FAC129-4E3E-470C-B3F3-2A5C3A89D96F}" type="pres">
      <dgm:prSet presAssocID="{6D291E8A-CF16-4B19-AC90-3E304859044D}" presName="level3hierChild" presStyleCnt="0"/>
      <dgm:spPr/>
    </dgm:pt>
    <dgm:pt modelId="{588813CD-9037-4C90-B34A-9C672EAB5F42}" type="pres">
      <dgm:prSet presAssocID="{2B772A5B-852F-48C8-A1B2-5B318C3D4598}" presName="conn2-1" presStyleLbl="parChTrans1D2" presStyleIdx="2" presStyleCnt="3"/>
      <dgm:spPr/>
      <dgm:t>
        <a:bodyPr/>
        <a:lstStyle/>
        <a:p>
          <a:endParaRPr lang="zh-CN" altLang="en-US"/>
        </a:p>
      </dgm:t>
    </dgm:pt>
    <dgm:pt modelId="{85EC9837-F5EF-4C57-91FA-CF0AF4ADD8C0}" type="pres">
      <dgm:prSet presAssocID="{2B772A5B-852F-48C8-A1B2-5B318C3D4598}" presName="connTx" presStyleLbl="parChTrans1D2" presStyleIdx="2" presStyleCnt="3"/>
      <dgm:spPr/>
      <dgm:t>
        <a:bodyPr/>
        <a:lstStyle/>
        <a:p>
          <a:endParaRPr lang="zh-CN" altLang="en-US"/>
        </a:p>
      </dgm:t>
    </dgm:pt>
    <dgm:pt modelId="{336667D8-C340-435F-8601-6F3DCECBD1F8}" type="pres">
      <dgm:prSet presAssocID="{74D26701-3A04-42AC-8AA6-CA14A895BE8A}" presName="root2" presStyleCnt="0"/>
      <dgm:spPr/>
    </dgm:pt>
    <dgm:pt modelId="{4AF9B503-E178-4719-9BF4-CE074ACDC065}" type="pres">
      <dgm:prSet presAssocID="{74D26701-3A04-42AC-8AA6-CA14A895BE8A}" presName="LevelTwoTextNode" presStyleLbl="node2" presStyleIdx="2" presStyleCnt="3" custScaleX="153216">
        <dgm:presLayoutVars>
          <dgm:chPref val="3"/>
        </dgm:presLayoutVars>
      </dgm:prSet>
      <dgm:spPr/>
      <dgm:t>
        <a:bodyPr/>
        <a:lstStyle/>
        <a:p>
          <a:endParaRPr lang="zh-CN" altLang="en-US"/>
        </a:p>
      </dgm:t>
    </dgm:pt>
    <dgm:pt modelId="{C894DEDA-A517-4117-B4A8-6DE126ED398E}" type="pres">
      <dgm:prSet presAssocID="{74D26701-3A04-42AC-8AA6-CA14A895BE8A}" presName="level3hierChild" presStyleCnt="0"/>
      <dgm:spPr/>
    </dgm:pt>
  </dgm:ptLst>
  <dgm:cxnLst>
    <dgm:cxn modelId="{CC6470AC-E405-463C-8DF8-E0E852D06CD3}" srcId="{680291EE-5FBB-4E17-AAF8-466A73AB0407}" destId="{33F992B5-25C5-4DE7-BB97-B1A894C87603}" srcOrd="1" destOrd="0" parTransId="{35A942C9-30B3-4D20-99F9-7D527A68E62C}" sibTransId="{88993EED-949B-496F-94FD-5B67C8F1E0E9}"/>
    <dgm:cxn modelId="{C860EE54-429E-43EA-8CE6-77130811BACB}" type="presOf" srcId="{74D26701-3A04-42AC-8AA6-CA14A895BE8A}" destId="{4AF9B503-E178-4719-9BF4-CE074ACDC065}" srcOrd="0" destOrd="0" presId="urn:microsoft.com/office/officeart/2005/8/layout/hierarchy2"/>
    <dgm:cxn modelId="{AFA041C9-710A-4407-85A9-9D3F71508174}" type="presOf" srcId="{2B772A5B-852F-48C8-A1B2-5B318C3D4598}" destId="{588813CD-9037-4C90-B34A-9C672EAB5F42}" srcOrd="0" destOrd="0" presId="urn:microsoft.com/office/officeart/2005/8/layout/hierarchy2"/>
    <dgm:cxn modelId="{572A916E-3A5D-4B83-84B9-00C9F6A53350}" type="presOf" srcId="{1BBF2533-04A0-4088-BB6C-405E798D975C}" destId="{6421312D-5A7C-481E-955F-070398C13F9D}" srcOrd="0" destOrd="0" presId="urn:microsoft.com/office/officeart/2005/8/layout/hierarchy2"/>
    <dgm:cxn modelId="{F5EE0DB0-C544-4E5B-A7A6-B965F46F7809}" type="presOf" srcId="{33F992B5-25C5-4DE7-BB97-B1A894C87603}" destId="{65C3463F-5985-4FE8-B083-E6FB10B7C197}" srcOrd="0" destOrd="0" presId="urn:microsoft.com/office/officeart/2005/8/layout/hierarchy2"/>
    <dgm:cxn modelId="{A8FAD937-4867-4929-84BE-E309D90DA89C}" type="presOf" srcId="{35A942C9-30B3-4D20-99F9-7D527A68E62C}" destId="{D71FA236-DA16-4CE5-8A3D-E6E44F01DC11}" srcOrd="1" destOrd="0" presId="urn:microsoft.com/office/officeart/2005/8/layout/hierarchy2"/>
    <dgm:cxn modelId="{5CB09457-696A-48D9-8B8D-CB9B71F47DEA}" srcId="{33F992B5-25C5-4DE7-BB97-B1A894C87603}" destId="{12EBA361-4197-4C30-BF38-45A899CDBD84}" srcOrd="1" destOrd="0" parTransId="{7A80FB1E-A0E3-46F2-8879-814AF09FF789}" sibTransId="{45E28258-1D1B-44B9-9B6B-28F6ECEA5DCB}"/>
    <dgm:cxn modelId="{BC38E4F7-BDCD-4A10-B333-6BA0AB1CA629}" type="presOf" srcId="{6D291E8A-CF16-4B19-AC90-3E304859044D}" destId="{2050C6DB-B668-44D7-9EF8-7432D586BA85}" srcOrd="0" destOrd="0" presId="urn:microsoft.com/office/officeart/2005/8/layout/hierarchy2"/>
    <dgm:cxn modelId="{9D8A6436-5222-40A6-9B9B-6D0B86C4A2D9}" type="presOf" srcId="{2B772A5B-852F-48C8-A1B2-5B318C3D4598}" destId="{85EC9837-F5EF-4C57-91FA-CF0AF4ADD8C0}" srcOrd="1" destOrd="0" presId="urn:microsoft.com/office/officeart/2005/8/layout/hierarchy2"/>
    <dgm:cxn modelId="{D96E35D4-2C86-4050-81B4-57F16469E349}" srcId="{680291EE-5FBB-4E17-AAF8-466A73AB0407}" destId="{AF90CA04-AE95-4430-8299-D25709854A26}" srcOrd="0" destOrd="0" parTransId="{A00A8E86-7A0F-4F5F-97C9-76BDE55B5409}" sibTransId="{E8DF77F2-5E4B-4366-BB08-90B995C18AD3}"/>
    <dgm:cxn modelId="{A883A6A9-6F5D-4D94-87F4-FA6C6DBC31B0}" srcId="{680291EE-5FBB-4E17-AAF8-466A73AB0407}" destId="{74D26701-3A04-42AC-8AA6-CA14A895BE8A}" srcOrd="2" destOrd="0" parTransId="{2B772A5B-852F-48C8-A1B2-5B318C3D4598}" sibTransId="{71396452-2B64-49E9-B939-531A29FA8688}"/>
    <dgm:cxn modelId="{73DC7814-446E-4761-B05F-05E62B785DB5}" srcId="{33F992B5-25C5-4DE7-BB97-B1A894C87603}" destId="{6D291E8A-CF16-4B19-AC90-3E304859044D}" srcOrd="3" destOrd="0" parTransId="{28D9B93B-2B11-4D82-9EF7-E5E280106989}" sibTransId="{38FD66E2-CC1F-4862-A649-3129198B890C}"/>
    <dgm:cxn modelId="{764162CD-8E61-4AC7-80CC-F884669BEE79}" type="presOf" srcId="{7A80FB1E-A0E3-46F2-8879-814AF09FF789}" destId="{19F9D69D-A7B0-401C-9704-BE8A64847458}" srcOrd="0" destOrd="0" presId="urn:microsoft.com/office/officeart/2005/8/layout/hierarchy2"/>
    <dgm:cxn modelId="{C69AAB13-32D8-4224-AA97-1522714A7203}" type="presOf" srcId="{1BBF2533-04A0-4088-BB6C-405E798D975C}" destId="{BCFAA8D6-AA5A-4701-BC66-EDCEEBB98CED}" srcOrd="1" destOrd="0" presId="urn:microsoft.com/office/officeart/2005/8/layout/hierarchy2"/>
    <dgm:cxn modelId="{E08668A1-0F47-4F7E-B4A9-5A140B099DE0}" type="presOf" srcId="{AF90CA04-AE95-4430-8299-D25709854A26}" destId="{C0A9F131-4C98-4E0B-B84A-86EB4503E24A}" srcOrd="0" destOrd="0" presId="urn:microsoft.com/office/officeart/2005/8/layout/hierarchy2"/>
    <dgm:cxn modelId="{D4646D02-6948-4FFD-AED8-DF2C22ADCBF2}" type="presOf" srcId="{28D9B93B-2B11-4D82-9EF7-E5E280106989}" destId="{7329FC32-E1FB-4C99-80AB-A3AD414D5097}" srcOrd="1" destOrd="0" presId="urn:microsoft.com/office/officeart/2005/8/layout/hierarchy2"/>
    <dgm:cxn modelId="{E9F7392B-72B4-4415-9B49-A80764E12429}" type="presOf" srcId="{B1A8A699-6D2C-4E80-9210-42D296CD833E}" destId="{7C7F3F7E-F844-46CA-B8D6-3005D3174B33}" srcOrd="0" destOrd="0" presId="urn:microsoft.com/office/officeart/2005/8/layout/hierarchy2"/>
    <dgm:cxn modelId="{7048ACDF-31B4-48B8-9841-374395422D9A}" type="presOf" srcId="{0B01FEE9-D6AA-4DB7-A7A2-686CD5C9E3C2}" destId="{CE1B2378-27F5-4424-B4BD-93B712F2D7BE}" srcOrd="0" destOrd="0" presId="urn:microsoft.com/office/officeart/2005/8/layout/hierarchy2"/>
    <dgm:cxn modelId="{E70BDB2B-52B6-4571-81B0-C49DE3A5BD77}" type="presOf" srcId="{A00A8E86-7A0F-4F5F-97C9-76BDE55B5409}" destId="{846C9CE9-3675-46B6-AC00-9FF5554148D6}" srcOrd="1" destOrd="0" presId="urn:microsoft.com/office/officeart/2005/8/layout/hierarchy2"/>
    <dgm:cxn modelId="{604059EA-6AF4-492C-BB28-EDB037EA8041}" type="presOf" srcId="{A00A8E86-7A0F-4F5F-97C9-76BDE55B5409}" destId="{91E661DC-B67A-4BE2-8011-B93F86F129FB}" srcOrd="0" destOrd="0" presId="urn:microsoft.com/office/officeart/2005/8/layout/hierarchy2"/>
    <dgm:cxn modelId="{7F6EAF25-3AD9-43CC-9B36-D4F5984E5337}" type="presOf" srcId="{7A80FB1E-A0E3-46F2-8879-814AF09FF789}" destId="{415FABBB-DB12-43CD-B86B-79884DD93B1F}" srcOrd="1" destOrd="0" presId="urn:microsoft.com/office/officeart/2005/8/layout/hierarchy2"/>
    <dgm:cxn modelId="{45F32F57-07B7-46C7-9F92-CEFE70CBE7D1}" type="presOf" srcId="{0B01FEE9-D6AA-4DB7-A7A2-686CD5C9E3C2}" destId="{92672E03-110F-4767-9EED-8E955BD862E8}" srcOrd="1" destOrd="0" presId="urn:microsoft.com/office/officeart/2005/8/layout/hierarchy2"/>
    <dgm:cxn modelId="{A3DFB0F0-3891-444C-824F-1CCCD1D3F71D}" srcId="{33F992B5-25C5-4DE7-BB97-B1A894C87603}" destId="{B1A8A699-6D2C-4E80-9210-42D296CD833E}" srcOrd="2" destOrd="0" parTransId="{0B01FEE9-D6AA-4DB7-A7A2-686CD5C9E3C2}" sibTransId="{4A6CCA86-6286-44F9-BAB7-921D1DB0A8FD}"/>
    <dgm:cxn modelId="{09A7E7ED-5997-4645-93EB-32E53A2CDB69}" srcId="{33F992B5-25C5-4DE7-BB97-B1A894C87603}" destId="{C1CFC7F3-B677-4324-BDE4-A54532979C15}" srcOrd="0" destOrd="0" parTransId="{1BBF2533-04A0-4088-BB6C-405E798D975C}" sibTransId="{63EBECFD-BA8E-4721-A5DC-FB98D3073A35}"/>
    <dgm:cxn modelId="{321C4329-89AD-4EEB-B394-E7E8C17B174A}" type="presOf" srcId="{680291EE-5FBB-4E17-AAF8-466A73AB0407}" destId="{AD27B749-274D-4C16-A65A-2C7AC5045AD6}" srcOrd="0" destOrd="0" presId="urn:microsoft.com/office/officeart/2005/8/layout/hierarchy2"/>
    <dgm:cxn modelId="{E9D72359-29EC-40EE-806A-F33B2A4D3E7C}" type="presOf" srcId="{C1CFC7F3-B677-4324-BDE4-A54532979C15}" destId="{ECA01E77-AEEE-4CC9-8886-F14A4C6478F6}" srcOrd="0" destOrd="0" presId="urn:microsoft.com/office/officeart/2005/8/layout/hierarchy2"/>
    <dgm:cxn modelId="{19FD9D6F-FB20-4FBE-9EA0-14C0F709572D}" type="presOf" srcId="{542C8A9B-76CD-4677-96CB-679FCAE1216F}" destId="{00797E35-3672-4884-B341-D3472684A5CA}" srcOrd="0" destOrd="0" presId="urn:microsoft.com/office/officeart/2005/8/layout/hierarchy2"/>
    <dgm:cxn modelId="{07EC84A5-A8B0-4E17-A114-F522D026BE01}" srcId="{542C8A9B-76CD-4677-96CB-679FCAE1216F}" destId="{680291EE-5FBB-4E17-AAF8-466A73AB0407}" srcOrd="0" destOrd="0" parTransId="{EB90F5BC-98F0-4E33-811B-D6A4CAC9AE2D}" sibTransId="{586564E0-4EFC-4815-AB50-30867142F6CA}"/>
    <dgm:cxn modelId="{F9D08732-C58C-4602-B5EE-8C8867DEEDEA}" type="presOf" srcId="{28D9B93B-2B11-4D82-9EF7-E5E280106989}" destId="{E7C06F9A-FAEF-42EC-BF4B-485DAC6B5877}" srcOrd="0" destOrd="0" presId="urn:microsoft.com/office/officeart/2005/8/layout/hierarchy2"/>
    <dgm:cxn modelId="{BB773169-98EC-4DC6-A3AE-9FBC29046B5A}" type="presOf" srcId="{35A942C9-30B3-4D20-99F9-7D527A68E62C}" destId="{70F67C5B-D80E-410D-8F71-7107A0098B21}" srcOrd="0" destOrd="0" presId="urn:microsoft.com/office/officeart/2005/8/layout/hierarchy2"/>
    <dgm:cxn modelId="{389F50F4-B409-4B1D-BDC6-732D99D4BCB5}" type="presOf" srcId="{12EBA361-4197-4C30-BF38-45A899CDBD84}" destId="{85B7F40F-2CE2-4CDA-A31E-7E590EB711A0}" srcOrd="0" destOrd="0" presId="urn:microsoft.com/office/officeart/2005/8/layout/hierarchy2"/>
    <dgm:cxn modelId="{BE82B0DC-EED1-4F9F-A601-8F343C9DA397}" type="presParOf" srcId="{00797E35-3672-4884-B341-D3472684A5CA}" destId="{3A59CC42-8AFD-4F2B-9911-12C0CF36FA01}" srcOrd="0" destOrd="0" presId="urn:microsoft.com/office/officeart/2005/8/layout/hierarchy2"/>
    <dgm:cxn modelId="{39A241CD-57C4-4535-8E15-7B2E58D777DB}" type="presParOf" srcId="{3A59CC42-8AFD-4F2B-9911-12C0CF36FA01}" destId="{AD27B749-274D-4C16-A65A-2C7AC5045AD6}" srcOrd="0" destOrd="0" presId="urn:microsoft.com/office/officeart/2005/8/layout/hierarchy2"/>
    <dgm:cxn modelId="{E56A5223-B556-4766-9CB3-2FB18AAB039A}" type="presParOf" srcId="{3A59CC42-8AFD-4F2B-9911-12C0CF36FA01}" destId="{70B90ACD-332D-4538-96C0-5F112B2AC87F}" srcOrd="1" destOrd="0" presId="urn:microsoft.com/office/officeart/2005/8/layout/hierarchy2"/>
    <dgm:cxn modelId="{DDA9B002-040E-4B44-815C-7CFFA0F2513D}" type="presParOf" srcId="{70B90ACD-332D-4538-96C0-5F112B2AC87F}" destId="{91E661DC-B67A-4BE2-8011-B93F86F129FB}" srcOrd="0" destOrd="0" presId="urn:microsoft.com/office/officeart/2005/8/layout/hierarchy2"/>
    <dgm:cxn modelId="{941ACF73-4333-43AC-936B-688F84CFAC0B}" type="presParOf" srcId="{91E661DC-B67A-4BE2-8011-B93F86F129FB}" destId="{846C9CE9-3675-46B6-AC00-9FF5554148D6}" srcOrd="0" destOrd="0" presId="urn:microsoft.com/office/officeart/2005/8/layout/hierarchy2"/>
    <dgm:cxn modelId="{004F9DDE-A687-49CC-96C0-035DAFADAB10}" type="presParOf" srcId="{70B90ACD-332D-4538-96C0-5F112B2AC87F}" destId="{10165DC5-E048-44D6-9494-6D27743823C6}" srcOrd="1" destOrd="0" presId="urn:microsoft.com/office/officeart/2005/8/layout/hierarchy2"/>
    <dgm:cxn modelId="{90E910C7-D695-4C51-B725-3513A0C02A3F}" type="presParOf" srcId="{10165DC5-E048-44D6-9494-6D27743823C6}" destId="{C0A9F131-4C98-4E0B-B84A-86EB4503E24A}" srcOrd="0" destOrd="0" presId="urn:microsoft.com/office/officeart/2005/8/layout/hierarchy2"/>
    <dgm:cxn modelId="{EF8718A2-4AE9-4375-9C13-A7EF2618F5FB}" type="presParOf" srcId="{10165DC5-E048-44D6-9494-6D27743823C6}" destId="{C6BFA035-561A-4461-BE59-EFABB4AD90FA}" srcOrd="1" destOrd="0" presId="urn:microsoft.com/office/officeart/2005/8/layout/hierarchy2"/>
    <dgm:cxn modelId="{D6AED260-3DB7-446F-967A-A8E38B09CE3B}" type="presParOf" srcId="{70B90ACD-332D-4538-96C0-5F112B2AC87F}" destId="{70F67C5B-D80E-410D-8F71-7107A0098B21}" srcOrd="2" destOrd="0" presId="urn:microsoft.com/office/officeart/2005/8/layout/hierarchy2"/>
    <dgm:cxn modelId="{395474AC-3B1A-4D58-A9B5-33C24C38571F}" type="presParOf" srcId="{70F67C5B-D80E-410D-8F71-7107A0098B21}" destId="{D71FA236-DA16-4CE5-8A3D-E6E44F01DC11}" srcOrd="0" destOrd="0" presId="urn:microsoft.com/office/officeart/2005/8/layout/hierarchy2"/>
    <dgm:cxn modelId="{59B3B221-FBBD-4D2E-A1DB-F8D0167C8C6B}" type="presParOf" srcId="{70B90ACD-332D-4538-96C0-5F112B2AC87F}" destId="{0F0A145E-E1B3-4614-98CA-03D3B4ADDCD1}" srcOrd="3" destOrd="0" presId="urn:microsoft.com/office/officeart/2005/8/layout/hierarchy2"/>
    <dgm:cxn modelId="{E4C3B393-9FAB-4B1A-B429-705960B92B80}" type="presParOf" srcId="{0F0A145E-E1B3-4614-98CA-03D3B4ADDCD1}" destId="{65C3463F-5985-4FE8-B083-E6FB10B7C197}" srcOrd="0" destOrd="0" presId="urn:microsoft.com/office/officeart/2005/8/layout/hierarchy2"/>
    <dgm:cxn modelId="{35EFF4D8-D674-4F68-8E80-BBCE3310AB8F}" type="presParOf" srcId="{0F0A145E-E1B3-4614-98CA-03D3B4ADDCD1}" destId="{71436A34-478C-436E-9693-F5D1CCA7816B}" srcOrd="1" destOrd="0" presId="urn:microsoft.com/office/officeart/2005/8/layout/hierarchy2"/>
    <dgm:cxn modelId="{CF9E5E75-EE3D-47AE-B966-07A42521233B}" type="presParOf" srcId="{71436A34-478C-436E-9693-F5D1CCA7816B}" destId="{6421312D-5A7C-481E-955F-070398C13F9D}" srcOrd="0" destOrd="0" presId="urn:microsoft.com/office/officeart/2005/8/layout/hierarchy2"/>
    <dgm:cxn modelId="{56A11272-D04C-4C84-A00D-0EE56006DFF1}" type="presParOf" srcId="{6421312D-5A7C-481E-955F-070398C13F9D}" destId="{BCFAA8D6-AA5A-4701-BC66-EDCEEBB98CED}" srcOrd="0" destOrd="0" presId="urn:microsoft.com/office/officeart/2005/8/layout/hierarchy2"/>
    <dgm:cxn modelId="{34D10235-0289-4080-A5D8-0BF6FE3590FB}" type="presParOf" srcId="{71436A34-478C-436E-9693-F5D1CCA7816B}" destId="{B6B55E3A-7F31-4931-B09A-1C9CB3F9A36D}" srcOrd="1" destOrd="0" presId="urn:microsoft.com/office/officeart/2005/8/layout/hierarchy2"/>
    <dgm:cxn modelId="{B67391A1-A5F9-42BC-8815-67859466B129}" type="presParOf" srcId="{B6B55E3A-7F31-4931-B09A-1C9CB3F9A36D}" destId="{ECA01E77-AEEE-4CC9-8886-F14A4C6478F6}" srcOrd="0" destOrd="0" presId="urn:microsoft.com/office/officeart/2005/8/layout/hierarchy2"/>
    <dgm:cxn modelId="{F4796A3C-942D-42E5-87AE-FF2CC503D9E0}" type="presParOf" srcId="{B6B55E3A-7F31-4931-B09A-1C9CB3F9A36D}" destId="{44BC22A5-AFA2-43AB-9D9C-AD57874914EF}" srcOrd="1" destOrd="0" presId="urn:microsoft.com/office/officeart/2005/8/layout/hierarchy2"/>
    <dgm:cxn modelId="{CBFABA01-F25D-4E57-9884-E701169D4680}" type="presParOf" srcId="{71436A34-478C-436E-9693-F5D1CCA7816B}" destId="{19F9D69D-A7B0-401C-9704-BE8A64847458}" srcOrd="2" destOrd="0" presId="urn:microsoft.com/office/officeart/2005/8/layout/hierarchy2"/>
    <dgm:cxn modelId="{55C46D15-6E0F-4B7B-A9CB-D3B4AB44493E}" type="presParOf" srcId="{19F9D69D-A7B0-401C-9704-BE8A64847458}" destId="{415FABBB-DB12-43CD-B86B-79884DD93B1F}" srcOrd="0" destOrd="0" presId="urn:microsoft.com/office/officeart/2005/8/layout/hierarchy2"/>
    <dgm:cxn modelId="{CB5B4C65-1371-4C4D-A768-62CBC5E30E55}" type="presParOf" srcId="{71436A34-478C-436E-9693-F5D1CCA7816B}" destId="{DB3BBE24-1C66-44F7-9FC4-6B3FF1C9BA52}" srcOrd="3" destOrd="0" presId="urn:microsoft.com/office/officeart/2005/8/layout/hierarchy2"/>
    <dgm:cxn modelId="{20D75094-5740-4836-B675-021177466D32}" type="presParOf" srcId="{DB3BBE24-1C66-44F7-9FC4-6B3FF1C9BA52}" destId="{85B7F40F-2CE2-4CDA-A31E-7E590EB711A0}" srcOrd="0" destOrd="0" presId="urn:microsoft.com/office/officeart/2005/8/layout/hierarchy2"/>
    <dgm:cxn modelId="{FF0E9D97-C941-44BC-8E18-EEB4F6692EE6}" type="presParOf" srcId="{DB3BBE24-1C66-44F7-9FC4-6B3FF1C9BA52}" destId="{0AFE416E-482E-4626-9354-3C88875712ED}" srcOrd="1" destOrd="0" presId="urn:microsoft.com/office/officeart/2005/8/layout/hierarchy2"/>
    <dgm:cxn modelId="{486161CC-E793-41DE-95CC-03CEA79B1AC0}" type="presParOf" srcId="{71436A34-478C-436E-9693-F5D1CCA7816B}" destId="{CE1B2378-27F5-4424-B4BD-93B712F2D7BE}" srcOrd="4" destOrd="0" presId="urn:microsoft.com/office/officeart/2005/8/layout/hierarchy2"/>
    <dgm:cxn modelId="{43700FF5-4705-4837-892E-DE03A955A6C7}" type="presParOf" srcId="{CE1B2378-27F5-4424-B4BD-93B712F2D7BE}" destId="{92672E03-110F-4767-9EED-8E955BD862E8}" srcOrd="0" destOrd="0" presId="urn:microsoft.com/office/officeart/2005/8/layout/hierarchy2"/>
    <dgm:cxn modelId="{59CF0E47-8B28-4D44-910C-6780424B02CB}" type="presParOf" srcId="{71436A34-478C-436E-9693-F5D1CCA7816B}" destId="{86522F73-4167-4E52-920E-5F47EBE0BC4A}" srcOrd="5" destOrd="0" presId="urn:microsoft.com/office/officeart/2005/8/layout/hierarchy2"/>
    <dgm:cxn modelId="{238E2B36-FA5F-416D-8B8A-1A75FA59168D}" type="presParOf" srcId="{86522F73-4167-4E52-920E-5F47EBE0BC4A}" destId="{7C7F3F7E-F844-46CA-B8D6-3005D3174B33}" srcOrd="0" destOrd="0" presId="urn:microsoft.com/office/officeart/2005/8/layout/hierarchy2"/>
    <dgm:cxn modelId="{D890ADCB-320D-4BB2-B773-F7F8BA2C8831}" type="presParOf" srcId="{86522F73-4167-4E52-920E-5F47EBE0BC4A}" destId="{B873F6C2-970D-4C7A-93B7-BB9547BAA29C}" srcOrd="1" destOrd="0" presId="urn:microsoft.com/office/officeart/2005/8/layout/hierarchy2"/>
    <dgm:cxn modelId="{BDB3D2D5-C82A-49E1-B1C7-3F20558BA86C}" type="presParOf" srcId="{71436A34-478C-436E-9693-F5D1CCA7816B}" destId="{E7C06F9A-FAEF-42EC-BF4B-485DAC6B5877}" srcOrd="6" destOrd="0" presId="urn:microsoft.com/office/officeart/2005/8/layout/hierarchy2"/>
    <dgm:cxn modelId="{C3C869EC-6473-48A1-AA31-79BD55D3AAE2}" type="presParOf" srcId="{E7C06F9A-FAEF-42EC-BF4B-485DAC6B5877}" destId="{7329FC32-E1FB-4C99-80AB-A3AD414D5097}" srcOrd="0" destOrd="0" presId="urn:microsoft.com/office/officeart/2005/8/layout/hierarchy2"/>
    <dgm:cxn modelId="{F0E43CCB-0C4E-418A-9D15-D4B95176D19B}" type="presParOf" srcId="{71436A34-478C-436E-9693-F5D1CCA7816B}" destId="{426966FB-C0D1-4A92-AB35-379065ECA9D8}" srcOrd="7" destOrd="0" presId="urn:microsoft.com/office/officeart/2005/8/layout/hierarchy2"/>
    <dgm:cxn modelId="{0E5D0EBC-B02B-4677-9571-EA25DFD45E73}" type="presParOf" srcId="{426966FB-C0D1-4A92-AB35-379065ECA9D8}" destId="{2050C6DB-B668-44D7-9EF8-7432D586BA85}" srcOrd="0" destOrd="0" presId="urn:microsoft.com/office/officeart/2005/8/layout/hierarchy2"/>
    <dgm:cxn modelId="{1F85D352-5F5C-4375-9527-C5CC2C042C1D}" type="presParOf" srcId="{426966FB-C0D1-4A92-AB35-379065ECA9D8}" destId="{B0FAC129-4E3E-470C-B3F3-2A5C3A89D96F}" srcOrd="1" destOrd="0" presId="urn:microsoft.com/office/officeart/2005/8/layout/hierarchy2"/>
    <dgm:cxn modelId="{517EC1F8-5374-4DC8-8BB1-BB63205E3DA6}" type="presParOf" srcId="{70B90ACD-332D-4538-96C0-5F112B2AC87F}" destId="{588813CD-9037-4C90-B34A-9C672EAB5F42}" srcOrd="4" destOrd="0" presId="urn:microsoft.com/office/officeart/2005/8/layout/hierarchy2"/>
    <dgm:cxn modelId="{003C46BD-8BA5-4404-9F4D-4E9032CAC228}" type="presParOf" srcId="{588813CD-9037-4C90-B34A-9C672EAB5F42}" destId="{85EC9837-F5EF-4C57-91FA-CF0AF4ADD8C0}" srcOrd="0" destOrd="0" presId="urn:microsoft.com/office/officeart/2005/8/layout/hierarchy2"/>
    <dgm:cxn modelId="{2FD08FA3-583E-47D5-B31D-9C65ED294608}" type="presParOf" srcId="{70B90ACD-332D-4538-96C0-5F112B2AC87F}" destId="{336667D8-C340-435F-8601-6F3DCECBD1F8}" srcOrd="5" destOrd="0" presId="urn:microsoft.com/office/officeart/2005/8/layout/hierarchy2"/>
    <dgm:cxn modelId="{EBAC528A-7240-46E9-B01B-2BAFA989AC5D}" type="presParOf" srcId="{336667D8-C340-435F-8601-6F3DCECBD1F8}" destId="{4AF9B503-E178-4719-9BF4-CE074ACDC065}" srcOrd="0" destOrd="0" presId="urn:microsoft.com/office/officeart/2005/8/layout/hierarchy2"/>
    <dgm:cxn modelId="{023B26FC-87C8-4D1E-9759-48C5B424B9A9}" type="presParOf" srcId="{336667D8-C340-435F-8601-6F3DCECBD1F8}" destId="{C894DEDA-A517-4117-B4A8-6DE126ED398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0911F8-8470-49EE-95CB-DCBD726D8D30}" type="doc">
      <dgm:prSet loTypeId="urn:microsoft.com/office/officeart/2005/8/layout/process3" loCatId="process" qsTypeId="urn:microsoft.com/office/officeart/2005/8/quickstyle/simple3" qsCatId="simple" csTypeId="urn:microsoft.com/office/officeart/2005/8/colors/colorful5" csCatId="colorful" phldr="1"/>
      <dgm:spPr/>
      <dgm:t>
        <a:bodyPr/>
        <a:lstStyle/>
        <a:p>
          <a:endParaRPr lang="zh-CN" altLang="en-US"/>
        </a:p>
      </dgm:t>
    </dgm:pt>
    <dgm:pt modelId="{07D5D8C1-B641-46D5-9F8A-96F0AAB0CD0F}">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①定级</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993F6B01-ECFE-4630-B938-D2EED4552CB8}" type="parTrans" cxnId="{D36B6F3A-F4F1-4F89-9BA5-48E3D0D60283}">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7BF257E4-4316-4124-B092-5C7F64B846DB}" type="sibTrans" cxnId="{D36B6F3A-F4F1-4F89-9BA5-48E3D0D60283}">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F8B756DB-4D3A-48F2-8B4B-F03229845E17}">
      <dgm:prSet phldrT="[文本]"/>
      <dgm:spPr/>
      <dgm:t>
        <a:bodyPr/>
        <a:lstStyle/>
        <a:p>
          <a:r>
            <a:rPr lang="zh-CN" altLang="en-US" b="0" i="0" dirty="0" smtClean="0">
              <a:solidFill>
                <a:schemeClr val="tx2"/>
              </a:solidFill>
              <a:latin typeface="微软雅黑" panose="020B0503020204020204" pitchFamily="34" charset="-122"/>
              <a:ea typeface="微软雅黑" panose="020B0503020204020204" pitchFamily="34" charset="-122"/>
            </a:rPr>
            <a:t>确认定级对象</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参考</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定级指南</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等初步确认等级</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组织专家评审</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主管单位审核</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公安机关备案审查。</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CCB4C66A-6CF3-4455-A0AE-23C7BD3E2097}" type="parTrans" cxnId="{7679D0B7-5EB7-4AF6-8327-EB92F6D5A8C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12AB0ABE-2156-450E-BBC6-3EC69C1F6DFA}" type="sibTrans" cxnId="{7679D0B7-5EB7-4AF6-8327-EB92F6D5A8CA}">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09035A45-6B73-4C44-88E2-D19F4DC5EAA0}">
      <dgm:prSet phldrT="[文本]" custT="1"/>
      <dgm:spPr/>
      <dgm:t>
        <a:bodyPr/>
        <a:lstStyle/>
        <a:p>
          <a:r>
            <a:rPr lang="zh-CN" altLang="en-US" sz="1800" dirty="0" smtClean="0">
              <a:solidFill>
                <a:schemeClr val="tx2"/>
              </a:solidFill>
              <a:latin typeface="Calibri" panose="020F0502020204030204" pitchFamily="34" charset="0"/>
              <a:ea typeface="微软雅黑" panose="020B0503020204020204" pitchFamily="34" charset="-122"/>
              <a:cs typeface="Calibri" panose="020F0502020204030204" pitchFamily="34" charset="0"/>
            </a:rPr>
            <a:t>②</a:t>
          </a:r>
          <a:r>
            <a:rPr lang="zh-CN" altLang="en-US" sz="1800" dirty="0" smtClean="0">
              <a:solidFill>
                <a:schemeClr val="tx2"/>
              </a:solidFill>
              <a:latin typeface="微软雅黑" panose="020B0503020204020204" pitchFamily="34" charset="-122"/>
              <a:ea typeface="微软雅黑" panose="020B0503020204020204" pitchFamily="34" charset="-122"/>
            </a:rPr>
            <a:t>备案</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2B011F80-5857-4B22-AB8A-BA3BD6905D9F}" type="parTrans" cxnId="{002C932A-E952-414B-AF4B-7A44D3C893B7}">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CD5269EB-BA14-4D7F-9D4F-014AA08BC3EF}" type="sibTrans" cxnId="{002C932A-E952-414B-AF4B-7A44D3C893B7}">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2D16D37F-9EFB-4BC1-A16C-7EA8D43090C4}">
      <dgm:prSet phldrT="[文本]"/>
      <dgm:spPr/>
      <dgm:t>
        <a:bodyPr/>
        <a:lstStyle/>
        <a:p>
          <a:r>
            <a:rPr lang="zh-CN" altLang="en-US" b="0" i="0" dirty="0" smtClean="0">
              <a:solidFill>
                <a:schemeClr val="tx2"/>
              </a:solidFill>
              <a:latin typeface="微软雅黑" panose="020B0503020204020204" pitchFamily="34" charset="-122"/>
              <a:ea typeface="微软雅黑" panose="020B0503020204020204" pitchFamily="34" charset="-122"/>
            </a:rPr>
            <a:t>持定级报告和备案表等材料到公安机关网安部门进行备案。</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DD50832A-AAFE-46C9-945F-B93821E9B2A0}" type="parTrans" cxnId="{C0F0A78F-784B-476F-8794-36B0895AE8D5}">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CF8D0616-9883-4D3B-9346-C9E3E4E436EA}" type="sibTrans" cxnId="{C0F0A78F-784B-476F-8794-36B0895AE8D5}">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E9E67B5E-0F9A-4BD6-905C-6A8A2877CBFC}">
      <dgm:prSet phldrT="[文本]" custT="1"/>
      <dgm:spPr/>
      <dgm:t>
        <a:bodyPr/>
        <a:lstStyle/>
        <a:p>
          <a:r>
            <a:rPr lang="zh-CN" altLang="en-US" sz="1800" dirty="0" smtClean="0">
              <a:solidFill>
                <a:schemeClr val="tx2"/>
              </a:solidFill>
              <a:latin typeface="Calibri" panose="020F0502020204030204" pitchFamily="34" charset="0"/>
              <a:ea typeface="微软雅黑" panose="020B0503020204020204" pitchFamily="34" charset="-122"/>
              <a:cs typeface="Calibri" panose="020F0502020204030204" pitchFamily="34" charset="0"/>
            </a:rPr>
            <a:t>③</a:t>
          </a:r>
          <a:r>
            <a:rPr lang="zh-CN" altLang="en-US" sz="1800" dirty="0" smtClean="0">
              <a:solidFill>
                <a:schemeClr val="tx2"/>
              </a:solidFill>
              <a:latin typeface="微软雅黑" panose="020B0503020204020204" pitchFamily="34" charset="-122"/>
              <a:ea typeface="微软雅黑" panose="020B0503020204020204" pitchFamily="34" charset="-122"/>
            </a:rPr>
            <a:t>安全建设</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DD3D72D0-AB7F-4C35-8B82-AD73D421F215}" type="parTrans" cxnId="{280B9A38-F553-4A9C-8B35-DEA3E37B7413}">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A0550CE-63D6-4224-B6A9-4A823E9B55DE}" type="sibTrans" cxnId="{280B9A38-F553-4A9C-8B35-DEA3E37B7413}">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721CB3A1-8844-4018-BF87-F2A40662DA1C}">
      <dgm:prSet phldrT="[文本]"/>
      <dgm:spPr/>
      <dgm:t>
        <a:bodyPr/>
        <a:lstStyle/>
        <a:p>
          <a:r>
            <a:rPr lang="zh-CN" altLang="en-US" b="0" i="0" dirty="0" smtClean="0">
              <a:solidFill>
                <a:schemeClr val="tx2"/>
              </a:solidFill>
              <a:latin typeface="微软雅黑" panose="020B0503020204020204" pitchFamily="34" charset="-122"/>
              <a:ea typeface="微软雅黑" panose="020B0503020204020204" pitchFamily="34" charset="-122"/>
            </a:rPr>
            <a:t>以</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基本要求</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中对应等级的要求为标准</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对定级对象当前不满足要求的进行建设整改。</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72CD44D2-46FB-4C93-9E17-169CC4E05AFD}" type="parTrans" cxnId="{78C644F4-B43F-445D-B4D7-39CDF7CC1C3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052FC47A-F8DD-4511-9837-81A05688D45B}" type="sibTrans" cxnId="{78C644F4-B43F-445D-B4D7-39CDF7CC1C3E}">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A989F412-C6A7-4106-9014-1FDA694881BC}">
      <dgm:prSet phldrT="[文本]"/>
      <dgm:spPr/>
      <dgm:t>
        <a:bodyPr/>
        <a:lstStyle/>
        <a:p>
          <a:r>
            <a:rPr lang="zh-CN" altLang="en-US" b="0" i="0" dirty="0" smtClean="0">
              <a:solidFill>
                <a:schemeClr val="tx2"/>
              </a:solidFill>
              <a:latin typeface="微软雅黑" panose="020B0503020204020204" pitchFamily="34" charset="-122"/>
              <a:ea typeface="微软雅黑" panose="020B0503020204020204" pitchFamily="34" charset="-122"/>
            </a:rPr>
            <a:t>向当地公安机关网安部门提交测评报告</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配合完成对网络安全等级保护实施情况的检查。</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95C704DB-19EA-4A0C-92BF-301505BF51F2}" type="parTrans" cxnId="{6E8E27A1-28F6-401C-8A70-B49E67D88F46}">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156D49D2-C27F-4100-BEC4-0F30BD514075}" type="sibTrans" cxnId="{6E8E27A1-28F6-401C-8A70-B49E67D88F46}">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6C550DA3-647B-4168-894A-495D836E454B}">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④等级评测</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0E7D9C6D-B2FE-4431-8ED9-52BF3A4E3E21}" type="parTrans" cxnId="{02B262E9-07C0-4331-B71F-7197D5104C36}">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83F32C83-C2F1-442A-B552-8048B68924E9}" type="sibTrans" cxnId="{02B262E9-07C0-4331-B71F-7197D5104C36}">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394C9807-41C3-4235-87F9-EFA69A65D64A}">
      <dgm:prSet phldrT="[文本]"/>
      <dgm:spPr/>
      <dgm:t>
        <a:bodyPr/>
        <a:lstStyle/>
        <a:p>
          <a:r>
            <a:rPr lang="zh-CN" altLang="en-US" b="0" i="0" dirty="0" smtClean="0">
              <a:solidFill>
                <a:schemeClr val="tx2"/>
              </a:solidFill>
              <a:latin typeface="微软雅黑" panose="020B0503020204020204" pitchFamily="34" charset="-122"/>
              <a:ea typeface="微软雅黑" panose="020B0503020204020204" pitchFamily="34" charset="-122"/>
            </a:rPr>
            <a:t>委托具备测评资质的测评机构对定级对象进行等级测评</a:t>
          </a:r>
          <a:r>
            <a:rPr lang="en-US" altLang="zh-CN" b="0" i="0" dirty="0" smtClean="0">
              <a:solidFill>
                <a:schemeClr val="tx2"/>
              </a:solidFill>
              <a:latin typeface="微软雅黑" panose="020B0503020204020204" pitchFamily="34" charset="-122"/>
              <a:ea typeface="微软雅黑" panose="020B0503020204020204" pitchFamily="34" charset="-122"/>
            </a:rPr>
            <a:t>,</a:t>
          </a:r>
          <a:r>
            <a:rPr lang="zh-CN" altLang="en-US" b="0" i="0" dirty="0" smtClean="0">
              <a:solidFill>
                <a:schemeClr val="tx2"/>
              </a:solidFill>
              <a:latin typeface="微软雅黑" panose="020B0503020204020204" pitchFamily="34" charset="-122"/>
              <a:ea typeface="微软雅黑" panose="020B0503020204020204" pitchFamily="34" charset="-122"/>
            </a:rPr>
            <a:t>形成正式的测评报告。</a:t>
          </a:r>
          <a:endParaRPr lang="zh-CN" altLang="en-US" dirty="0">
            <a:solidFill>
              <a:schemeClr val="tx2"/>
            </a:solidFill>
            <a:latin typeface="微软雅黑" panose="020B0503020204020204" pitchFamily="34" charset="-122"/>
            <a:ea typeface="微软雅黑" panose="020B0503020204020204" pitchFamily="34" charset="-122"/>
          </a:endParaRPr>
        </a:p>
      </dgm:t>
    </dgm:pt>
    <dgm:pt modelId="{D1875434-89AB-45C8-B759-A1B0E361E961}" type="parTrans" cxnId="{48A14D13-A3AE-4AF2-B21F-EDCCA53C1B4D}">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48A383D1-1F37-4B5D-B6C6-24B386292113}" type="sibTrans" cxnId="{48A14D13-A3AE-4AF2-B21F-EDCCA53C1B4D}">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D43C9084-4546-4368-96C0-CF2CA899BF5D}">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⑤监督检查</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6D8C09FA-2954-4AE5-BD81-422D008482C1}" type="parTrans" cxnId="{8CF5C306-969E-42F5-9CE1-1896BE3A03B7}">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889523F5-33D7-437A-A6FC-DCCE24E2EB72}" type="sibTrans" cxnId="{8CF5C306-969E-42F5-9CE1-1896BE3A03B7}">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8572DAFA-9AB0-4F9B-A3D8-201557183EBF}" type="pres">
      <dgm:prSet presAssocID="{830911F8-8470-49EE-95CB-DCBD726D8D30}" presName="linearFlow" presStyleCnt="0">
        <dgm:presLayoutVars>
          <dgm:dir/>
          <dgm:animLvl val="lvl"/>
          <dgm:resizeHandles val="exact"/>
        </dgm:presLayoutVars>
      </dgm:prSet>
      <dgm:spPr/>
      <dgm:t>
        <a:bodyPr/>
        <a:lstStyle/>
        <a:p>
          <a:endParaRPr lang="zh-CN" altLang="en-US"/>
        </a:p>
      </dgm:t>
    </dgm:pt>
    <dgm:pt modelId="{7FDF9765-D888-4C65-B1A0-A4B41A4AFE37}" type="pres">
      <dgm:prSet presAssocID="{07D5D8C1-B641-46D5-9F8A-96F0AAB0CD0F}" presName="composite" presStyleCnt="0"/>
      <dgm:spPr/>
    </dgm:pt>
    <dgm:pt modelId="{05DF71F6-377B-49E8-9E10-E322E2799F5B}" type="pres">
      <dgm:prSet presAssocID="{07D5D8C1-B641-46D5-9F8A-96F0AAB0CD0F}" presName="parTx" presStyleLbl="node1" presStyleIdx="0" presStyleCnt="5">
        <dgm:presLayoutVars>
          <dgm:chMax val="0"/>
          <dgm:chPref val="0"/>
          <dgm:bulletEnabled val="1"/>
        </dgm:presLayoutVars>
      </dgm:prSet>
      <dgm:spPr/>
      <dgm:t>
        <a:bodyPr/>
        <a:lstStyle/>
        <a:p>
          <a:endParaRPr lang="zh-CN" altLang="en-US"/>
        </a:p>
      </dgm:t>
    </dgm:pt>
    <dgm:pt modelId="{300F1D09-0303-4871-8F4A-FCD4468E6D3C}" type="pres">
      <dgm:prSet presAssocID="{07D5D8C1-B641-46D5-9F8A-96F0AAB0CD0F}" presName="parSh" presStyleLbl="node1" presStyleIdx="0" presStyleCnt="5"/>
      <dgm:spPr/>
      <dgm:t>
        <a:bodyPr/>
        <a:lstStyle/>
        <a:p>
          <a:endParaRPr lang="zh-CN" altLang="en-US"/>
        </a:p>
      </dgm:t>
    </dgm:pt>
    <dgm:pt modelId="{29AAF01A-8D41-4CB1-B499-0F2DC3891131}" type="pres">
      <dgm:prSet presAssocID="{07D5D8C1-B641-46D5-9F8A-96F0AAB0CD0F}" presName="desTx" presStyleLbl="fgAcc1" presStyleIdx="0" presStyleCnt="5">
        <dgm:presLayoutVars>
          <dgm:bulletEnabled val="1"/>
        </dgm:presLayoutVars>
      </dgm:prSet>
      <dgm:spPr/>
      <dgm:t>
        <a:bodyPr/>
        <a:lstStyle/>
        <a:p>
          <a:endParaRPr lang="zh-CN" altLang="en-US"/>
        </a:p>
      </dgm:t>
    </dgm:pt>
    <dgm:pt modelId="{C19B458E-8A98-4A60-8D6B-A33A9F08C158}" type="pres">
      <dgm:prSet presAssocID="{7BF257E4-4316-4124-B092-5C7F64B846DB}" presName="sibTrans" presStyleLbl="sibTrans2D1" presStyleIdx="0" presStyleCnt="4"/>
      <dgm:spPr/>
      <dgm:t>
        <a:bodyPr/>
        <a:lstStyle/>
        <a:p>
          <a:endParaRPr lang="zh-CN" altLang="en-US"/>
        </a:p>
      </dgm:t>
    </dgm:pt>
    <dgm:pt modelId="{6F7013C8-8892-4FE9-90D2-FFD8DC22729D}" type="pres">
      <dgm:prSet presAssocID="{7BF257E4-4316-4124-B092-5C7F64B846DB}" presName="connTx" presStyleLbl="sibTrans2D1" presStyleIdx="0" presStyleCnt="4"/>
      <dgm:spPr/>
      <dgm:t>
        <a:bodyPr/>
        <a:lstStyle/>
        <a:p>
          <a:endParaRPr lang="zh-CN" altLang="en-US"/>
        </a:p>
      </dgm:t>
    </dgm:pt>
    <dgm:pt modelId="{EAB623E0-4E95-4CC9-AFE5-188AF8D76795}" type="pres">
      <dgm:prSet presAssocID="{09035A45-6B73-4C44-88E2-D19F4DC5EAA0}" presName="composite" presStyleCnt="0"/>
      <dgm:spPr/>
    </dgm:pt>
    <dgm:pt modelId="{C8B9019E-55B5-4EC6-A942-E0F35D488AC4}" type="pres">
      <dgm:prSet presAssocID="{09035A45-6B73-4C44-88E2-D19F4DC5EAA0}" presName="parTx" presStyleLbl="node1" presStyleIdx="0" presStyleCnt="5">
        <dgm:presLayoutVars>
          <dgm:chMax val="0"/>
          <dgm:chPref val="0"/>
          <dgm:bulletEnabled val="1"/>
        </dgm:presLayoutVars>
      </dgm:prSet>
      <dgm:spPr/>
      <dgm:t>
        <a:bodyPr/>
        <a:lstStyle/>
        <a:p>
          <a:endParaRPr lang="zh-CN" altLang="en-US"/>
        </a:p>
      </dgm:t>
    </dgm:pt>
    <dgm:pt modelId="{580EAA67-E9E8-4F1B-80A2-593458B76019}" type="pres">
      <dgm:prSet presAssocID="{09035A45-6B73-4C44-88E2-D19F4DC5EAA0}" presName="parSh" presStyleLbl="node1" presStyleIdx="1" presStyleCnt="5"/>
      <dgm:spPr/>
      <dgm:t>
        <a:bodyPr/>
        <a:lstStyle/>
        <a:p>
          <a:endParaRPr lang="zh-CN" altLang="en-US"/>
        </a:p>
      </dgm:t>
    </dgm:pt>
    <dgm:pt modelId="{378E18BC-830E-4E32-AE76-FE6618418D81}" type="pres">
      <dgm:prSet presAssocID="{09035A45-6B73-4C44-88E2-D19F4DC5EAA0}" presName="desTx" presStyleLbl="fgAcc1" presStyleIdx="1" presStyleCnt="5">
        <dgm:presLayoutVars>
          <dgm:bulletEnabled val="1"/>
        </dgm:presLayoutVars>
      </dgm:prSet>
      <dgm:spPr/>
      <dgm:t>
        <a:bodyPr/>
        <a:lstStyle/>
        <a:p>
          <a:endParaRPr lang="zh-CN" altLang="en-US"/>
        </a:p>
      </dgm:t>
    </dgm:pt>
    <dgm:pt modelId="{CB4FF7F6-11B9-4B37-94BB-451B69E04ADB}" type="pres">
      <dgm:prSet presAssocID="{CD5269EB-BA14-4D7F-9D4F-014AA08BC3EF}" presName="sibTrans" presStyleLbl="sibTrans2D1" presStyleIdx="1" presStyleCnt="4"/>
      <dgm:spPr/>
      <dgm:t>
        <a:bodyPr/>
        <a:lstStyle/>
        <a:p>
          <a:endParaRPr lang="zh-CN" altLang="en-US"/>
        </a:p>
      </dgm:t>
    </dgm:pt>
    <dgm:pt modelId="{3F7EFDEE-A657-4069-BCCF-0A9FF71CB1E9}" type="pres">
      <dgm:prSet presAssocID="{CD5269EB-BA14-4D7F-9D4F-014AA08BC3EF}" presName="connTx" presStyleLbl="sibTrans2D1" presStyleIdx="1" presStyleCnt="4"/>
      <dgm:spPr/>
      <dgm:t>
        <a:bodyPr/>
        <a:lstStyle/>
        <a:p>
          <a:endParaRPr lang="zh-CN" altLang="en-US"/>
        </a:p>
      </dgm:t>
    </dgm:pt>
    <dgm:pt modelId="{ED305094-DD59-4679-809B-C6D709F3A1A8}" type="pres">
      <dgm:prSet presAssocID="{E9E67B5E-0F9A-4BD6-905C-6A8A2877CBFC}" presName="composite" presStyleCnt="0"/>
      <dgm:spPr/>
    </dgm:pt>
    <dgm:pt modelId="{7FFB0ECD-97DB-47E9-8E57-EEBC2C2295E8}" type="pres">
      <dgm:prSet presAssocID="{E9E67B5E-0F9A-4BD6-905C-6A8A2877CBFC}" presName="parTx" presStyleLbl="node1" presStyleIdx="1" presStyleCnt="5">
        <dgm:presLayoutVars>
          <dgm:chMax val="0"/>
          <dgm:chPref val="0"/>
          <dgm:bulletEnabled val="1"/>
        </dgm:presLayoutVars>
      </dgm:prSet>
      <dgm:spPr/>
      <dgm:t>
        <a:bodyPr/>
        <a:lstStyle/>
        <a:p>
          <a:endParaRPr lang="zh-CN" altLang="en-US"/>
        </a:p>
      </dgm:t>
    </dgm:pt>
    <dgm:pt modelId="{26AA327C-C624-4781-8586-188CD79376E3}" type="pres">
      <dgm:prSet presAssocID="{E9E67B5E-0F9A-4BD6-905C-6A8A2877CBFC}" presName="parSh" presStyleLbl="node1" presStyleIdx="2" presStyleCnt="5"/>
      <dgm:spPr/>
      <dgm:t>
        <a:bodyPr/>
        <a:lstStyle/>
        <a:p>
          <a:endParaRPr lang="zh-CN" altLang="en-US"/>
        </a:p>
      </dgm:t>
    </dgm:pt>
    <dgm:pt modelId="{484ACCDF-AC0C-4F92-9D5A-0A9B0AEA6822}" type="pres">
      <dgm:prSet presAssocID="{E9E67B5E-0F9A-4BD6-905C-6A8A2877CBFC}" presName="desTx" presStyleLbl="fgAcc1" presStyleIdx="2" presStyleCnt="5">
        <dgm:presLayoutVars>
          <dgm:bulletEnabled val="1"/>
        </dgm:presLayoutVars>
      </dgm:prSet>
      <dgm:spPr/>
      <dgm:t>
        <a:bodyPr/>
        <a:lstStyle/>
        <a:p>
          <a:endParaRPr lang="zh-CN" altLang="en-US"/>
        </a:p>
      </dgm:t>
    </dgm:pt>
    <dgm:pt modelId="{C34A644A-9D90-4986-B301-BA07823E67F3}" type="pres">
      <dgm:prSet presAssocID="{BA0550CE-63D6-4224-B6A9-4A823E9B55DE}" presName="sibTrans" presStyleLbl="sibTrans2D1" presStyleIdx="2" presStyleCnt="4"/>
      <dgm:spPr/>
      <dgm:t>
        <a:bodyPr/>
        <a:lstStyle/>
        <a:p>
          <a:endParaRPr lang="zh-CN" altLang="en-US"/>
        </a:p>
      </dgm:t>
    </dgm:pt>
    <dgm:pt modelId="{61ADB9AC-7529-46D3-BA95-DF95F8133ECD}" type="pres">
      <dgm:prSet presAssocID="{BA0550CE-63D6-4224-B6A9-4A823E9B55DE}" presName="connTx" presStyleLbl="sibTrans2D1" presStyleIdx="2" presStyleCnt="4"/>
      <dgm:spPr/>
      <dgm:t>
        <a:bodyPr/>
        <a:lstStyle/>
        <a:p>
          <a:endParaRPr lang="zh-CN" altLang="en-US"/>
        </a:p>
      </dgm:t>
    </dgm:pt>
    <dgm:pt modelId="{8E1D255E-997B-4AB9-8114-D1A5D271B8BF}" type="pres">
      <dgm:prSet presAssocID="{6C550DA3-647B-4168-894A-495D836E454B}" presName="composite" presStyleCnt="0"/>
      <dgm:spPr/>
    </dgm:pt>
    <dgm:pt modelId="{16DC4357-389B-4B69-9498-6AAACDFF1D4D}" type="pres">
      <dgm:prSet presAssocID="{6C550DA3-647B-4168-894A-495D836E454B}" presName="parTx" presStyleLbl="node1" presStyleIdx="2" presStyleCnt="5">
        <dgm:presLayoutVars>
          <dgm:chMax val="0"/>
          <dgm:chPref val="0"/>
          <dgm:bulletEnabled val="1"/>
        </dgm:presLayoutVars>
      </dgm:prSet>
      <dgm:spPr/>
      <dgm:t>
        <a:bodyPr/>
        <a:lstStyle/>
        <a:p>
          <a:endParaRPr lang="zh-CN" altLang="en-US"/>
        </a:p>
      </dgm:t>
    </dgm:pt>
    <dgm:pt modelId="{108A5E61-0DE3-463C-9344-C427E0076895}" type="pres">
      <dgm:prSet presAssocID="{6C550DA3-647B-4168-894A-495D836E454B}" presName="parSh" presStyleLbl="node1" presStyleIdx="3" presStyleCnt="5"/>
      <dgm:spPr/>
      <dgm:t>
        <a:bodyPr/>
        <a:lstStyle/>
        <a:p>
          <a:endParaRPr lang="zh-CN" altLang="en-US"/>
        </a:p>
      </dgm:t>
    </dgm:pt>
    <dgm:pt modelId="{5A1ED764-B0AD-4F3A-A39A-E39A523EEF5A}" type="pres">
      <dgm:prSet presAssocID="{6C550DA3-647B-4168-894A-495D836E454B}" presName="desTx" presStyleLbl="fgAcc1" presStyleIdx="3" presStyleCnt="5">
        <dgm:presLayoutVars>
          <dgm:bulletEnabled val="1"/>
        </dgm:presLayoutVars>
      </dgm:prSet>
      <dgm:spPr/>
      <dgm:t>
        <a:bodyPr/>
        <a:lstStyle/>
        <a:p>
          <a:endParaRPr lang="zh-CN" altLang="en-US"/>
        </a:p>
      </dgm:t>
    </dgm:pt>
    <dgm:pt modelId="{FD39EBC9-2197-476C-9A56-19A5A5747157}" type="pres">
      <dgm:prSet presAssocID="{83F32C83-C2F1-442A-B552-8048B68924E9}" presName="sibTrans" presStyleLbl="sibTrans2D1" presStyleIdx="3" presStyleCnt="4"/>
      <dgm:spPr/>
      <dgm:t>
        <a:bodyPr/>
        <a:lstStyle/>
        <a:p>
          <a:endParaRPr lang="zh-CN" altLang="en-US"/>
        </a:p>
      </dgm:t>
    </dgm:pt>
    <dgm:pt modelId="{4C0D103A-E03C-4284-8B21-5EFEBD072CB0}" type="pres">
      <dgm:prSet presAssocID="{83F32C83-C2F1-442A-B552-8048B68924E9}" presName="connTx" presStyleLbl="sibTrans2D1" presStyleIdx="3" presStyleCnt="4"/>
      <dgm:spPr/>
      <dgm:t>
        <a:bodyPr/>
        <a:lstStyle/>
        <a:p>
          <a:endParaRPr lang="zh-CN" altLang="en-US"/>
        </a:p>
      </dgm:t>
    </dgm:pt>
    <dgm:pt modelId="{623E384D-426E-4B9E-A2A9-D24748D9D032}" type="pres">
      <dgm:prSet presAssocID="{D43C9084-4546-4368-96C0-CF2CA899BF5D}" presName="composite" presStyleCnt="0"/>
      <dgm:spPr/>
    </dgm:pt>
    <dgm:pt modelId="{322C13A9-023D-486C-8CA8-FF208A641B3E}" type="pres">
      <dgm:prSet presAssocID="{D43C9084-4546-4368-96C0-CF2CA899BF5D}" presName="parTx" presStyleLbl="node1" presStyleIdx="3" presStyleCnt="5">
        <dgm:presLayoutVars>
          <dgm:chMax val="0"/>
          <dgm:chPref val="0"/>
          <dgm:bulletEnabled val="1"/>
        </dgm:presLayoutVars>
      </dgm:prSet>
      <dgm:spPr/>
      <dgm:t>
        <a:bodyPr/>
        <a:lstStyle/>
        <a:p>
          <a:endParaRPr lang="zh-CN" altLang="en-US"/>
        </a:p>
      </dgm:t>
    </dgm:pt>
    <dgm:pt modelId="{4A89D33F-1F7C-4394-AC02-242BE95005D1}" type="pres">
      <dgm:prSet presAssocID="{D43C9084-4546-4368-96C0-CF2CA899BF5D}" presName="parSh" presStyleLbl="node1" presStyleIdx="4" presStyleCnt="5"/>
      <dgm:spPr/>
      <dgm:t>
        <a:bodyPr/>
        <a:lstStyle/>
        <a:p>
          <a:endParaRPr lang="zh-CN" altLang="en-US"/>
        </a:p>
      </dgm:t>
    </dgm:pt>
    <dgm:pt modelId="{AB83D39F-C9C9-47A6-A833-598D504823EF}" type="pres">
      <dgm:prSet presAssocID="{D43C9084-4546-4368-96C0-CF2CA899BF5D}" presName="desTx" presStyleLbl="fgAcc1" presStyleIdx="4" presStyleCnt="5">
        <dgm:presLayoutVars>
          <dgm:bulletEnabled val="1"/>
        </dgm:presLayoutVars>
      </dgm:prSet>
      <dgm:spPr/>
      <dgm:t>
        <a:bodyPr/>
        <a:lstStyle/>
        <a:p>
          <a:endParaRPr lang="zh-CN" altLang="en-US"/>
        </a:p>
      </dgm:t>
    </dgm:pt>
  </dgm:ptLst>
  <dgm:cxnLst>
    <dgm:cxn modelId="{982DD1A7-476E-445E-B52F-EDE9FDC63F2C}" type="presOf" srcId="{F8B756DB-4D3A-48F2-8B4B-F03229845E17}" destId="{29AAF01A-8D41-4CB1-B499-0F2DC3891131}" srcOrd="0" destOrd="0" presId="urn:microsoft.com/office/officeart/2005/8/layout/process3"/>
    <dgm:cxn modelId="{78C644F4-B43F-445D-B4D7-39CDF7CC1C3E}" srcId="{E9E67B5E-0F9A-4BD6-905C-6A8A2877CBFC}" destId="{721CB3A1-8844-4018-BF87-F2A40662DA1C}" srcOrd="0" destOrd="0" parTransId="{72CD44D2-46FB-4C93-9E17-169CC4E05AFD}" sibTransId="{052FC47A-F8DD-4511-9837-81A05688D45B}"/>
    <dgm:cxn modelId="{734684E2-2EE8-4918-B836-98B056821927}" type="presOf" srcId="{6C550DA3-647B-4168-894A-495D836E454B}" destId="{16DC4357-389B-4B69-9498-6AAACDFF1D4D}" srcOrd="0" destOrd="0" presId="urn:microsoft.com/office/officeart/2005/8/layout/process3"/>
    <dgm:cxn modelId="{F5E9DA8F-286A-4D4B-957B-CEAABB2D92EF}" type="presOf" srcId="{D43C9084-4546-4368-96C0-CF2CA899BF5D}" destId="{4A89D33F-1F7C-4394-AC02-242BE95005D1}" srcOrd="1" destOrd="0" presId="urn:microsoft.com/office/officeart/2005/8/layout/process3"/>
    <dgm:cxn modelId="{14D1C5B7-E536-4476-AE49-E7458A2CEC6F}" type="presOf" srcId="{BA0550CE-63D6-4224-B6A9-4A823E9B55DE}" destId="{C34A644A-9D90-4986-B301-BA07823E67F3}" srcOrd="0" destOrd="0" presId="urn:microsoft.com/office/officeart/2005/8/layout/process3"/>
    <dgm:cxn modelId="{7679D0B7-5EB7-4AF6-8327-EB92F6D5A8CA}" srcId="{07D5D8C1-B641-46D5-9F8A-96F0AAB0CD0F}" destId="{F8B756DB-4D3A-48F2-8B4B-F03229845E17}" srcOrd="0" destOrd="0" parTransId="{CCB4C66A-6CF3-4455-A0AE-23C7BD3E2097}" sibTransId="{12AB0ABE-2156-450E-BBC6-3EC69C1F6DFA}"/>
    <dgm:cxn modelId="{C1D75F3A-CF82-4E65-88F3-5D7C74A5FDD8}" type="presOf" srcId="{A989F412-C6A7-4106-9014-1FDA694881BC}" destId="{AB83D39F-C9C9-47A6-A833-598D504823EF}" srcOrd="0" destOrd="0" presId="urn:microsoft.com/office/officeart/2005/8/layout/process3"/>
    <dgm:cxn modelId="{C0F0A78F-784B-476F-8794-36B0895AE8D5}" srcId="{09035A45-6B73-4C44-88E2-D19F4DC5EAA0}" destId="{2D16D37F-9EFB-4BC1-A16C-7EA8D43090C4}" srcOrd="0" destOrd="0" parTransId="{DD50832A-AAFE-46C9-945F-B93821E9B2A0}" sibTransId="{CF8D0616-9883-4D3B-9346-C9E3E4E436EA}"/>
    <dgm:cxn modelId="{0D66D673-7F38-416D-B6C2-F2495035718C}" type="presOf" srcId="{07D5D8C1-B641-46D5-9F8A-96F0AAB0CD0F}" destId="{05DF71F6-377B-49E8-9E10-E322E2799F5B}" srcOrd="0" destOrd="0" presId="urn:microsoft.com/office/officeart/2005/8/layout/process3"/>
    <dgm:cxn modelId="{280B9A38-F553-4A9C-8B35-DEA3E37B7413}" srcId="{830911F8-8470-49EE-95CB-DCBD726D8D30}" destId="{E9E67B5E-0F9A-4BD6-905C-6A8A2877CBFC}" srcOrd="2" destOrd="0" parTransId="{DD3D72D0-AB7F-4C35-8B82-AD73D421F215}" sibTransId="{BA0550CE-63D6-4224-B6A9-4A823E9B55DE}"/>
    <dgm:cxn modelId="{F38A5CE6-DCCB-491E-B0B2-3E22694AAC86}" type="presOf" srcId="{83F32C83-C2F1-442A-B552-8048B68924E9}" destId="{FD39EBC9-2197-476C-9A56-19A5A5747157}" srcOrd="0" destOrd="0" presId="urn:microsoft.com/office/officeart/2005/8/layout/process3"/>
    <dgm:cxn modelId="{1068E054-886A-4EF5-9374-198E79A15354}" type="presOf" srcId="{09035A45-6B73-4C44-88E2-D19F4DC5EAA0}" destId="{580EAA67-E9E8-4F1B-80A2-593458B76019}" srcOrd="1" destOrd="0" presId="urn:microsoft.com/office/officeart/2005/8/layout/process3"/>
    <dgm:cxn modelId="{DD9ED47A-CE92-4386-B39A-A6FEEE22A2BD}" type="presOf" srcId="{E9E67B5E-0F9A-4BD6-905C-6A8A2877CBFC}" destId="{26AA327C-C624-4781-8586-188CD79376E3}" srcOrd="1" destOrd="0" presId="urn:microsoft.com/office/officeart/2005/8/layout/process3"/>
    <dgm:cxn modelId="{1BA8EF65-624D-4681-AE01-0E77EC333527}" type="presOf" srcId="{BA0550CE-63D6-4224-B6A9-4A823E9B55DE}" destId="{61ADB9AC-7529-46D3-BA95-DF95F8133ECD}" srcOrd="1" destOrd="0" presId="urn:microsoft.com/office/officeart/2005/8/layout/process3"/>
    <dgm:cxn modelId="{30D41F66-0196-450D-BA18-F2560EB85674}" type="presOf" srcId="{721CB3A1-8844-4018-BF87-F2A40662DA1C}" destId="{484ACCDF-AC0C-4F92-9D5A-0A9B0AEA6822}" srcOrd="0" destOrd="0" presId="urn:microsoft.com/office/officeart/2005/8/layout/process3"/>
    <dgm:cxn modelId="{7752267A-AE09-451A-B4A6-37071FDB50AB}" type="presOf" srcId="{09035A45-6B73-4C44-88E2-D19F4DC5EAA0}" destId="{C8B9019E-55B5-4EC6-A942-E0F35D488AC4}" srcOrd="0" destOrd="0" presId="urn:microsoft.com/office/officeart/2005/8/layout/process3"/>
    <dgm:cxn modelId="{88447266-47FC-429A-85C0-B05C66BF3E6F}" type="presOf" srcId="{E9E67B5E-0F9A-4BD6-905C-6A8A2877CBFC}" destId="{7FFB0ECD-97DB-47E9-8E57-EEBC2C2295E8}" srcOrd="0" destOrd="0" presId="urn:microsoft.com/office/officeart/2005/8/layout/process3"/>
    <dgm:cxn modelId="{3029C59D-553E-498B-8B8D-BBFCD1D6D668}" type="presOf" srcId="{7BF257E4-4316-4124-B092-5C7F64B846DB}" destId="{C19B458E-8A98-4A60-8D6B-A33A9F08C158}" srcOrd="0" destOrd="0" presId="urn:microsoft.com/office/officeart/2005/8/layout/process3"/>
    <dgm:cxn modelId="{96DD5508-5E53-46D9-A8F4-8C5546D91247}" type="presOf" srcId="{2D16D37F-9EFB-4BC1-A16C-7EA8D43090C4}" destId="{378E18BC-830E-4E32-AE76-FE6618418D81}" srcOrd="0" destOrd="0" presId="urn:microsoft.com/office/officeart/2005/8/layout/process3"/>
    <dgm:cxn modelId="{002C932A-E952-414B-AF4B-7A44D3C893B7}" srcId="{830911F8-8470-49EE-95CB-DCBD726D8D30}" destId="{09035A45-6B73-4C44-88E2-D19F4DC5EAA0}" srcOrd="1" destOrd="0" parTransId="{2B011F80-5857-4B22-AB8A-BA3BD6905D9F}" sibTransId="{CD5269EB-BA14-4D7F-9D4F-014AA08BC3EF}"/>
    <dgm:cxn modelId="{BDBFC26E-A40D-422D-BC5B-31D58CA9FE24}" type="presOf" srcId="{CD5269EB-BA14-4D7F-9D4F-014AA08BC3EF}" destId="{CB4FF7F6-11B9-4B37-94BB-451B69E04ADB}" srcOrd="0" destOrd="0" presId="urn:microsoft.com/office/officeart/2005/8/layout/process3"/>
    <dgm:cxn modelId="{48A14D13-A3AE-4AF2-B21F-EDCCA53C1B4D}" srcId="{6C550DA3-647B-4168-894A-495D836E454B}" destId="{394C9807-41C3-4235-87F9-EFA69A65D64A}" srcOrd="0" destOrd="0" parTransId="{D1875434-89AB-45C8-B759-A1B0E361E961}" sibTransId="{48A383D1-1F37-4B5D-B6C6-24B386292113}"/>
    <dgm:cxn modelId="{C4D1D88A-75E1-48EB-A041-015DF9418E6B}" type="presOf" srcId="{6C550DA3-647B-4168-894A-495D836E454B}" destId="{108A5E61-0DE3-463C-9344-C427E0076895}" srcOrd="1" destOrd="0" presId="urn:microsoft.com/office/officeart/2005/8/layout/process3"/>
    <dgm:cxn modelId="{46B46FC1-C1DA-4100-8591-7CFB9BDDF87A}" type="presOf" srcId="{07D5D8C1-B641-46D5-9F8A-96F0AAB0CD0F}" destId="{300F1D09-0303-4871-8F4A-FCD4468E6D3C}" srcOrd="1" destOrd="0" presId="urn:microsoft.com/office/officeart/2005/8/layout/process3"/>
    <dgm:cxn modelId="{6E8E27A1-28F6-401C-8A70-B49E67D88F46}" srcId="{D43C9084-4546-4368-96C0-CF2CA899BF5D}" destId="{A989F412-C6A7-4106-9014-1FDA694881BC}" srcOrd="0" destOrd="0" parTransId="{95C704DB-19EA-4A0C-92BF-301505BF51F2}" sibTransId="{156D49D2-C27F-4100-BEC4-0F30BD514075}"/>
    <dgm:cxn modelId="{E0328ADB-6C03-4613-B3E9-BA46320AB13A}" type="presOf" srcId="{830911F8-8470-49EE-95CB-DCBD726D8D30}" destId="{8572DAFA-9AB0-4F9B-A3D8-201557183EBF}" srcOrd="0" destOrd="0" presId="urn:microsoft.com/office/officeart/2005/8/layout/process3"/>
    <dgm:cxn modelId="{02B262E9-07C0-4331-B71F-7197D5104C36}" srcId="{830911F8-8470-49EE-95CB-DCBD726D8D30}" destId="{6C550DA3-647B-4168-894A-495D836E454B}" srcOrd="3" destOrd="0" parTransId="{0E7D9C6D-B2FE-4431-8ED9-52BF3A4E3E21}" sibTransId="{83F32C83-C2F1-442A-B552-8048B68924E9}"/>
    <dgm:cxn modelId="{6AC50BA2-1476-4774-AAEC-55BBF405BCB3}" type="presOf" srcId="{83F32C83-C2F1-442A-B552-8048B68924E9}" destId="{4C0D103A-E03C-4284-8B21-5EFEBD072CB0}" srcOrd="1" destOrd="0" presId="urn:microsoft.com/office/officeart/2005/8/layout/process3"/>
    <dgm:cxn modelId="{1BEFE1AF-28CC-423C-8E6A-6CAAC2E8C5E9}" type="presOf" srcId="{D43C9084-4546-4368-96C0-CF2CA899BF5D}" destId="{322C13A9-023D-486C-8CA8-FF208A641B3E}" srcOrd="0" destOrd="0" presId="urn:microsoft.com/office/officeart/2005/8/layout/process3"/>
    <dgm:cxn modelId="{3C0C355B-28AA-4492-B573-B3949DE328BF}" type="presOf" srcId="{CD5269EB-BA14-4D7F-9D4F-014AA08BC3EF}" destId="{3F7EFDEE-A657-4069-BCCF-0A9FF71CB1E9}" srcOrd="1" destOrd="0" presId="urn:microsoft.com/office/officeart/2005/8/layout/process3"/>
    <dgm:cxn modelId="{8CF5C306-969E-42F5-9CE1-1896BE3A03B7}" srcId="{830911F8-8470-49EE-95CB-DCBD726D8D30}" destId="{D43C9084-4546-4368-96C0-CF2CA899BF5D}" srcOrd="4" destOrd="0" parTransId="{6D8C09FA-2954-4AE5-BD81-422D008482C1}" sibTransId="{889523F5-33D7-437A-A6FC-DCCE24E2EB72}"/>
    <dgm:cxn modelId="{D36B6F3A-F4F1-4F89-9BA5-48E3D0D60283}" srcId="{830911F8-8470-49EE-95CB-DCBD726D8D30}" destId="{07D5D8C1-B641-46D5-9F8A-96F0AAB0CD0F}" srcOrd="0" destOrd="0" parTransId="{993F6B01-ECFE-4630-B938-D2EED4552CB8}" sibTransId="{7BF257E4-4316-4124-B092-5C7F64B846DB}"/>
    <dgm:cxn modelId="{687306F8-AF29-479E-B8E3-A359AE244A15}" type="presOf" srcId="{7BF257E4-4316-4124-B092-5C7F64B846DB}" destId="{6F7013C8-8892-4FE9-90D2-FFD8DC22729D}" srcOrd="1" destOrd="0" presId="urn:microsoft.com/office/officeart/2005/8/layout/process3"/>
    <dgm:cxn modelId="{10919D79-00C4-44E4-B26A-975630FBC461}" type="presOf" srcId="{394C9807-41C3-4235-87F9-EFA69A65D64A}" destId="{5A1ED764-B0AD-4F3A-A39A-E39A523EEF5A}" srcOrd="0" destOrd="0" presId="urn:microsoft.com/office/officeart/2005/8/layout/process3"/>
    <dgm:cxn modelId="{5F5D5669-075E-496E-A69A-FFA80CC648D7}" type="presParOf" srcId="{8572DAFA-9AB0-4F9B-A3D8-201557183EBF}" destId="{7FDF9765-D888-4C65-B1A0-A4B41A4AFE37}" srcOrd="0" destOrd="0" presId="urn:microsoft.com/office/officeart/2005/8/layout/process3"/>
    <dgm:cxn modelId="{74609520-5F49-4FB6-BF5F-BCAF0DFDFFC7}" type="presParOf" srcId="{7FDF9765-D888-4C65-B1A0-A4B41A4AFE37}" destId="{05DF71F6-377B-49E8-9E10-E322E2799F5B}" srcOrd="0" destOrd="0" presId="urn:microsoft.com/office/officeart/2005/8/layout/process3"/>
    <dgm:cxn modelId="{50E6E899-67EB-4339-8FA2-3ED8AA9885C7}" type="presParOf" srcId="{7FDF9765-D888-4C65-B1A0-A4B41A4AFE37}" destId="{300F1D09-0303-4871-8F4A-FCD4468E6D3C}" srcOrd="1" destOrd="0" presId="urn:microsoft.com/office/officeart/2005/8/layout/process3"/>
    <dgm:cxn modelId="{271D3B25-B85A-4B09-B2F7-79CBAF9E1E58}" type="presParOf" srcId="{7FDF9765-D888-4C65-B1A0-A4B41A4AFE37}" destId="{29AAF01A-8D41-4CB1-B499-0F2DC3891131}" srcOrd="2" destOrd="0" presId="urn:microsoft.com/office/officeart/2005/8/layout/process3"/>
    <dgm:cxn modelId="{6D29C707-528C-4C2A-B9E8-4DEC9BBA0B6A}" type="presParOf" srcId="{8572DAFA-9AB0-4F9B-A3D8-201557183EBF}" destId="{C19B458E-8A98-4A60-8D6B-A33A9F08C158}" srcOrd="1" destOrd="0" presId="urn:microsoft.com/office/officeart/2005/8/layout/process3"/>
    <dgm:cxn modelId="{55761CDF-3439-4A13-B3EB-86EE202486AE}" type="presParOf" srcId="{C19B458E-8A98-4A60-8D6B-A33A9F08C158}" destId="{6F7013C8-8892-4FE9-90D2-FFD8DC22729D}" srcOrd="0" destOrd="0" presId="urn:microsoft.com/office/officeart/2005/8/layout/process3"/>
    <dgm:cxn modelId="{3E20D7C5-0B94-4E0B-9510-395431B8D094}" type="presParOf" srcId="{8572DAFA-9AB0-4F9B-A3D8-201557183EBF}" destId="{EAB623E0-4E95-4CC9-AFE5-188AF8D76795}" srcOrd="2" destOrd="0" presId="urn:microsoft.com/office/officeart/2005/8/layout/process3"/>
    <dgm:cxn modelId="{35614ED0-09C0-49D8-9451-9775760545B5}" type="presParOf" srcId="{EAB623E0-4E95-4CC9-AFE5-188AF8D76795}" destId="{C8B9019E-55B5-4EC6-A942-E0F35D488AC4}" srcOrd="0" destOrd="0" presId="urn:microsoft.com/office/officeart/2005/8/layout/process3"/>
    <dgm:cxn modelId="{C8F4116D-6B35-4BD6-AB0C-A3C63DBDB0AA}" type="presParOf" srcId="{EAB623E0-4E95-4CC9-AFE5-188AF8D76795}" destId="{580EAA67-E9E8-4F1B-80A2-593458B76019}" srcOrd="1" destOrd="0" presId="urn:microsoft.com/office/officeart/2005/8/layout/process3"/>
    <dgm:cxn modelId="{E95B66DD-A977-435B-B37D-B7C0DDB55A2A}" type="presParOf" srcId="{EAB623E0-4E95-4CC9-AFE5-188AF8D76795}" destId="{378E18BC-830E-4E32-AE76-FE6618418D81}" srcOrd="2" destOrd="0" presId="urn:microsoft.com/office/officeart/2005/8/layout/process3"/>
    <dgm:cxn modelId="{9D0CD632-A689-4072-970A-B1EFD0C22481}" type="presParOf" srcId="{8572DAFA-9AB0-4F9B-A3D8-201557183EBF}" destId="{CB4FF7F6-11B9-4B37-94BB-451B69E04ADB}" srcOrd="3" destOrd="0" presId="urn:microsoft.com/office/officeart/2005/8/layout/process3"/>
    <dgm:cxn modelId="{8D081BE0-E8AC-48CF-BAB1-150A9DDBD44A}" type="presParOf" srcId="{CB4FF7F6-11B9-4B37-94BB-451B69E04ADB}" destId="{3F7EFDEE-A657-4069-BCCF-0A9FF71CB1E9}" srcOrd="0" destOrd="0" presId="urn:microsoft.com/office/officeart/2005/8/layout/process3"/>
    <dgm:cxn modelId="{C45D8AF2-2053-44CD-AE20-9BA2D5959D42}" type="presParOf" srcId="{8572DAFA-9AB0-4F9B-A3D8-201557183EBF}" destId="{ED305094-DD59-4679-809B-C6D709F3A1A8}" srcOrd="4" destOrd="0" presId="urn:microsoft.com/office/officeart/2005/8/layout/process3"/>
    <dgm:cxn modelId="{F5515F06-D91F-4B48-87B1-FDC3A79F765D}" type="presParOf" srcId="{ED305094-DD59-4679-809B-C6D709F3A1A8}" destId="{7FFB0ECD-97DB-47E9-8E57-EEBC2C2295E8}" srcOrd="0" destOrd="0" presId="urn:microsoft.com/office/officeart/2005/8/layout/process3"/>
    <dgm:cxn modelId="{3B1343C0-4916-412B-A1D5-61969871C401}" type="presParOf" srcId="{ED305094-DD59-4679-809B-C6D709F3A1A8}" destId="{26AA327C-C624-4781-8586-188CD79376E3}" srcOrd="1" destOrd="0" presId="urn:microsoft.com/office/officeart/2005/8/layout/process3"/>
    <dgm:cxn modelId="{F176A614-82E8-4067-B15A-FCF4D0DB1152}" type="presParOf" srcId="{ED305094-DD59-4679-809B-C6D709F3A1A8}" destId="{484ACCDF-AC0C-4F92-9D5A-0A9B0AEA6822}" srcOrd="2" destOrd="0" presId="urn:microsoft.com/office/officeart/2005/8/layout/process3"/>
    <dgm:cxn modelId="{B93E2329-0D6E-4045-A826-FDFB8A159FC1}" type="presParOf" srcId="{8572DAFA-9AB0-4F9B-A3D8-201557183EBF}" destId="{C34A644A-9D90-4986-B301-BA07823E67F3}" srcOrd="5" destOrd="0" presId="urn:microsoft.com/office/officeart/2005/8/layout/process3"/>
    <dgm:cxn modelId="{2987640F-1662-48D9-AC60-D35C0D7972C2}" type="presParOf" srcId="{C34A644A-9D90-4986-B301-BA07823E67F3}" destId="{61ADB9AC-7529-46D3-BA95-DF95F8133ECD}" srcOrd="0" destOrd="0" presId="urn:microsoft.com/office/officeart/2005/8/layout/process3"/>
    <dgm:cxn modelId="{6CE4939F-F4B6-4B7F-A46B-08E3CE02BF42}" type="presParOf" srcId="{8572DAFA-9AB0-4F9B-A3D8-201557183EBF}" destId="{8E1D255E-997B-4AB9-8114-D1A5D271B8BF}" srcOrd="6" destOrd="0" presId="urn:microsoft.com/office/officeart/2005/8/layout/process3"/>
    <dgm:cxn modelId="{57D1F93A-2B91-499B-8BA2-5E5D0DF3595D}" type="presParOf" srcId="{8E1D255E-997B-4AB9-8114-D1A5D271B8BF}" destId="{16DC4357-389B-4B69-9498-6AAACDFF1D4D}" srcOrd="0" destOrd="0" presId="urn:microsoft.com/office/officeart/2005/8/layout/process3"/>
    <dgm:cxn modelId="{F781718C-609F-4FBA-A5FA-B65F5CD459D0}" type="presParOf" srcId="{8E1D255E-997B-4AB9-8114-D1A5D271B8BF}" destId="{108A5E61-0DE3-463C-9344-C427E0076895}" srcOrd="1" destOrd="0" presId="urn:microsoft.com/office/officeart/2005/8/layout/process3"/>
    <dgm:cxn modelId="{97FF0E07-A119-4BF3-A653-858A1333E782}" type="presParOf" srcId="{8E1D255E-997B-4AB9-8114-D1A5D271B8BF}" destId="{5A1ED764-B0AD-4F3A-A39A-E39A523EEF5A}" srcOrd="2" destOrd="0" presId="urn:microsoft.com/office/officeart/2005/8/layout/process3"/>
    <dgm:cxn modelId="{40592990-5C20-4EB9-A36F-3AE057027156}" type="presParOf" srcId="{8572DAFA-9AB0-4F9B-A3D8-201557183EBF}" destId="{FD39EBC9-2197-476C-9A56-19A5A5747157}" srcOrd="7" destOrd="0" presId="urn:microsoft.com/office/officeart/2005/8/layout/process3"/>
    <dgm:cxn modelId="{5A5F2AC1-F6CC-442D-85AF-5672835CBBD3}" type="presParOf" srcId="{FD39EBC9-2197-476C-9A56-19A5A5747157}" destId="{4C0D103A-E03C-4284-8B21-5EFEBD072CB0}" srcOrd="0" destOrd="0" presId="urn:microsoft.com/office/officeart/2005/8/layout/process3"/>
    <dgm:cxn modelId="{E831BD14-9F31-4AD3-93D0-1B4A918F241E}" type="presParOf" srcId="{8572DAFA-9AB0-4F9B-A3D8-201557183EBF}" destId="{623E384D-426E-4B9E-A2A9-D24748D9D032}" srcOrd="8" destOrd="0" presId="urn:microsoft.com/office/officeart/2005/8/layout/process3"/>
    <dgm:cxn modelId="{F8F92A60-A449-4A54-A92D-49B3ABE5E8BB}" type="presParOf" srcId="{623E384D-426E-4B9E-A2A9-D24748D9D032}" destId="{322C13A9-023D-486C-8CA8-FF208A641B3E}" srcOrd="0" destOrd="0" presId="urn:microsoft.com/office/officeart/2005/8/layout/process3"/>
    <dgm:cxn modelId="{9FEF098D-15A3-45DB-B2A5-5F760F1D85FC}" type="presParOf" srcId="{623E384D-426E-4B9E-A2A9-D24748D9D032}" destId="{4A89D33F-1F7C-4394-AC02-242BE95005D1}" srcOrd="1" destOrd="0" presId="urn:microsoft.com/office/officeart/2005/8/layout/process3"/>
    <dgm:cxn modelId="{331B22C9-C730-42D6-8235-E841EDDD1EFA}" type="presParOf" srcId="{623E384D-426E-4B9E-A2A9-D24748D9D032}" destId="{AB83D39F-C9C9-47A6-A833-598D504823EF}"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3DC7D8-F3A3-4EEE-9CD5-69ACBE25BB17}" type="doc">
      <dgm:prSet loTypeId="urn:microsoft.com/office/officeart/2005/8/layout/hProcess9" loCatId="process" qsTypeId="urn:microsoft.com/office/officeart/2005/8/quickstyle/simple3" qsCatId="simple" csTypeId="urn:microsoft.com/office/officeart/2005/8/colors/colorful5" csCatId="colorful" phldr="1"/>
      <dgm:spPr/>
    </dgm:pt>
    <dgm:pt modelId="{5F32DF28-6142-4A07-8830-AF97F564BAE8}">
      <dgm:prSet phldrT="[文本]" custT="1"/>
      <dgm:spPr/>
      <dgm:t>
        <a:bodyPr/>
        <a:lstStyle/>
        <a:p>
          <a:r>
            <a:rPr lang="zh-CN" altLang="en-US" sz="1600" dirty="0" smtClean="0">
              <a:solidFill>
                <a:schemeClr val="tx2"/>
              </a:solidFill>
              <a:latin typeface="微软雅黑" panose="020B0503020204020204" pitchFamily="34" charset="-122"/>
              <a:ea typeface="微软雅黑" panose="020B0503020204020204" pitchFamily="34" charset="-122"/>
            </a:rPr>
            <a:t>确定定级对象</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F6FB1E7C-EF3C-4669-8E20-C451525864E9}" type="parTrans" cxnId="{3FFC342B-8C1F-427B-A133-EBC79102AEF6}">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52DA2C69-5FDF-48F1-91FF-9FBA36F3929B}" type="sibTrans" cxnId="{3FFC342B-8C1F-427B-A133-EBC79102AEF6}">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A0CD42D5-7DFB-42CF-BDA2-E776E8ED8DF5}">
      <dgm:prSet phldrT="[文本]" custT="1"/>
      <dgm:spPr/>
      <dgm:t>
        <a:bodyPr/>
        <a:lstStyle/>
        <a:p>
          <a:r>
            <a:rPr lang="zh-CN" altLang="en-US" sz="1600" dirty="0" smtClean="0">
              <a:solidFill>
                <a:schemeClr val="tx2"/>
              </a:solidFill>
              <a:latin typeface="微软雅黑" panose="020B0503020204020204" pitchFamily="34" charset="-122"/>
              <a:ea typeface="微软雅黑" panose="020B0503020204020204" pitchFamily="34" charset="-122"/>
            </a:rPr>
            <a:t>确定初步定级</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5856A247-BD2C-4BFC-9B55-5959F70D5BFE}" type="parTrans" cxnId="{781365DF-8485-4564-B72A-BAE49E58443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03F050D3-A3A8-40FF-A96E-35B39752B873}" type="sibTrans" cxnId="{781365DF-8485-4564-B72A-BAE49E58443A}">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438DBD7-235C-4136-A8F3-4B4A1B7CCB82}">
      <dgm:prSet phldrT="[文本]" custT="1"/>
      <dgm:spPr/>
      <dgm:t>
        <a:bodyPr/>
        <a:lstStyle/>
        <a:p>
          <a:r>
            <a:rPr lang="zh-CN" altLang="en-US" sz="1600" dirty="0" smtClean="0">
              <a:solidFill>
                <a:schemeClr val="tx2"/>
              </a:solidFill>
              <a:latin typeface="微软雅黑" panose="020B0503020204020204" pitchFamily="34" charset="-122"/>
              <a:ea typeface="微软雅黑" panose="020B0503020204020204" pitchFamily="34" charset="-122"/>
            </a:rPr>
            <a:t>专家评审</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E9A12498-4694-4D6F-B6C6-BB54E274BF83}" type="parTrans" cxnId="{BCA11D9B-9C95-4127-B8A8-907208AEA2BB}">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169B4B7A-836F-4DD6-A3EB-77036D977AD1}" type="sibTrans" cxnId="{BCA11D9B-9C95-4127-B8A8-907208AEA2BB}">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BDB6F410-B104-4772-863E-10D92F624D0F}">
      <dgm:prSet phldrT="[文本]" custT="1"/>
      <dgm:spPr/>
      <dgm:t>
        <a:bodyPr/>
        <a:lstStyle/>
        <a:p>
          <a:r>
            <a:rPr lang="zh-CN" altLang="en-US" sz="1600" dirty="0" smtClean="0">
              <a:solidFill>
                <a:schemeClr val="tx2"/>
              </a:solidFill>
              <a:latin typeface="微软雅黑" panose="020B0503020204020204" pitchFamily="34" charset="-122"/>
              <a:ea typeface="微软雅黑" panose="020B0503020204020204" pitchFamily="34" charset="-122"/>
            </a:rPr>
            <a:t>公安机关备案审查</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C3091C54-E509-4AFF-A7B6-ACB1C74CC26D}" type="parTrans" cxnId="{A2048DA6-89FD-4E29-BCBD-AB7B650C56CC}">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AF39F9E1-B8FB-408A-A2DF-6F6D54033583}" type="sibTrans" cxnId="{A2048DA6-89FD-4E29-BCBD-AB7B650C56CC}">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6E91A2F7-CF1B-4494-A341-A288B7DE00CA}">
      <dgm:prSet phldrT="[文本]" custT="1"/>
      <dgm:spPr/>
      <dgm:t>
        <a:bodyPr/>
        <a:lstStyle/>
        <a:p>
          <a:r>
            <a:rPr lang="zh-CN" altLang="en-US" sz="1600" dirty="0" smtClean="0">
              <a:solidFill>
                <a:schemeClr val="tx2"/>
              </a:solidFill>
              <a:latin typeface="微软雅黑" panose="020B0503020204020204" pitchFamily="34" charset="-122"/>
              <a:ea typeface="微软雅黑" panose="020B0503020204020204" pitchFamily="34" charset="-122"/>
            </a:rPr>
            <a:t>主管部门审核</a:t>
          </a:r>
          <a:endParaRPr lang="zh-CN" altLang="en-US" sz="1600" dirty="0">
            <a:solidFill>
              <a:schemeClr val="tx2"/>
            </a:solidFill>
            <a:latin typeface="微软雅黑" panose="020B0503020204020204" pitchFamily="34" charset="-122"/>
            <a:ea typeface="微软雅黑" panose="020B0503020204020204" pitchFamily="34" charset="-122"/>
          </a:endParaRPr>
        </a:p>
      </dgm:t>
    </dgm:pt>
    <dgm:pt modelId="{7C872C50-8988-4489-92B3-1336BC7F7ACC}" type="parTrans" cxnId="{0AAF1A45-D852-4C43-B409-5AD87461C0BE}">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023DE1D8-364C-4C41-9A4F-A40ABA2D19B5}" type="sibTrans" cxnId="{0AAF1A45-D852-4C43-B409-5AD87461C0BE}">
      <dgm:prSet/>
      <dgm:spPr/>
      <dgm:t>
        <a:bodyPr/>
        <a:lstStyle/>
        <a:p>
          <a:endParaRPr lang="zh-CN" altLang="en-US" sz="2000">
            <a:solidFill>
              <a:schemeClr val="tx2"/>
            </a:solidFill>
            <a:latin typeface="微软雅黑" panose="020B0503020204020204" pitchFamily="34" charset="-122"/>
            <a:ea typeface="微软雅黑" panose="020B0503020204020204" pitchFamily="34" charset="-122"/>
          </a:endParaRPr>
        </a:p>
      </dgm:t>
    </dgm:pt>
    <dgm:pt modelId="{1E173383-7585-46DD-8D5A-F7AF4C95AB7D}" type="pres">
      <dgm:prSet presAssocID="{013DC7D8-F3A3-4EEE-9CD5-69ACBE25BB17}" presName="CompostProcess" presStyleCnt="0">
        <dgm:presLayoutVars>
          <dgm:dir/>
          <dgm:resizeHandles val="exact"/>
        </dgm:presLayoutVars>
      </dgm:prSet>
      <dgm:spPr/>
    </dgm:pt>
    <dgm:pt modelId="{B65BFE58-96B1-4741-84D0-8CBBB3D5E262}" type="pres">
      <dgm:prSet presAssocID="{013DC7D8-F3A3-4EEE-9CD5-69ACBE25BB17}" presName="arrow" presStyleLbl="bgShp" presStyleIdx="0" presStyleCnt="1"/>
      <dgm:spPr/>
    </dgm:pt>
    <dgm:pt modelId="{0E929B62-002F-495F-B5F0-33F70006F1F8}" type="pres">
      <dgm:prSet presAssocID="{013DC7D8-F3A3-4EEE-9CD5-69ACBE25BB17}" presName="linearProcess" presStyleCnt="0"/>
      <dgm:spPr/>
    </dgm:pt>
    <dgm:pt modelId="{AB39D512-8994-4EC8-9E4C-289BBD288D3C}" type="pres">
      <dgm:prSet presAssocID="{5F32DF28-6142-4A07-8830-AF97F564BAE8}" presName="textNode" presStyleLbl="node1" presStyleIdx="0" presStyleCnt="5">
        <dgm:presLayoutVars>
          <dgm:bulletEnabled val="1"/>
        </dgm:presLayoutVars>
      </dgm:prSet>
      <dgm:spPr/>
      <dgm:t>
        <a:bodyPr/>
        <a:lstStyle/>
        <a:p>
          <a:endParaRPr lang="zh-CN" altLang="en-US"/>
        </a:p>
      </dgm:t>
    </dgm:pt>
    <dgm:pt modelId="{E21C0A51-B96B-47AF-A079-90A40D93DA00}" type="pres">
      <dgm:prSet presAssocID="{52DA2C69-5FDF-48F1-91FF-9FBA36F3929B}" presName="sibTrans" presStyleCnt="0"/>
      <dgm:spPr/>
    </dgm:pt>
    <dgm:pt modelId="{736A381B-823C-4FE9-94B0-86DE363439EE}" type="pres">
      <dgm:prSet presAssocID="{A0CD42D5-7DFB-42CF-BDA2-E776E8ED8DF5}" presName="textNode" presStyleLbl="node1" presStyleIdx="1" presStyleCnt="5">
        <dgm:presLayoutVars>
          <dgm:bulletEnabled val="1"/>
        </dgm:presLayoutVars>
      </dgm:prSet>
      <dgm:spPr/>
      <dgm:t>
        <a:bodyPr/>
        <a:lstStyle/>
        <a:p>
          <a:endParaRPr lang="zh-CN" altLang="en-US"/>
        </a:p>
      </dgm:t>
    </dgm:pt>
    <dgm:pt modelId="{4064DA33-F185-4F09-882E-BC7E2D44BB39}" type="pres">
      <dgm:prSet presAssocID="{03F050D3-A3A8-40FF-A96E-35B39752B873}" presName="sibTrans" presStyleCnt="0"/>
      <dgm:spPr/>
    </dgm:pt>
    <dgm:pt modelId="{A5FC00A8-A857-4A5E-B048-89B07812537D}" type="pres">
      <dgm:prSet presAssocID="{6438DBD7-235C-4136-A8F3-4B4A1B7CCB82}" presName="textNode" presStyleLbl="node1" presStyleIdx="2" presStyleCnt="5">
        <dgm:presLayoutVars>
          <dgm:bulletEnabled val="1"/>
        </dgm:presLayoutVars>
      </dgm:prSet>
      <dgm:spPr/>
      <dgm:t>
        <a:bodyPr/>
        <a:lstStyle/>
        <a:p>
          <a:endParaRPr lang="zh-CN" altLang="en-US"/>
        </a:p>
      </dgm:t>
    </dgm:pt>
    <dgm:pt modelId="{D02B8096-F613-4DB3-98A5-B0324903C301}" type="pres">
      <dgm:prSet presAssocID="{169B4B7A-836F-4DD6-A3EB-77036D977AD1}" presName="sibTrans" presStyleCnt="0"/>
      <dgm:spPr/>
    </dgm:pt>
    <dgm:pt modelId="{C1EF9A3C-B5C8-4B12-B222-AC066148843E}" type="pres">
      <dgm:prSet presAssocID="{6E91A2F7-CF1B-4494-A341-A288B7DE00CA}" presName="textNode" presStyleLbl="node1" presStyleIdx="3" presStyleCnt="5">
        <dgm:presLayoutVars>
          <dgm:bulletEnabled val="1"/>
        </dgm:presLayoutVars>
      </dgm:prSet>
      <dgm:spPr/>
      <dgm:t>
        <a:bodyPr/>
        <a:lstStyle/>
        <a:p>
          <a:endParaRPr lang="zh-CN" altLang="en-US"/>
        </a:p>
      </dgm:t>
    </dgm:pt>
    <dgm:pt modelId="{37AC8ADD-D2C6-4109-B34A-948B858184E2}" type="pres">
      <dgm:prSet presAssocID="{023DE1D8-364C-4C41-9A4F-A40ABA2D19B5}" presName="sibTrans" presStyleCnt="0"/>
      <dgm:spPr/>
    </dgm:pt>
    <dgm:pt modelId="{76612CEA-0745-4C62-B285-CDA9097B37BB}" type="pres">
      <dgm:prSet presAssocID="{BDB6F410-B104-4772-863E-10D92F624D0F}" presName="textNode" presStyleLbl="node1" presStyleIdx="4" presStyleCnt="5">
        <dgm:presLayoutVars>
          <dgm:bulletEnabled val="1"/>
        </dgm:presLayoutVars>
      </dgm:prSet>
      <dgm:spPr/>
      <dgm:t>
        <a:bodyPr/>
        <a:lstStyle/>
        <a:p>
          <a:endParaRPr lang="zh-CN" altLang="en-US"/>
        </a:p>
      </dgm:t>
    </dgm:pt>
  </dgm:ptLst>
  <dgm:cxnLst>
    <dgm:cxn modelId="{EA397EB1-83BF-4856-80CA-38BD78803261}" type="presOf" srcId="{5F32DF28-6142-4A07-8830-AF97F564BAE8}" destId="{AB39D512-8994-4EC8-9E4C-289BBD288D3C}" srcOrd="0" destOrd="0" presId="urn:microsoft.com/office/officeart/2005/8/layout/hProcess9"/>
    <dgm:cxn modelId="{663F42B6-FCF2-4688-AD4C-29CED8A4FD45}" type="presOf" srcId="{6E91A2F7-CF1B-4494-A341-A288B7DE00CA}" destId="{C1EF9A3C-B5C8-4B12-B222-AC066148843E}" srcOrd="0" destOrd="0" presId="urn:microsoft.com/office/officeart/2005/8/layout/hProcess9"/>
    <dgm:cxn modelId="{C99199DB-D2DF-4144-965D-34CF25AD6FCB}" type="presOf" srcId="{6438DBD7-235C-4136-A8F3-4B4A1B7CCB82}" destId="{A5FC00A8-A857-4A5E-B048-89B07812537D}" srcOrd="0" destOrd="0" presId="urn:microsoft.com/office/officeart/2005/8/layout/hProcess9"/>
    <dgm:cxn modelId="{BCA11D9B-9C95-4127-B8A8-907208AEA2BB}" srcId="{013DC7D8-F3A3-4EEE-9CD5-69ACBE25BB17}" destId="{6438DBD7-235C-4136-A8F3-4B4A1B7CCB82}" srcOrd="2" destOrd="0" parTransId="{E9A12498-4694-4D6F-B6C6-BB54E274BF83}" sibTransId="{169B4B7A-836F-4DD6-A3EB-77036D977AD1}"/>
    <dgm:cxn modelId="{3FFC342B-8C1F-427B-A133-EBC79102AEF6}" srcId="{013DC7D8-F3A3-4EEE-9CD5-69ACBE25BB17}" destId="{5F32DF28-6142-4A07-8830-AF97F564BAE8}" srcOrd="0" destOrd="0" parTransId="{F6FB1E7C-EF3C-4669-8E20-C451525864E9}" sibTransId="{52DA2C69-5FDF-48F1-91FF-9FBA36F3929B}"/>
    <dgm:cxn modelId="{AB294571-1DB5-4A29-8DA9-FDBEBD4C684F}" type="presOf" srcId="{013DC7D8-F3A3-4EEE-9CD5-69ACBE25BB17}" destId="{1E173383-7585-46DD-8D5A-F7AF4C95AB7D}" srcOrd="0" destOrd="0" presId="urn:microsoft.com/office/officeart/2005/8/layout/hProcess9"/>
    <dgm:cxn modelId="{50E0B9B2-B16E-4CF4-8FC2-F7787976FEA7}" type="presOf" srcId="{A0CD42D5-7DFB-42CF-BDA2-E776E8ED8DF5}" destId="{736A381B-823C-4FE9-94B0-86DE363439EE}" srcOrd="0" destOrd="0" presId="urn:microsoft.com/office/officeart/2005/8/layout/hProcess9"/>
    <dgm:cxn modelId="{A2048DA6-89FD-4E29-BCBD-AB7B650C56CC}" srcId="{013DC7D8-F3A3-4EEE-9CD5-69ACBE25BB17}" destId="{BDB6F410-B104-4772-863E-10D92F624D0F}" srcOrd="4" destOrd="0" parTransId="{C3091C54-E509-4AFF-A7B6-ACB1C74CC26D}" sibTransId="{AF39F9E1-B8FB-408A-A2DF-6F6D54033583}"/>
    <dgm:cxn modelId="{125E8975-D155-42BF-8E0F-D7BCE011399E}" type="presOf" srcId="{BDB6F410-B104-4772-863E-10D92F624D0F}" destId="{76612CEA-0745-4C62-B285-CDA9097B37BB}" srcOrd="0" destOrd="0" presId="urn:microsoft.com/office/officeart/2005/8/layout/hProcess9"/>
    <dgm:cxn modelId="{0AAF1A45-D852-4C43-B409-5AD87461C0BE}" srcId="{013DC7D8-F3A3-4EEE-9CD5-69ACBE25BB17}" destId="{6E91A2F7-CF1B-4494-A341-A288B7DE00CA}" srcOrd="3" destOrd="0" parTransId="{7C872C50-8988-4489-92B3-1336BC7F7ACC}" sibTransId="{023DE1D8-364C-4C41-9A4F-A40ABA2D19B5}"/>
    <dgm:cxn modelId="{781365DF-8485-4564-B72A-BAE49E58443A}" srcId="{013DC7D8-F3A3-4EEE-9CD5-69ACBE25BB17}" destId="{A0CD42D5-7DFB-42CF-BDA2-E776E8ED8DF5}" srcOrd="1" destOrd="0" parTransId="{5856A247-BD2C-4BFC-9B55-5959F70D5BFE}" sibTransId="{03F050D3-A3A8-40FF-A96E-35B39752B873}"/>
    <dgm:cxn modelId="{E5BCDDB1-DA8B-41F3-BDAD-EB8CBFE2084E}" type="presParOf" srcId="{1E173383-7585-46DD-8D5A-F7AF4C95AB7D}" destId="{B65BFE58-96B1-4741-84D0-8CBBB3D5E262}" srcOrd="0" destOrd="0" presId="urn:microsoft.com/office/officeart/2005/8/layout/hProcess9"/>
    <dgm:cxn modelId="{ACDEFCC5-9832-4EF3-900D-BC2505937214}" type="presParOf" srcId="{1E173383-7585-46DD-8D5A-F7AF4C95AB7D}" destId="{0E929B62-002F-495F-B5F0-33F70006F1F8}" srcOrd="1" destOrd="0" presId="urn:microsoft.com/office/officeart/2005/8/layout/hProcess9"/>
    <dgm:cxn modelId="{521DB686-88E3-4118-8580-D3BA4161272D}" type="presParOf" srcId="{0E929B62-002F-495F-B5F0-33F70006F1F8}" destId="{AB39D512-8994-4EC8-9E4C-289BBD288D3C}" srcOrd="0" destOrd="0" presId="urn:microsoft.com/office/officeart/2005/8/layout/hProcess9"/>
    <dgm:cxn modelId="{438AD671-2660-4228-B774-3A5C114CDC5A}" type="presParOf" srcId="{0E929B62-002F-495F-B5F0-33F70006F1F8}" destId="{E21C0A51-B96B-47AF-A079-90A40D93DA00}" srcOrd="1" destOrd="0" presId="urn:microsoft.com/office/officeart/2005/8/layout/hProcess9"/>
    <dgm:cxn modelId="{9417B8F8-580C-4617-830D-7F9B6D3C8952}" type="presParOf" srcId="{0E929B62-002F-495F-B5F0-33F70006F1F8}" destId="{736A381B-823C-4FE9-94B0-86DE363439EE}" srcOrd="2" destOrd="0" presId="urn:microsoft.com/office/officeart/2005/8/layout/hProcess9"/>
    <dgm:cxn modelId="{8D940471-E6A9-4020-AADC-3EC033922EA2}" type="presParOf" srcId="{0E929B62-002F-495F-B5F0-33F70006F1F8}" destId="{4064DA33-F185-4F09-882E-BC7E2D44BB39}" srcOrd="3" destOrd="0" presId="urn:microsoft.com/office/officeart/2005/8/layout/hProcess9"/>
    <dgm:cxn modelId="{6131CF21-317F-4F20-8AE8-AC520F1558E0}" type="presParOf" srcId="{0E929B62-002F-495F-B5F0-33F70006F1F8}" destId="{A5FC00A8-A857-4A5E-B048-89B07812537D}" srcOrd="4" destOrd="0" presId="urn:microsoft.com/office/officeart/2005/8/layout/hProcess9"/>
    <dgm:cxn modelId="{26EF7632-5DFB-4310-90A7-9D6E1CEC93DE}" type="presParOf" srcId="{0E929B62-002F-495F-B5F0-33F70006F1F8}" destId="{D02B8096-F613-4DB3-98A5-B0324903C301}" srcOrd="5" destOrd="0" presId="urn:microsoft.com/office/officeart/2005/8/layout/hProcess9"/>
    <dgm:cxn modelId="{3AA5A1D4-F0B6-4A84-816D-D39BB3ADE0A5}" type="presParOf" srcId="{0E929B62-002F-495F-B5F0-33F70006F1F8}" destId="{C1EF9A3C-B5C8-4B12-B222-AC066148843E}" srcOrd="6" destOrd="0" presId="urn:microsoft.com/office/officeart/2005/8/layout/hProcess9"/>
    <dgm:cxn modelId="{835E5414-213D-4A93-9BB8-839425AB7336}" type="presParOf" srcId="{0E929B62-002F-495F-B5F0-33F70006F1F8}" destId="{37AC8ADD-D2C6-4109-B34A-948B858184E2}" srcOrd="7" destOrd="0" presId="urn:microsoft.com/office/officeart/2005/8/layout/hProcess9"/>
    <dgm:cxn modelId="{97EC5FE8-FC17-430E-A3AD-A88F0AA52E60}" type="presParOf" srcId="{0E929B62-002F-495F-B5F0-33F70006F1F8}" destId="{76612CEA-0745-4C62-B285-CDA9097B37B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730ECA-4527-4139-AC72-579B8488D7D6}" type="doc">
      <dgm:prSet loTypeId="urn:microsoft.com/office/officeart/2008/layout/IncreasingCircleProcess" loCatId="process" qsTypeId="urn:microsoft.com/office/officeart/2005/8/quickstyle/simple3" qsCatId="simple" csTypeId="urn:microsoft.com/office/officeart/2005/8/colors/colorful5" csCatId="colorful" phldr="1"/>
      <dgm:spPr/>
      <dgm:t>
        <a:bodyPr/>
        <a:lstStyle/>
        <a:p>
          <a:endParaRPr lang="zh-CN" altLang="en-US"/>
        </a:p>
      </dgm:t>
    </dgm:pt>
    <dgm:pt modelId="{AF879C33-7E21-49C4-AF42-F78E8C54794B}">
      <dgm:prSet phldrT="[文本]" custT="1"/>
      <dgm:spPr/>
      <dgm:t>
        <a:bodyPr/>
        <a:lstStyle/>
        <a:p>
          <a:r>
            <a:rPr lang="zh-CN" altLang="en-US" sz="1800" dirty="0" smtClean="0">
              <a:solidFill>
                <a:srgbClr val="C00000"/>
              </a:solidFill>
              <a:latin typeface="微软雅黑" panose="020B0503020204020204" pitchFamily="34" charset="-122"/>
              <a:ea typeface="微软雅黑" panose="020B0503020204020204" pitchFamily="34" charset="-122"/>
            </a:rPr>
            <a:t>安全策略配置</a:t>
          </a:r>
          <a:endParaRPr lang="zh-CN" altLang="en-US" sz="1800" dirty="0">
            <a:solidFill>
              <a:srgbClr val="C00000"/>
            </a:solidFill>
            <a:latin typeface="微软雅黑" panose="020B0503020204020204" pitchFamily="34" charset="-122"/>
            <a:ea typeface="微软雅黑" panose="020B0503020204020204" pitchFamily="34" charset="-122"/>
          </a:endParaRPr>
        </a:p>
      </dgm:t>
    </dgm:pt>
    <dgm:pt modelId="{B9A34797-5E84-4DDD-A2BC-367CA79CB18A}" type="parTrans" cxnId="{90AE4373-DFEB-42D9-B0D6-73F05CB9101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B4DD1E86-7547-4E07-B271-660180746516}" type="sibTrans" cxnId="{90AE4373-DFEB-42D9-B0D6-73F05CB91011}">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C0896F65-1146-4FD0-A7E4-E6190F2193AD}">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根据用户单位的实际情况及等级保护要求，制定相关设备的安全配置策略要求，并合理进行配置；</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2AC56B11-C404-4376-BD20-9CC85E668A8F}" type="parTrans" cxnId="{10E8686A-66AE-4256-9F1A-EEC5A15C0108}">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212926CA-B1CB-46C8-B560-DDC5072B5F62}" type="sibTrans" cxnId="{10E8686A-66AE-4256-9F1A-EEC5A15C0108}">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5137DC43-E60C-4A30-BDE9-4DAFDF888526}">
      <dgm:prSet phldrT="[文本]" custT="1"/>
      <dgm:spPr/>
      <dgm:t>
        <a:bodyPr/>
        <a:lstStyle/>
        <a:p>
          <a:r>
            <a:rPr lang="zh-CN" altLang="en-US" sz="1800" dirty="0" smtClean="0">
              <a:solidFill>
                <a:srgbClr val="C00000"/>
              </a:solidFill>
              <a:latin typeface="微软雅黑" panose="020B0503020204020204" pitchFamily="34" charset="-122"/>
              <a:ea typeface="微软雅黑" panose="020B0503020204020204" pitchFamily="34" charset="-122"/>
            </a:rPr>
            <a:t>安全加固</a:t>
          </a:r>
          <a:endParaRPr lang="zh-CN" altLang="en-US" sz="1800" dirty="0">
            <a:solidFill>
              <a:srgbClr val="C00000"/>
            </a:solidFill>
            <a:latin typeface="微软雅黑" panose="020B0503020204020204" pitchFamily="34" charset="-122"/>
            <a:ea typeface="微软雅黑" panose="020B0503020204020204" pitchFamily="34" charset="-122"/>
          </a:endParaRPr>
        </a:p>
      </dgm:t>
    </dgm:pt>
    <dgm:pt modelId="{27696B42-A376-4FFC-B790-2841B5573478}" type="parTrans" cxnId="{E018F89C-D3B7-42F0-BB33-5B3A25DF11E2}">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6C8306E0-F5A7-434D-8726-C0EE4A490280}" type="sibTrans" cxnId="{E018F89C-D3B7-42F0-BB33-5B3A25DF11E2}">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288338F5-CAD7-420A-BFA5-C24C6C6F8D54}">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对差距评估中自身安全策略配置不当和版本补丁问题进行处理，对等级保护对象进行安全加固，并形成安全加固报告</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F0097B63-4B84-4B59-951A-4552314F3F64}" type="parTrans" cxnId="{FFF267AA-4416-4274-8E3C-40ADA4A80668}">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54E38B1-B0D9-4922-B9D5-331383FC2AC3}" type="sibTrans" cxnId="{FFF267AA-4416-4274-8E3C-40ADA4A80668}">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A7BA4A0E-0036-43F8-B102-CE960ACCDC70}">
      <dgm:prSet phldrT="[文本]" custT="1"/>
      <dgm:spPr/>
      <dgm:t>
        <a:bodyPr/>
        <a:lstStyle/>
        <a:p>
          <a:r>
            <a:rPr lang="zh-CN" altLang="en-US" sz="1800" dirty="0" smtClean="0">
              <a:solidFill>
                <a:srgbClr val="C00000"/>
              </a:solidFill>
              <a:latin typeface="微软雅黑" panose="020B0503020204020204" pitchFamily="34" charset="-122"/>
              <a:ea typeface="微软雅黑" panose="020B0503020204020204" pitchFamily="34" charset="-122"/>
            </a:rPr>
            <a:t>安全管理制度完善</a:t>
          </a:r>
          <a:endParaRPr lang="zh-CN" altLang="en-US" sz="1800" dirty="0">
            <a:solidFill>
              <a:srgbClr val="C00000"/>
            </a:solidFill>
            <a:latin typeface="微软雅黑" panose="020B0503020204020204" pitchFamily="34" charset="-122"/>
            <a:ea typeface="微软雅黑" panose="020B0503020204020204" pitchFamily="34" charset="-122"/>
          </a:endParaRPr>
        </a:p>
      </dgm:t>
    </dgm:pt>
    <dgm:pt modelId="{6B252396-E47E-4667-9A7F-17CF23622DCA}" type="parTrans" cxnId="{2C822871-C3E5-41B1-AB2D-95D99A2269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99DB7EF3-F7D9-4028-B38D-6D7F39396F55}" type="sibTrans" cxnId="{2C822871-C3E5-41B1-AB2D-95D99A22699F}">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DE516775-56F8-48C1-9928-14FB8D8E666E}">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针对用户目前缺少的安全管理制度进行补充，形成安全管理制度汇编</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EA4BF91A-29B3-4E7E-9ADF-711BB11EB289}" type="parTrans" cxnId="{AB1C4D48-6DA9-4C70-8DDB-0FE27027423B}">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08A02322-1C53-490B-86EB-692883C786D1}" type="sibTrans" cxnId="{AB1C4D48-6DA9-4C70-8DDB-0FE27027423B}">
      <dgm:prSet/>
      <dgm:spPr/>
      <dgm:t>
        <a:bodyPr/>
        <a:lstStyle/>
        <a:p>
          <a:endParaRPr lang="zh-CN" altLang="en-US" sz="1800">
            <a:solidFill>
              <a:schemeClr val="tx2"/>
            </a:solidFill>
            <a:latin typeface="微软雅黑" panose="020B0503020204020204" pitchFamily="34" charset="-122"/>
            <a:ea typeface="微软雅黑" panose="020B0503020204020204" pitchFamily="34" charset="-122"/>
          </a:endParaRPr>
        </a:p>
      </dgm:t>
    </dgm:pt>
    <dgm:pt modelId="{1F027638-EFAB-4FDE-A3AB-C2244C455CFE}">
      <dgm:prSet phldrT="[文本]" custT="1"/>
      <dgm:spPr/>
      <dgm:t>
        <a:bodyPr/>
        <a:lstStyle/>
        <a:p>
          <a:r>
            <a:rPr lang="zh-CN" altLang="en-US" sz="1800" dirty="0" smtClean="0">
              <a:solidFill>
                <a:srgbClr val="C00000"/>
              </a:solidFill>
              <a:latin typeface="微软雅黑" panose="020B0503020204020204" pitchFamily="34" charset="-122"/>
              <a:ea typeface="微软雅黑" panose="020B0503020204020204" pitchFamily="34" charset="-122"/>
            </a:rPr>
            <a:t>安全设备采购部署</a:t>
          </a:r>
          <a:endParaRPr lang="zh-CN" altLang="en-US" sz="1800" dirty="0">
            <a:solidFill>
              <a:srgbClr val="C00000"/>
            </a:solidFill>
            <a:latin typeface="微软雅黑" panose="020B0503020204020204" pitchFamily="34" charset="-122"/>
            <a:ea typeface="微软雅黑" panose="020B0503020204020204" pitchFamily="34" charset="-122"/>
          </a:endParaRPr>
        </a:p>
      </dgm:t>
    </dgm:pt>
    <dgm:pt modelId="{99C17D4A-A91B-420C-9725-BB640F119517}" type="parTrans" cxnId="{F69927F2-7A63-4CF9-9197-DE8C46AD4E80}">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78C57EE7-E0E2-4D4F-BE1B-0B6759923D5B}" type="sibTrans" cxnId="{F69927F2-7A63-4CF9-9197-DE8C46AD4E80}">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B56938C2-973A-4071-83C9-B80D058BE068}">
      <dgm:prSet phldrT="[文本]" custT="1"/>
      <dgm:spPr/>
      <dgm:t>
        <a:bodyPr/>
        <a:lstStyle/>
        <a:p>
          <a:r>
            <a:rPr lang="zh-CN" altLang="en-US" sz="1800" dirty="0" smtClean="0">
              <a:solidFill>
                <a:schemeClr val="tx2"/>
              </a:solidFill>
              <a:latin typeface="微软雅黑" panose="020B0503020204020204" pitchFamily="34" charset="-122"/>
              <a:ea typeface="微软雅黑" panose="020B0503020204020204" pitchFamily="34" charset="-122"/>
            </a:rPr>
            <a:t>最后根据设计方案内容，完成安全设备的采购及部署。</a:t>
          </a:r>
          <a:endParaRPr lang="zh-CN" altLang="en-US" sz="1800" dirty="0">
            <a:solidFill>
              <a:schemeClr val="tx2"/>
            </a:solidFill>
            <a:latin typeface="微软雅黑" panose="020B0503020204020204" pitchFamily="34" charset="-122"/>
            <a:ea typeface="微软雅黑" panose="020B0503020204020204" pitchFamily="34" charset="-122"/>
          </a:endParaRPr>
        </a:p>
      </dgm:t>
    </dgm:pt>
    <dgm:pt modelId="{780ACFC1-4611-4CC1-AD58-ED1E1CC0DD78}" type="parTrans" cxnId="{0F8BA685-2680-4EE3-A7D8-F219FEC198E9}">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1D18CDB9-0880-4A03-BA32-432B2DCD3615}" type="sibTrans" cxnId="{0F8BA685-2680-4EE3-A7D8-F219FEC198E9}">
      <dgm:prSet/>
      <dgm:spPr/>
      <dgm:t>
        <a:bodyPr/>
        <a:lstStyle/>
        <a:p>
          <a:endParaRPr lang="zh-CN" altLang="en-US">
            <a:solidFill>
              <a:schemeClr val="tx2"/>
            </a:solidFill>
            <a:latin typeface="微软雅黑" panose="020B0503020204020204" pitchFamily="34" charset="-122"/>
            <a:ea typeface="微软雅黑" panose="020B0503020204020204" pitchFamily="34" charset="-122"/>
          </a:endParaRPr>
        </a:p>
      </dgm:t>
    </dgm:pt>
    <dgm:pt modelId="{36F28FCD-FE6C-4FF9-B3B9-094726396838}" type="pres">
      <dgm:prSet presAssocID="{33730ECA-4527-4139-AC72-579B8488D7D6}" presName="Name0" presStyleCnt="0">
        <dgm:presLayoutVars>
          <dgm:chMax val="7"/>
          <dgm:chPref val="7"/>
          <dgm:dir/>
          <dgm:animOne val="branch"/>
          <dgm:animLvl val="lvl"/>
        </dgm:presLayoutVars>
      </dgm:prSet>
      <dgm:spPr/>
      <dgm:t>
        <a:bodyPr/>
        <a:lstStyle/>
        <a:p>
          <a:endParaRPr lang="zh-CN" altLang="en-US"/>
        </a:p>
      </dgm:t>
    </dgm:pt>
    <dgm:pt modelId="{075528B7-7761-4D7A-8113-4C35C988D0D8}" type="pres">
      <dgm:prSet presAssocID="{AF879C33-7E21-49C4-AF42-F78E8C54794B}" presName="composite" presStyleCnt="0"/>
      <dgm:spPr/>
    </dgm:pt>
    <dgm:pt modelId="{8D618A68-951B-4218-AE75-B90B4027A6B0}" type="pres">
      <dgm:prSet presAssocID="{AF879C33-7E21-49C4-AF42-F78E8C54794B}" presName="BackAccent" presStyleLbl="bgShp" presStyleIdx="0" presStyleCnt="4"/>
      <dgm:spPr/>
    </dgm:pt>
    <dgm:pt modelId="{C6092DC2-4822-4F8B-A483-22585D18D187}" type="pres">
      <dgm:prSet presAssocID="{AF879C33-7E21-49C4-AF42-F78E8C54794B}" presName="Accent" presStyleLbl="alignNode1" presStyleIdx="0" presStyleCnt="4"/>
      <dgm:spPr/>
    </dgm:pt>
    <dgm:pt modelId="{C466B0B5-650D-41A0-8177-D23DD31A40EE}" type="pres">
      <dgm:prSet presAssocID="{AF879C33-7E21-49C4-AF42-F78E8C54794B}" presName="Child" presStyleLbl="revTx" presStyleIdx="0" presStyleCnt="8">
        <dgm:presLayoutVars>
          <dgm:chMax val="0"/>
          <dgm:chPref val="0"/>
          <dgm:bulletEnabled val="1"/>
        </dgm:presLayoutVars>
      </dgm:prSet>
      <dgm:spPr/>
      <dgm:t>
        <a:bodyPr/>
        <a:lstStyle/>
        <a:p>
          <a:endParaRPr lang="zh-CN" altLang="en-US"/>
        </a:p>
      </dgm:t>
    </dgm:pt>
    <dgm:pt modelId="{68EC5E74-4C7B-4D58-8CB1-C7184B05E12C}" type="pres">
      <dgm:prSet presAssocID="{AF879C33-7E21-49C4-AF42-F78E8C54794B}" presName="Parent" presStyleLbl="revTx" presStyleIdx="1" presStyleCnt="8">
        <dgm:presLayoutVars>
          <dgm:chMax val="1"/>
          <dgm:chPref val="1"/>
          <dgm:bulletEnabled val="1"/>
        </dgm:presLayoutVars>
      </dgm:prSet>
      <dgm:spPr/>
      <dgm:t>
        <a:bodyPr/>
        <a:lstStyle/>
        <a:p>
          <a:endParaRPr lang="zh-CN" altLang="en-US"/>
        </a:p>
      </dgm:t>
    </dgm:pt>
    <dgm:pt modelId="{8F89DB71-E902-46AA-88AA-5B0198DB933C}" type="pres">
      <dgm:prSet presAssocID="{B4DD1E86-7547-4E07-B271-660180746516}" presName="sibTrans" presStyleCnt="0"/>
      <dgm:spPr/>
    </dgm:pt>
    <dgm:pt modelId="{C9F55ABD-3F06-4628-BE6F-392BC2B86E17}" type="pres">
      <dgm:prSet presAssocID="{5137DC43-E60C-4A30-BDE9-4DAFDF888526}" presName="composite" presStyleCnt="0"/>
      <dgm:spPr/>
    </dgm:pt>
    <dgm:pt modelId="{8C0888EC-C0FE-471A-9B0B-0C56F8E9FD62}" type="pres">
      <dgm:prSet presAssocID="{5137DC43-E60C-4A30-BDE9-4DAFDF888526}" presName="BackAccent" presStyleLbl="bgShp" presStyleIdx="1" presStyleCnt="4"/>
      <dgm:spPr/>
    </dgm:pt>
    <dgm:pt modelId="{F9C5E86D-4019-49EA-A999-B123B8EB9B9C}" type="pres">
      <dgm:prSet presAssocID="{5137DC43-E60C-4A30-BDE9-4DAFDF888526}" presName="Accent" presStyleLbl="alignNode1" presStyleIdx="1" presStyleCnt="4"/>
      <dgm:spPr/>
    </dgm:pt>
    <dgm:pt modelId="{784BB154-776F-44C6-B3E0-08438803B5FB}" type="pres">
      <dgm:prSet presAssocID="{5137DC43-E60C-4A30-BDE9-4DAFDF888526}" presName="Child" presStyleLbl="revTx" presStyleIdx="2" presStyleCnt="8">
        <dgm:presLayoutVars>
          <dgm:chMax val="0"/>
          <dgm:chPref val="0"/>
          <dgm:bulletEnabled val="1"/>
        </dgm:presLayoutVars>
      </dgm:prSet>
      <dgm:spPr/>
      <dgm:t>
        <a:bodyPr/>
        <a:lstStyle/>
        <a:p>
          <a:endParaRPr lang="zh-CN" altLang="en-US"/>
        </a:p>
      </dgm:t>
    </dgm:pt>
    <dgm:pt modelId="{B7AC9DC4-8FD3-495E-8E6D-70459C90E3A5}" type="pres">
      <dgm:prSet presAssocID="{5137DC43-E60C-4A30-BDE9-4DAFDF888526}" presName="Parent" presStyleLbl="revTx" presStyleIdx="3" presStyleCnt="8">
        <dgm:presLayoutVars>
          <dgm:chMax val="1"/>
          <dgm:chPref val="1"/>
          <dgm:bulletEnabled val="1"/>
        </dgm:presLayoutVars>
      </dgm:prSet>
      <dgm:spPr/>
      <dgm:t>
        <a:bodyPr/>
        <a:lstStyle/>
        <a:p>
          <a:endParaRPr lang="zh-CN" altLang="en-US"/>
        </a:p>
      </dgm:t>
    </dgm:pt>
    <dgm:pt modelId="{94BB23BE-C2E7-42BD-BB2E-3B7C4045B82F}" type="pres">
      <dgm:prSet presAssocID="{6C8306E0-F5A7-434D-8726-C0EE4A490280}" presName="sibTrans" presStyleCnt="0"/>
      <dgm:spPr/>
    </dgm:pt>
    <dgm:pt modelId="{C1D479EA-B041-4271-B159-6AB91D451B29}" type="pres">
      <dgm:prSet presAssocID="{A7BA4A0E-0036-43F8-B102-CE960ACCDC70}" presName="composite" presStyleCnt="0"/>
      <dgm:spPr/>
    </dgm:pt>
    <dgm:pt modelId="{98EBA961-7A39-488E-BA6F-084E62B0A450}" type="pres">
      <dgm:prSet presAssocID="{A7BA4A0E-0036-43F8-B102-CE960ACCDC70}" presName="BackAccent" presStyleLbl="bgShp" presStyleIdx="2" presStyleCnt="4"/>
      <dgm:spPr/>
    </dgm:pt>
    <dgm:pt modelId="{795B648D-9F92-4F95-A0D7-F6AC9D90891B}" type="pres">
      <dgm:prSet presAssocID="{A7BA4A0E-0036-43F8-B102-CE960ACCDC70}" presName="Accent" presStyleLbl="alignNode1" presStyleIdx="2" presStyleCnt="4"/>
      <dgm:spPr/>
    </dgm:pt>
    <dgm:pt modelId="{C055F353-12E2-4EB4-8712-F712E62C355A}" type="pres">
      <dgm:prSet presAssocID="{A7BA4A0E-0036-43F8-B102-CE960ACCDC70}" presName="Child" presStyleLbl="revTx" presStyleIdx="4" presStyleCnt="8">
        <dgm:presLayoutVars>
          <dgm:chMax val="0"/>
          <dgm:chPref val="0"/>
          <dgm:bulletEnabled val="1"/>
        </dgm:presLayoutVars>
      </dgm:prSet>
      <dgm:spPr/>
      <dgm:t>
        <a:bodyPr/>
        <a:lstStyle/>
        <a:p>
          <a:endParaRPr lang="zh-CN" altLang="en-US"/>
        </a:p>
      </dgm:t>
    </dgm:pt>
    <dgm:pt modelId="{954AE8FA-34E4-458C-AC72-8223C09C06FE}" type="pres">
      <dgm:prSet presAssocID="{A7BA4A0E-0036-43F8-B102-CE960ACCDC70}" presName="Parent" presStyleLbl="revTx" presStyleIdx="5" presStyleCnt="8">
        <dgm:presLayoutVars>
          <dgm:chMax val="1"/>
          <dgm:chPref val="1"/>
          <dgm:bulletEnabled val="1"/>
        </dgm:presLayoutVars>
      </dgm:prSet>
      <dgm:spPr/>
      <dgm:t>
        <a:bodyPr/>
        <a:lstStyle/>
        <a:p>
          <a:endParaRPr lang="zh-CN" altLang="en-US"/>
        </a:p>
      </dgm:t>
    </dgm:pt>
    <dgm:pt modelId="{4321B110-108D-4594-9B13-CB7AE8C55767}" type="pres">
      <dgm:prSet presAssocID="{99DB7EF3-F7D9-4028-B38D-6D7F39396F55}" presName="sibTrans" presStyleCnt="0"/>
      <dgm:spPr/>
    </dgm:pt>
    <dgm:pt modelId="{05523D8D-29ED-40B6-ABAF-FB5C5C416725}" type="pres">
      <dgm:prSet presAssocID="{1F027638-EFAB-4FDE-A3AB-C2244C455CFE}" presName="composite" presStyleCnt="0"/>
      <dgm:spPr/>
    </dgm:pt>
    <dgm:pt modelId="{2E5A5F5C-13AB-4A28-A1D3-205439E17ABC}" type="pres">
      <dgm:prSet presAssocID="{1F027638-EFAB-4FDE-A3AB-C2244C455CFE}" presName="BackAccent" presStyleLbl="bgShp" presStyleIdx="3" presStyleCnt="4"/>
      <dgm:spPr/>
    </dgm:pt>
    <dgm:pt modelId="{1DF54FCA-E159-4B8C-8B3D-070F4FA05DDF}" type="pres">
      <dgm:prSet presAssocID="{1F027638-EFAB-4FDE-A3AB-C2244C455CFE}" presName="Accent" presStyleLbl="alignNode1" presStyleIdx="3" presStyleCnt="4"/>
      <dgm:spPr/>
    </dgm:pt>
    <dgm:pt modelId="{6697C8FF-31AA-4290-9226-70E6B8B1DAD1}" type="pres">
      <dgm:prSet presAssocID="{1F027638-EFAB-4FDE-A3AB-C2244C455CFE}" presName="Child" presStyleLbl="revTx" presStyleIdx="6" presStyleCnt="8">
        <dgm:presLayoutVars>
          <dgm:chMax val="0"/>
          <dgm:chPref val="0"/>
          <dgm:bulletEnabled val="1"/>
        </dgm:presLayoutVars>
      </dgm:prSet>
      <dgm:spPr/>
      <dgm:t>
        <a:bodyPr/>
        <a:lstStyle/>
        <a:p>
          <a:endParaRPr lang="zh-CN" altLang="en-US"/>
        </a:p>
      </dgm:t>
    </dgm:pt>
    <dgm:pt modelId="{E56ED31A-66D1-41DE-AC4D-E01BCE63A425}" type="pres">
      <dgm:prSet presAssocID="{1F027638-EFAB-4FDE-A3AB-C2244C455CFE}" presName="Parent" presStyleLbl="revTx" presStyleIdx="7" presStyleCnt="8">
        <dgm:presLayoutVars>
          <dgm:chMax val="1"/>
          <dgm:chPref val="1"/>
          <dgm:bulletEnabled val="1"/>
        </dgm:presLayoutVars>
      </dgm:prSet>
      <dgm:spPr/>
      <dgm:t>
        <a:bodyPr/>
        <a:lstStyle/>
        <a:p>
          <a:endParaRPr lang="zh-CN" altLang="en-US"/>
        </a:p>
      </dgm:t>
    </dgm:pt>
  </dgm:ptLst>
  <dgm:cxnLst>
    <dgm:cxn modelId="{F3C6DD86-AD58-4652-90AB-82C046111596}" type="presOf" srcId="{AF879C33-7E21-49C4-AF42-F78E8C54794B}" destId="{68EC5E74-4C7B-4D58-8CB1-C7184B05E12C}" srcOrd="0" destOrd="0" presId="urn:microsoft.com/office/officeart/2008/layout/IncreasingCircleProcess"/>
    <dgm:cxn modelId="{FFF267AA-4416-4274-8E3C-40ADA4A80668}" srcId="{5137DC43-E60C-4A30-BDE9-4DAFDF888526}" destId="{288338F5-CAD7-420A-BFA5-C24C6C6F8D54}" srcOrd="0" destOrd="0" parTransId="{F0097B63-4B84-4B59-951A-4552314F3F64}" sibTransId="{D54E38B1-B0D9-4922-B9D5-331383FC2AC3}"/>
    <dgm:cxn modelId="{10E8686A-66AE-4256-9F1A-EEC5A15C0108}" srcId="{AF879C33-7E21-49C4-AF42-F78E8C54794B}" destId="{C0896F65-1146-4FD0-A7E4-E6190F2193AD}" srcOrd="0" destOrd="0" parTransId="{2AC56B11-C404-4376-BD20-9CC85E668A8F}" sibTransId="{212926CA-B1CB-46C8-B560-DDC5072B5F62}"/>
    <dgm:cxn modelId="{E57E771D-4345-4CB9-8415-DEC2500FCE21}" type="presOf" srcId="{33730ECA-4527-4139-AC72-579B8488D7D6}" destId="{36F28FCD-FE6C-4FF9-B3B9-094726396838}" srcOrd="0" destOrd="0" presId="urn:microsoft.com/office/officeart/2008/layout/IncreasingCircleProcess"/>
    <dgm:cxn modelId="{F69927F2-7A63-4CF9-9197-DE8C46AD4E80}" srcId="{33730ECA-4527-4139-AC72-579B8488D7D6}" destId="{1F027638-EFAB-4FDE-A3AB-C2244C455CFE}" srcOrd="3" destOrd="0" parTransId="{99C17D4A-A91B-420C-9725-BB640F119517}" sibTransId="{78C57EE7-E0E2-4D4F-BE1B-0B6759923D5B}"/>
    <dgm:cxn modelId="{A28D0C27-CD2F-4738-82F4-3DEB1F9B5741}" type="presOf" srcId="{DE516775-56F8-48C1-9928-14FB8D8E666E}" destId="{C055F353-12E2-4EB4-8712-F712E62C355A}" srcOrd="0" destOrd="0" presId="urn:microsoft.com/office/officeart/2008/layout/IncreasingCircleProcess"/>
    <dgm:cxn modelId="{0F8BA685-2680-4EE3-A7D8-F219FEC198E9}" srcId="{1F027638-EFAB-4FDE-A3AB-C2244C455CFE}" destId="{B56938C2-973A-4071-83C9-B80D058BE068}" srcOrd="0" destOrd="0" parTransId="{780ACFC1-4611-4CC1-AD58-ED1E1CC0DD78}" sibTransId="{1D18CDB9-0880-4A03-BA32-432B2DCD3615}"/>
    <dgm:cxn modelId="{D9B4D4AD-0DFA-4D17-87B3-6E6E7D1BD3EF}" type="presOf" srcId="{B56938C2-973A-4071-83C9-B80D058BE068}" destId="{6697C8FF-31AA-4290-9226-70E6B8B1DAD1}" srcOrd="0" destOrd="0" presId="urn:microsoft.com/office/officeart/2008/layout/IncreasingCircleProcess"/>
    <dgm:cxn modelId="{1D4067FA-36F6-4A5F-8678-422267E3C555}" type="presOf" srcId="{288338F5-CAD7-420A-BFA5-C24C6C6F8D54}" destId="{784BB154-776F-44C6-B3E0-08438803B5FB}" srcOrd="0" destOrd="0" presId="urn:microsoft.com/office/officeart/2008/layout/IncreasingCircleProcess"/>
    <dgm:cxn modelId="{E018F89C-D3B7-42F0-BB33-5B3A25DF11E2}" srcId="{33730ECA-4527-4139-AC72-579B8488D7D6}" destId="{5137DC43-E60C-4A30-BDE9-4DAFDF888526}" srcOrd="1" destOrd="0" parTransId="{27696B42-A376-4FFC-B790-2841B5573478}" sibTransId="{6C8306E0-F5A7-434D-8726-C0EE4A490280}"/>
    <dgm:cxn modelId="{4D1AE662-9E3E-402A-87C2-6344CEC6ADA8}" type="presOf" srcId="{C0896F65-1146-4FD0-A7E4-E6190F2193AD}" destId="{C466B0B5-650D-41A0-8177-D23DD31A40EE}" srcOrd="0" destOrd="0" presId="urn:microsoft.com/office/officeart/2008/layout/IncreasingCircleProcess"/>
    <dgm:cxn modelId="{2C822871-C3E5-41B1-AB2D-95D99A22699F}" srcId="{33730ECA-4527-4139-AC72-579B8488D7D6}" destId="{A7BA4A0E-0036-43F8-B102-CE960ACCDC70}" srcOrd="2" destOrd="0" parTransId="{6B252396-E47E-4667-9A7F-17CF23622DCA}" sibTransId="{99DB7EF3-F7D9-4028-B38D-6D7F39396F55}"/>
    <dgm:cxn modelId="{9647B9F0-D472-4B82-8E1E-5610F0A84E35}" type="presOf" srcId="{1F027638-EFAB-4FDE-A3AB-C2244C455CFE}" destId="{E56ED31A-66D1-41DE-AC4D-E01BCE63A425}" srcOrd="0" destOrd="0" presId="urn:microsoft.com/office/officeart/2008/layout/IncreasingCircleProcess"/>
    <dgm:cxn modelId="{68BD212D-F26A-4D40-AA5F-02CA1E79F317}" type="presOf" srcId="{5137DC43-E60C-4A30-BDE9-4DAFDF888526}" destId="{B7AC9DC4-8FD3-495E-8E6D-70459C90E3A5}" srcOrd="0" destOrd="0" presId="urn:microsoft.com/office/officeart/2008/layout/IncreasingCircleProcess"/>
    <dgm:cxn modelId="{AB1C4D48-6DA9-4C70-8DDB-0FE27027423B}" srcId="{A7BA4A0E-0036-43F8-B102-CE960ACCDC70}" destId="{DE516775-56F8-48C1-9928-14FB8D8E666E}" srcOrd="0" destOrd="0" parTransId="{EA4BF91A-29B3-4E7E-9ADF-711BB11EB289}" sibTransId="{08A02322-1C53-490B-86EB-692883C786D1}"/>
    <dgm:cxn modelId="{90AE4373-DFEB-42D9-B0D6-73F05CB91011}" srcId="{33730ECA-4527-4139-AC72-579B8488D7D6}" destId="{AF879C33-7E21-49C4-AF42-F78E8C54794B}" srcOrd="0" destOrd="0" parTransId="{B9A34797-5E84-4DDD-A2BC-367CA79CB18A}" sibTransId="{B4DD1E86-7547-4E07-B271-660180746516}"/>
    <dgm:cxn modelId="{8E638260-4B64-4BC3-B2D3-9C3C35A39CA3}" type="presOf" srcId="{A7BA4A0E-0036-43F8-B102-CE960ACCDC70}" destId="{954AE8FA-34E4-458C-AC72-8223C09C06FE}" srcOrd="0" destOrd="0" presId="urn:microsoft.com/office/officeart/2008/layout/IncreasingCircleProcess"/>
    <dgm:cxn modelId="{B9202611-5A23-4579-B4E9-F1A8532DC51C}" type="presParOf" srcId="{36F28FCD-FE6C-4FF9-B3B9-094726396838}" destId="{075528B7-7761-4D7A-8113-4C35C988D0D8}" srcOrd="0" destOrd="0" presId="urn:microsoft.com/office/officeart/2008/layout/IncreasingCircleProcess"/>
    <dgm:cxn modelId="{05DD20D9-9252-4E59-BBA9-6B6B19BA300B}" type="presParOf" srcId="{075528B7-7761-4D7A-8113-4C35C988D0D8}" destId="{8D618A68-951B-4218-AE75-B90B4027A6B0}" srcOrd="0" destOrd="0" presId="urn:microsoft.com/office/officeart/2008/layout/IncreasingCircleProcess"/>
    <dgm:cxn modelId="{1747D9B6-6004-47E1-AFD8-45BEE0A4D76A}" type="presParOf" srcId="{075528B7-7761-4D7A-8113-4C35C988D0D8}" destId="{C6092DC2-4822-4F8B-A483-22585D18D187}" srcOrd="1" destOrd="0" presId="urn:microsoft.com/office/officeart/2008/layout/IncreasingCircleProcess"/>
    <dgm:cxn modelId="{26FD1DFC-CCAE-4BAA-8005-7BB55DB29DDE}" type="presParOf" srcId="{075528B7-7761-4D7A-8113-4C35C988D0D8}" destId="{C466B0B5-650D-41A0-8177-D23DD31A40EE}" srcOrd="2" destOrd="0" presId="urn:microsoft.com/office/officeart/2008/layout/IncreasingCircleProcess"/>
    <dgm:cxn modelId="{58954327-7CD8-4553-BFD1-F3A6DB7B6859}" type="presParOf" srcId="{075528B7-7761-4D7A-8113-4C35C988D0D8}" destId="{68EC5E74-4C7B-4D58-8CB1-C7184B05E12C}" srcOrd="3" destOrd="0" presId="urn:microsoft.com/office/officeart/2008/layout/IncreasingCircleProcess"/>
    <dgm:cxn modelId="{EBE535C6-2EDC-4F1F-8433-0C089D616C3D}" type="presParOf" srcId="{36F28FCD-FE6C-4FF9-B3B9-094726396838}" destId="{8F89DB71-E902-46AA-88AA-5B0198DB933C}" srcOrd="1" destOrd="0" presId="urn:microsoft.com/office/officeart/2008/layout/IncreasingCircleProcess"/>
    <dgm:cxn modelId="{40723C94-4C00-4F13-B1A8-6D596079C2A1}" type="presParOf" srcId="{36F28FCD-FE6C-4FF9-B3B9-094726396838}" destId="{C9F55ABD-3F06-4628-BE6F-392BC2B86E17}" srcOrd="2" destOrd="0" presId="urn:microsoft.com/office/officeart/2008/layout/IncreasingCircleProcess"/>
    <dgm:cxn modelId="{5D15E7FB-B412-4D3B-983F-230FE194AF16}" type="presParOf" srcId="{C9F55ABD-3F06-4628-BE6F-392BC2B86E17}" destId="{8C0888EC-C0FE-471A-9B0B-0C56F8E9FD62}" srcOrd="0" destOrd="0" presId="urn:microsoft.com/office/officeart/2008/layout/IncreasingCircleProcess"/>
    <dgm:cxn modelId="{C5ED112C-2BF3-43D0-8EE5-C28D92877542}" type="presParOf" srcId="{C9F55ABD-3F06-4628-BE6F-392BC2B86E17}" destId="{F9C5E86D-4019-49EA-A999-B123B8EB9B9C}" srcOrd="1" destOrd="0" presId="urn:microsoft.com/office/officeart/2008/layout/IncreasingCircleProcess"/>
    <dgm:cxn modelId="{B2739798-29DD-42F3-90F2-47AB1BE0CFEA}" type="presParOf" srcId="{C9F55ABD-3F06-4628-BE6F-392BC2B86E17}" destId="{784BB154-776F-44C6-B3E0-08438803B5FB}" srcOrd="2" destOrd="0" presId="urn:microsoft.com/office/officeart/2008/layout/IncreasingCircleProcess"/>
    <dgm:cxn modelId="{4478BB78-BE72-466F-8DA7-2E1E4E47F8A5}" type="presParOf" srcId="{C9F55ABD-3F06-4628-BE6F-392BC2B86E17}" destId="{B7AC9DC4-8FD3-495E-8E6D-70459C90E3A5}" srcOrd="3" destOrd="0" presId="urn:microsoft.com/office/officeart/2008/layout/IncreasingCircleProcess"/>
    <dgm:cxn modelId="{7C421424-EBFE-4E25-B48F-7943868A97AB}" type="presParOf" srcId="{36F28FCD-FE6C-4FF9-B3B9-094726396838}" destId="{94BB23BE-C2E7-42BD-BB2E-3B7C4045B82F}" srcOrd="3" destOrd="0" presId="urn:microsoft.com/office/officeart/2008/layout/IncreasingCircleProcess"/>
    <dgm:cxn modelId="{9F1A2FF2-E279-4A83-99F2-EF19DEA59A63}" type="presParOf" srcId="{36F28FCD-FE6C-4FF9-B3B9-094726396838}" destId="{C1D479EA-B041-4271-B159-6AB91D451B29}" srcOrd="4" destOrd="0" presId="urn:microsoft.com/office/officeart/2008/layout/IncreasingCircleProcess"/>
    <dgm:cxn modelId="{1D5769C6-C3B9-4454-903D-E8EBE0E66554}" type="presParOf" srcId="{C1D479EA-B041-4271-B159-6AB91D451B29}" destId="{98EBA961-7A39-488E-BA6F-084E62B0A450}" srcOrd="0" destOrd="0" presId="urn:microsoft.com/office/officeart/2008/layout/IncreasingCircleProcess"/>
    <dgm:cxn modelId="{91DA7288-D26F-4CFD-8607-EF07775554C1}" type="presParOf" srcId="{C1D479EA-B041-4271-B159-6AB91D451B29}" destId="{795B648D-9F92-4F95-A0D7-F6AC9D90891B}" srcOrd="1" destOrd="0" presId="urn:microsoft.com/office/officeart/2008/layout/IncreasingCircleProcess"/>
    <dgm:cxn modelId="{D7D4B457-30CC-4197-A132-5154F83E2F9B}" type="presParOf" srcId="{C1D479EA-B041-4271-B159-6AB91D451B29}" destId="{C055F353-12E2-4EB4-8712-F712E62C355A}" srcOrd="2" destOrd="0" presId="urn:microsoft.com/office/officeart/2008/layout/IncreasingCircleProcess"/>
    <dgm:cxn modelId="{0F97A2FC-317A-480E-8C24-3C981241DB2E}" type="presParOf" srcId="{C1D479EA-B041-4271-B159-6AB91D451B29}" destId="{954AE8FA-34E4-458C-AC72-8223C09C06FE}" srcOrd="3" destOrd="0" presId="urn:microsoft.com/office/officeart/2008/layout/IncreasingCircleProcess"/>
    <dgm:cxn modelId="{21D86E80-D619-4969-B611-53E0805FAB2C}" type="presParOf" srcId="{36F28FCD-FE6C-4FF9-B3B9-094726396838}" destId="{4321B110-108D-4594-9B13-CB7AE8C55767}" srcOrd="5" destOrd="0" presId="urn:microsoft.com/office/officeart/2008/layout/IncreasingCircleProcess"/>
    <dgm:cxn modelId="{1A0AC368-4DC3-49F3-B300-AC1216C240C7}" type="presParOf" srcId="{36F28FCD-FE6C-4FF9-B3B9-094726396838}" destId="{05523D8D-29ED-40B6-ABAF-FB5C5C416725}" srcOrd="6" destOrd="0" presId="urn:microsoft.com/office/officeart/2008/layout/IncreasingCircleProcess"/>
    <dgm:cxn modelId="{89A3E9EF-3B3D-43B8-B8D7-B90742664017}" type="presParOf" srcId="{05523D8D-29ED-40B6-ABAF-FB5C5C416725}" destId="{2E5A5F5C-13AB-4A28-A1D3-205439E17ABC}" srcOrd="0" destOrd="0" presId="urn:microsoft.com/office/officeart/2008/layout/IncreasingCircleProcess"/>
    <dgm:cxn modelId="{9AEF0258-68D1-4D56-8EE7-01E377BB0170}" type="presParOf" srcId="{05523D8D-29ED-40B6-ABAF-FB5C5C416725}" destId="{1DF54FCA-E159-4B8C-8B3D-070F4FA05DDF}" srcOrd="1" destOrd="0" presId="urn:microsoft.com/office/officeart/2008/layout/IncreasingCircleProcess"/>
    <dgm:cxn modelId="{4892A6CA-A59E-4A9A-80AC-E5552301707C}" type="presParOf" srcId="{05523D8D-29ED-40B6-ABAF-FB5C5C416725}" destId="{6697C8FF-31AA-4290-9226-70E6B8B1DAD1}" srcOrd="2" destOrd="0" presId="urn:microsoft.com/office/officeart/2008/layout/IncreasingCircleProcess"/>
    <dgm:cxn modelId="{AA05AC55-830D-4C44-B5A8-B85535FE0F0A}" type="presParOf" srcId="{05523D8D-29ED-40B6-ABAF-FB5C5C416725}" destId="{E56ED31A-66D1-41DE-AC4D-E01BCE63A425}"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AE0657-DE46-424F-9485-7BA175E2EE4C}" type="doc">
      <dgm:prSet loTypeId="urn:microsoft.com/office/officeart/2005/8/layout/hList1" loCatId="list" qsTypeId="urn:microsoft.com/office/officeart/2005/8/quickstyle/simple3" qsCatId="simple" csTypeId="urn:microsoft.com/office/officeart/2005/8/colors/colorful5" csCatId="colorful" phldr="1"/>
      <dgm:spPr/>
      <dgm:t>
        <a:bodyPr/>
        <a:lstStyle/>
        <a:p>
          <a:endParaRPr lang="zh-CN" altLang="en-US"/>
        </a:p>
      </dgm:t>
    </dgm:pt>
    <dgm:pt modelId="{1D347EC7-5CAA-4179-9F7E-382E4A40CA70}">
      <dgm:prSet phldrT="[文本]"/>
      <dgm:spPr/>
      <dgm:t>
        <a:bodyPr/>
        <a:lstStyle/>
        <a:p>
          <a:r>
            <a:rPr lang="zh-CN" altLang="en-US" dirty="0" smtClean="0">
              <a:latin typeface="微软雅黑" panose="020B0503020204020204" pitchFamily="34" charset="-122"/>
              <a:ea typeface="微软雅黑" panose="020B0503020204020204" pitchFamily="34" charset="-122"/>
            </a:rPr>
            <a:t>测评方法</a:t>
          </a:r>
          <a:endParaRPr lang="zh-CN" altLang="en-US" dirty="0">
            <a:latin typeface="微软雅黑" panose="020B0503020204020204" pitchFamily="34" charset="-122"/>
            <a:ea typeface="微软雅黑" panose="020B0503020204020204" pitchFamily="34" charset="-122"/>
          </a:endParaRPr>
        </a:p>
      </dgm:t>
    </dgm:pt>
    <dgm:pt modelId="{DFF7C8B8-0C55-4C59-AC54-1FE359373B25}" type="parTrans" cxnId="{0E616F5B-BD3E-44AE-A1B2-438C907644C4}">
      <dgm:prSet/>
      <dgm:spPr/>
      <dgm:t>
        <a:bodyPr/>
        <a:lstStyle/>
        <a:p>
          <a:endParaRPr lang="zh-CN" altLang="en-US">
            <a:latin typeface="微软雅黑" panose="020B0503020204020204" pitchFamily="34" charset="-122"/>
            <a:ea typeface="微软雅黑" panose="020B0503020204020204" pitchFamily="34" charset="-122"/>
          </a:endParaRPr>
        </a:p>
      </dgm:t>
    </dgm:pt>
    <dgm:pt modelId="{DAA40996-204C-4B77-BF0F-CB854D7219CB}" type="sibTrans" cxnId="{0E616F5B-BD3E-44AE-A1B2-438C907644C4}">
      <dgm:prSet/>
      <dgm:spPr/>
      <dgm:t>
        <a:bodyPr/>
        <a:lstStyle/>
        <a:p>
          <a:endParaRPr lang="zh-CN" altLang="en-US">
            <a:latin typeface="微软雅黑" panose="020B0503020204020204" pitchFamily="34" charset="-122"/>
            <a:ea typeface="微软雅黑" panose="020B0503020204020204" pitchFamily="34" charset="-122"/>
          </a:endParaRPr>
        </a:p>
      </dgm:t>
    </dgm:pt>
    <dgm:pt modelId="{2AEC908E-6D2C-4FA5-9836-E1B23B27F6CC}">
      <dgm:prSet phldrT="[文本]"/>
      <dgm:spPr/>
      <dgm:t>
        <a:bodyPr/>
        <a:lstStyle/>
        <a:p>
          <a:r>
            <a:rPr lang="zh-CN" altLang="en-US" dirty="0" smtClean="0">
              <a:latin typeface="微软雅黑" panose="020B0503020204020204" pitchFamily="34" charset="-122"/>
              <a:ea typeface="微软雅黑" panose="020B0503020204020204" pitchFamily="34" charset="-122"/>
            </a:rPr>
            <a:t>第一级以访谈为主</a:t>
          </a:r>
          <a:endParaRPr lang="zh-CN" altLang="en-US" dirty="0">
            <a:latin typeface="微软雅黑" panose="020B0503020204020204" pitchFamily="34" charset="-122"/>
            <a:ea typeface="微软雅黑" panose="020B0503020204020204" pitchFamily="34" charset="-122"/>
          </a:endParaRPr>
        </a:p>
      </dgm:t>
    </dgm:pt>
    <dgm:pt modelId="{C6353095-ABEF-44F5-90C5-AFC05F48D60D}" type="parTrans" cxnId="{EAE64CCE-124D-41E9-B8A1-841DF07899CD}">
      <dgm:prSet/>
      <dgm:spPr/>
      <dgm:t>
        <a:bodyPr/>
        <a:lstStyle/>
        <a:p>
          <a:endParaRPr lang="zh-CN" altLang="en-US">
            <a:latin typeface="微软雅黑" panose="020B0503020204020204" pitchFamily="34" charset="-122"/>
            <a:ea typeface="微软雅黑" panose="020B0503020204020204" pitchFamily="34" charset="-122"/>
          </a:endParaRPr>
        </a:p>
      </dgm:t>
    </dgm:pt>
    <dgm:pt modelId="{2847E3CC-19A4-4322-9F0E-FF8E0FD9723F}" type="sibTrans" cxnId="{EAE64CCE-124D-41E9-B8A1-841DF07899CD}">
      <dgm:prSet/>
      <dgm:spPr/>
      <dgm:t>
        <a:bodyPr/>
        <a:lstStyle/>
        <a:p>
          <a:endParaRPr lang="zh-CN" altLang="en-US">
            <a:latin typeface="微软雅黑" panose="020B0503020204020204" pitchFamily="34" charset="-122"/>
            <a:ea typeface="微软雅黑" panose="020B0503020204020204" pitchFamily="34" charset="-122"/>
          </a:endParaRPr>
        </a:p>
      </dgm:t>
    </dgm:pt>
    <dgm:pt modelId="{65B2ACFA-3D9C-464E-A9CB-3B22898B10FA}">
      <dgm:prSet phldrT="[文本]"/>
      <dgm:spPr/>
      <dgm:t>
        <a:bodyPr/>
        <a:lstStyle/>
        <a:p>
          <a:r>
            <a:rPr lang="zh-CN" altLang="en-US" dirty="0" smtClean="0">
              <a:latin typeface="微软雅黑" panose="020B0503020204020204" pitchFamily="34" charset="-122"/>
              <a:ea typeface="微软雅黑" panose="020B0503020204020204" pitchFamily="34" charset="-122"/>
            </a:rPr>
            <a:t>第二级以核查为主</a:t>
          </a:r>
          <a:endParaRPr lang="zh-CN" altLang="en-US" dirty="0">
            <a:latin typeface="微软雅黑" panose="020B0503020204020204" pitchFamily="34" charset="-122"/>
            <a:ea typeface="微软雅黑" panose="020B0503020204020204" pitchFamily="34" charset="-122"/>
          </a:endParaRPr>
        </a:p>
      </dgm:t>
    </dgm:pt>
    <dgm:pt modelId="{2238084C-037F-4434-9970-980B0175200C}" type="parTrans" cxnId="{29ADAE90-51DE-4CAC-A093-7886C14B18F8}">
      <dgm:prSet/>
      <dgm:spPr/>
      <dgm:t>
        <a:bodyPr/>
        <a:lstStyle/>
        <a:p>
          <a:endParaRPr lang="zh-CN" altLang="en-US">
            <a:latin typeface="微软雅黑" panose="020B0503020204020204" pitchFamily="34" charset="-122"/>
            <a:ea typeface="微软雅黑" panose="020B0503020204020204" pitchFamily="34" charset="-122"/>
          </a:endParaRPr>
        </a:p>
      </dgm:t>
    </dgm:pt>
    <dgm:pt modelId="{64C2549D-2BD5-42E1-96D5-70AA837600C8}" type="sibTrans" cxnId="{29ADAE90-51DE-4CAC-A093-7886C14B18F8}">
      <dgm:prSet/>
      <dgm:spPr/>
      <dgm:t>
        <a:bodyPr/>
        <a:lstStyle/>
        <a:p>
          <a:endParaRPr lang="zh-CN" altLang="en-US">
            <a:latin typeface="微软雅黑" panose="020B0503020204020204" pitchFamily="34" charset="-122"/>
            <a:ea typeface="微软雅黑" panose="020B0503020204020204" pitchFamily="34" charset="-122"/>
          </a:endParaRPr>
        </a:p>
      </dgm:t>
    </dgm:pt>
    <dgm:pt modelId="{019727BE-7569-4454-B391-A4D1692E33AC}">
      <dgm:prSet phldrT="[文本]"/>
      <dgm:spPr/>
      <dgm:t>
        <a:bodyPr/>
        <a:lstStyle/>
        <a:p>
          <a:r>
            <a:rPr lang="zh-CN" altLang="en-US" dirty="0" smtClean="0">
              <a:latin typeface="微软雅黑" panose="020B0503020204020204" pitchFamily="34" charset="-122"/>
              <a:ea typeface="微软雅黑" panose="020B0503020204020204" pitchFamily="34" charset="-122"/>
            </a:rPr>
            <a:t>测评对象范围</a:t>
          </a:r>
          <a:endParaRPr lang="zh-CN" altLang="en-US" dirty="0">
            <a:latin typeface="微软雅黑" panose="020B0503020204020204" pitchFamily="34" charset="-122"/>
            <a:ea typeface="微软雅黑" panose="020B0503020204020204" pitchFamily="34" charset="-122"/>
          </a:endParaRPr>
        </a:p>
      </dgm:t>
    </dgm:pt>
    <dgm:pt modelId="{2EE40561-53A6-47A2-8213-923D97A1AE6D}" type="parTrans" cxnId="{E1BC73C1-74E0-4F35-A1BF-7B08441CB3E1}">
      <dgm:prSet/>
      <dgm:spPr/>
      <dgm:t>
        <a:bodyPr/>
        <a:lstStyle/>
        <a:p>
          <a:endParaRPr lang="zh-CN" altLang="en-US">
            <a:latin typeface="微软雅黑" panose="020B0503020204020204" pitchFamily="34" charset="-122"/>
            <a:ea typeface="微软雅黑" panose="020B0503020204020204" pitchFamily="34" charset="-122"/>
          </a:endParaRPr>
        </a:p>
      </dgm:t>
    </dgm:pt>
    <dgm:pt modelId="{8E1F589E-ED49-452B-AB8D-2A0577B9DB84}" type="sibTrans" cxnId="{E1BC73C1-74E0-4F35-A1BF-7B08441CB3E1}">
      <dgm:prSet/>
      <dgm:spPr/>
      <dgm:t>
        <a:bodyPr/>
        <a:lstStyle/>
        <a:p>
          <a:endParaRPr lang="zh-CN" altLang="en-US">
            <a:latin typeface="微软雅黑" panose="020B0503020204020204" pitchFamily="34" charset="-122"/>
            <a:ea typeface="微软雅黑" panose="020B0503020204020204" pitchFamily="34" charset="-122"/>
          </a:endParaRPr>
        </a:p>
      </dgm:t>
    </dgm:pt>
    <dgm:pt modelId="{97B3E0C5-DABC-4587-8310-10B4538B82B8}">
      <dgm:prSet phldrT="[文本]"/>
      <dgm:spPr/>
      <dgm:t>
        <a:bodyPr/>
        <a:lstStyle/>
        <a:p>
          <a:r>
            <a:rPr lang="zh-CN" altLang="en-US" dirty="0" smtClean="0">
              <a:latin typeface="微软雅黑" panose="020B0503020204020204" pitchFamily="34" charset="-122"/>
              <a:ea typeface="微软雅黑" panose="020B0503020204020204" pitchFamily="34" charset="-122"/>
            </a:rPr>
            <a:t>第一级和第二级为关键设备</a:t>
          </a:r>
          <a:endParaRPr lang="zh-CN" altLang="en-US" dirty="0">
            <a:latin typeface="微软雅黑" panose="020B0503020204020204" pitchFamily="34" charset="-122"/>
            <a:ea typeface="微软雅黑" panose="020B0503020204020204" pitchFamily="34" charset="-122"/>
          </a:endParaRPr>
        </a:p>
      </dgm:t>
    </dgm:pt>
    <dgm:pt modelId="{17B6E034-F8CD-4F74-B508-875D5E64FCEE}" type="parTrans" cxnId="{EEAC3FA5-0804-43C4-992B-B09001B5C11B}">
      <dgm:prSet/>
      <dgm:spPr/>
      <dgm:t>
        <a:bodyPr/>
        <a:lstStyle/>
        <a:p>
          <a:endParaRPr lang="zh-CN" altLang="en-US">
            <a:latin typeface="微软雅黑" panose="020B0503020204020204" pitchFamily="34" charset="-122"/>
            <a:ea typeface="微软雅黑" panose="020B0503020204020204" pitchFamily="34" charset="-122"/>
          </a:endParaRPr>
        </a:p>
      </dgm:t>
    </dgm:pt>
    <dgm:pt modelId="{68D93248-21BF-4668-AA90-3319EDE232A6}" type="sibTrans" cxnId="{EEAC3FA5-0804-43C4-992B-B09001B5C11B}">
      <dgm:prSet/>
      <dgm:spPr/>
      <dgm:t>
        <a:bodyPr/>
        <a:lstStyle/>
        <a:p>
          <a:endParaRPr lang="zh-CN" altLang="en-US">
            <a:latin typeface="微软雅黑" panose="020B0503020204020204" pitchFamily="34" charset="-122"/>
            <a:ea typeface="微软雅黑" panose="020B0503020204020204" pitchFamily="34" charset="-122"/>
          </a:endParaRPr>
        </a:p>
      </dgm:t>
    </dgm:pt>
    <dgm:pt modelId="{C30BDE07-5C30-4990-9125-8B16FD85C0EB}">
      <dgm:prSet phldrT="[文本]"/>
      <dgm:spPr/>
      <dgm:t>
        <a:bodyPr/>
        <a:lstStyle/>
        <a:p>
          <a:r>
            <a:rPr lang="zh-CN" altLang="en-US" dirty="0" smtClean="0">
              <a:latin typeface="微软雅黑" panose="020B0503020204020204" pitchFamily="34" charset="-122"/>
              <a:ea typeface="微软雅黑" panose="020B0503020204020204" pitchFamily="34" charset="-122"/>
            </a:rPr>
            <a:t>第三级为主要设备</a:t>
          </a:r>
          <a:endParaRPr lang="zh-CN" altLang="en-US" dirty="0">
            <a:latin typeface="微软雅黑" panose="020B0503020204020204" pitchFamily="34" charset="-122"/>
            <a:ea typeface="微软雅黑" panose="020B0503020204020204" pitchFamily="34" charset="-122"/>
          </a:endParaRPr>
        </a:p>
      </dgm:t>
    </dgm:pt>
    <dgm:pt modelId="{8A20DFA8-7197-4F27-8464-028D73F5061C}" type="parTrans" cxnId="{BB46E262-61DB-49E6-A293-635EEDB3C968}">
      <dgm:prSet/>
      <dgm:spPr/>
      <dgm:t>
        <a:bodyPr/>
        <a:lstStyle/>
        <a:p>
          <a:endParaRPr lang="zh-CN" altLang="en-US">
            <a:latin typeface="微软雅黑" panose="020B0503020204020204" pitchFamily="34" charset="-122"/>
            <a:ea typeface="微软雅黑" panose="020B0503020204020204" pitchFamily="34" charset="-122"/>
          </a:endParaRPr>
        </a:p>
      </dgm:t>
    </dgm:pt>
    <dgm:pt modelId="{BC71A80B-6D3E-4F87-8994-E7DB846199BE}" type="sibTrans" cxnId="{BB46E262-61DB-49E6-A293-635EEDB3C968}">
      <dgm:prSet/>
      <dgm:spPr/>
      <dgm:t>
        <a:bodyPr/>
        <a:lstStyle/>
        <a:p>
          <a:endParaRPr lang="zh-CN" altLang="en-US">
            <a:latin typeface="微软雅黑" panose="020B0503020204020204" pitchFamily="34" charset="-122"/>
            <a:ea typeface="微软雅黑" panose="020B0503020204020204" pitchFamily="34" charset="-122"/>
          </a:endParaRPr>
        </a:p>
      </dgm:t>
    </dgm:pt>
    <dgm:pt modelId="{8A8BCD82-0D53-4923-BBDD-AB7D54BEBDC4}">
      <dgm:prSet phldrT="[文本]"/>
      <dgm:spPr/>
      <dgm:t>
        <a:bodyPr/>
        <a:lstStyle/>
        <a:p>
          <a:r>
            <a:rPr lang="zh-CN" altLang="en-US" dirty="0" smtClean="0">
              <a:latin typeface="微软雅黑" panose="020B0503020204020204" pitchFamily="34" charset="-122"/>
              <a:ea typeface="微软雅黑" panose="020B0503020204020204" pitchFamily="34" charset="-122"/>
            </a:rPr>
            <a:t>测评实施</a:t>
          </a:r>
          <a:endParaRPr lang="zh-CN" altLang="en-US" dirty="0">
            <a:latin typeface="微软雅黑" panose="020B0503020204020204" pitchFamily="34" charset="-122"/>
            <a:ea typeface="微软雅黑" panose="020B0503020204020204" pitchFamily="34" charset="-122"/>
          </a:endParaRPr>
        </a:p>
      </dgm:t>
    </dgm:pt>
    <dgm:pt modelId="{C36434C2-8CC2-4215-8B9E-A0ACC66567F9}" type="parTrans" cxnId="{77E3DF49-BB79-4621-9DCC-993F8BECC267}">
      <dgm:prSet/>
      <dgm:spPr/>
      <dgm:t>
        <a:bodyPr/>
        <a:lstStyle/>
        <a:p>
          <a:endParaRPr lang="zh-CN" altLang="en-US">
            <a:latin typeface="微软雅黑" panose="020B0503020204020204" pitchFamily="34" charset="-122"/>
            <a:ea typeface="微软雅黑" panose="020B0503020204020204" pitchFamily="34" charset="-122"/>
          </a:endParaRPr>
        </a:p>
      </dgm:t>
    </dgm:pt>
    <dgm:pt modelId="{0EC3CFF6-8342-4D96-A8F1-075A3350BF9A}" type="sibTrans" cxnId="{77E3DF49-BB79-4621-9DCC-993F8BECC267}">
      <dgm:prSet/>
      <dgm:spPr/>
      <dgm:t>
        <a:bodyPr/>
        <a:lstStyle/>
        <a:p>
          <a:endParaRPr lang="zh-CN" altLang="en-US">
            <a:latin typeface="微软雅黑" panose="020B0503020204020204" pitchFamily="34" charset="-122"/>
            <a:ea typeface="微软雅黑" panose="020B0503020204020204" pitchFamily="34" charset="-122"/>
          </a:endParaRPr>
        </a:p>
      </dgm:t>
    </dgm:pt>
    <dgm:pt modelId="{9AD31A8F-F698-47B5-AB2D-5BA1BA352A7F}">
      <dgm:prSet phldrT="[文本]"/>
      <dgm:spPr/>
      <dgm:t>
        <a:bodyPr/>
        <a:lstStyle/>
        <a:p>
          <a:r>
            <a:rPr lang="zh-CN" altLang="en-US" dirty="0" smtClean="0">
              <a:latin typeface="微软雅黑" panose="020B0503020204020204" pitchFamily="34" charset="-122"/>
              <a:ea typeface="微软雅黑" panose="020B0503020204020204" pitchFamily="34" charset="-122"/>
            </a:rPr>
            <a:t>第一级和第二级以核查安全机制为主</a:t>
          </a:r>
          <a:endParaRPr lang="zh-CN" altLang="en-US" dirty="0">
            <a:latin typeface="微软雅黑" panose="020B0503020204020204" pitchFamily="34" charset="-122"/>
            <a:ea typeface="微软雅黑" panose="020B0503020204020204" pitchFamily="34" charset="-122"/>
          </a:endParaRPr>
        </a:p>
      </dgm:t>
    </dgm:pt>
    <dgm:pt modelId="{02561E9A-DBDE-406D-9A19-F033FB7389E0}" type="parTrans" cxnId="{5B8587B1-FE16-440D-869D-5E46F8BC8EE1}">
      <dgm:prSet/>
      <dgm:spPr/>
      <dgm:t>
        <a:bodyPr/>
        <a:lstStyle/>
        <a:p>
          <a:endParaRPr lang="zh-CN" altLang="en-US">
            <a:latin typeface="微软雅黑" panose="020B0503020204020204" pitchFamily="34" charset="-122"/>
            <a:ea typeface="微软雅黑" panose="020B0503020204020204" pitchFamily="34" charset="-122"/>
          </a:endParaRPr>
        </a:p>
      </dgm:t>
    </dgm:pt>
    <dgm:pt modelId="{EC4983FE-2DBB-4463-B0FB-7CE51ABE45A0}" type="sibTrans" cxnId="{5B8587B1-FE16-440D-869D-5E46F8BC8EE1}">
      <dgm:prSet/>
      <dgm:spPr/>
      <dgm:t>
        <a:bodyPr/>
        <a:lstStyle/>
        <a:p>
          <a:endParaRPr lang="zh-CN" altLang="en-US">
            <a:latin typeface="微软雅黑" panose="020B0503020204020204" pitchFamily="34" charset="-122"/>
            <a:ea typeface="微软雅黑" panose="020B0503020204020204" pitchFamily="34" charset="-122"/>
          </a:endParaRPr>
        </a:p>
      </dgm:t>
    </dgm:pt>
    <dgm:pt modelId="{40DE12F4-9D31-4E01-804E-36889528F02E}">
      <dgm:prSet phldrT="[文本]"/>
      <dgm:spPr/>
      <dgm:t>
        <a:bodyPr/>
        <a:lstStyle/>
        <a:p>
          <a:r>
            <a:rPr lang="zh-CN" altLang="en-US" dirty="0" smtClean="0">
              <a:latin typeface="微软雅黑" panose="020B0503020204020204" pitchFamily="34" charset="-122"/>
              <a:ea typeface="微软雅黑" panose="020B0503020204020204" pitchFamily="34" charset="-122"/>
            </a:rPr>
            <a:t>第三极和第四级先核查安全机制，在检查策略有效性</a:t>
          </a:r>
          <a:endParaRPr lang="zh-CN" altLang="en-US" dirty="0">
            <a:latin typeface="微软雅黑" panose="020B0503020204020204" pitchFamily="34" charset="-122"/>
            <a:ea typeface="微软雅黑" panose="020B0503020204020204" pitchFamily="34" charset="-122"/>
          </a:endParaRPr>
        </a:p>
      </dgm:t>
    </dgm:pt>
    <dgm:pt modelId="{1304899D-5B6F-4012-A5EB-AB1533A483E4}" type="parTrans" cxnId="{AF05E526-8638-4E68-A185-D695DB062046}">
      <dgm:prSet/>
      <dgm:spPr/>
      <dgm:t>
        <a:bodyPr/>
        <a:lstStyle/>
        <a:p>
          <a:endParaRPr lang="zh-CN" altLang="en-US">
            <a:latin typeface="微软雅黑" panose="020B0503020204020204" pitchFamily="34" charset="-122"/>
            <a:ea typeface="微软雅黑" panose="020B0503020204020204" pitchFamily="34" charset="-122"/>
          </a:endParaRPr>
        </a:p>
      </dgm:t>
    </dgm:pt>
    <dgm:pt modelId="{4F35DA00-68E3-4F53-91E2-128AECB692B7}" type="sibTrans" cxnId="{AF05E526-8638-4E68-A185-D695DB062046}">
      <dgm:prSet/>
      <dgm:spPr/>
      <dgm:t>
        <a:bodyPr/>
        <a:lstStyle/>
        <a:p>
          <a:endParaRPr lang="zh-CN" altLang="en-US">
            <a:latin typeface="微软雅黑" panose="020B0503020204020204" pitchFamily="34" charset="-122"/>
            <a:ea typeface="微软雅黑" panose="020B0503020204020204" pitchFamily="34" charset="-122"/>
          </a:endParaRPr>
        </a:p>
      </dgm:t>
    </dgm:pt>
    <dgm:pt modelId="{085E02CE-06F6-407B-A8B2-FAFC98B24272}">
      <dgm:prSet phldrT="[文本]"/>
      <dgm:spPr/>
      <dgm:t>
        <a:bodyPr/>
        <a:lstStyle/>
        <a:p>
          <a:r>
            <a:rPr lang="zh-CN" altLang="en-US" dirty="0" smtClean="0">
              <a:latin typeface="微软雅黑" panose="020B0503020204020204" pitchFamily="34" charset="-122"/>
              <a:ea typeface="微软雅黑" panose="020B0503020204020204" pitchFamily="34" charset="-122"/>
            </a:rPr>
            <a:t>测评方法使用</a:t>
          </a:r>
          <a:endParaRPr lang="zh-CN" altLang="en-US" dirty="0">
            <a:latin typeface="微软雅黑" panose="020B0503020204020204" pitchFamily="34" charset="-122"/>
            <a:ea typeface="微软雅黑" panose="020B0503020204020204" pitchFamily="34" charset="-122"/>
          </a:endParaRPr>
        </a:p>
      </dgm:t>
    </dgm:pt>
    <dgm:pt modelId="{9730091F-D1AC-41E7-AE36-D48E39C1AF75}" type="parTrans" cxnId="{F04F7C93-7587-4913-AE9C-ADCB9C8A37C8}">
      <dgm:prSet/>
      <dgm:spPr/>
      <dgm:t>
        <a:bodyPr/>
        <a:lstStyle/>
        <a:p>
          <a:endParaRPr lang="zh-CN" altLang="en-US"/>
        </a:p>
      </dgm:t>
    </dgm:pt>
    <dgm:pt modelId="{9083B2DF-A997-4F64-A713-2D3C476A53ED}" type="sibTrans" cxnId="{F04F7C93-7587-4913-AE9C-ADCB9C8A37C8}">
      <dgm:prSet/>
      <dgm:spPr/>
      <dgm:t>
        <a:bodyPr/>
        <a:lstStyle/>
        <a:p>
          <a:endParaRPr lang="zh-CN" altLang="en-US"/>
        </a:p>
      </dgm:t>
    </dgm:pt>
    <dgm:pt modelId="{DA10135B-73A1-466A-9B8B-2A387BFED0CC}">
      <dgm:prSet phldrT="[文本]"/>
      <dgm:spPr/>
      <dgm:t>
        <a:bodyPr/>
        <a:lstStyle/>
        <a:p>
          <a:endParaRPr lang="zh-CN" altLang="en-US" dirty="0">
            <a:latin typeface="微软雅黑" panose="020B0503020204020204" pitchFamily="34" charset="-122"/>
            <a:ea typeface="微软雅黑" panose="020B0503020204020204" pitchFamily="34" charset="-122"/>
          </a:endParaRPr>
        </a:p>
      </dgm:t>
    </dgm:pt>
    <dgm:pt modelId="{AAC2EA92-4CEB-476F-9829-0EFC3B7F96A2}" type="parTrans" cxnId="{F4616E35-4A07-4972-BE39-73EECA5783B2}">
      <dgm:prSet/>
      <dgm:spPr/>
      <dgm:t>
        <a:bodyPr/>
        <a:lstStyle/>
        <a:p>
          <a:endParaRPr lang="zh-CN" altLang="en-US"/>
        </a:p>
      </dgm:t>
    </dgm:pt>
    <dgm:pt modelId="{E34E7B1F-B6DE-4C7C-983A-F22110160F64}" type="sibTrans" cxnId="{F4616E35-4A07-4972-BE39-73EECA5783B2}">
      <dgm:prSet/>
      <dgm:spPr/>
      <dgm:t>
        <a:bodyPr/>
        <a:lstStyle/>
        <a:p>
          <a:endParaRPr lang="zh-CN" altLang="en-US"/>
        </a:p>
      </dgm:t>
    </dgm:pt>
    <dgm:pt modelId="{CCF90CFB-FCF7-4B09-94D7-DAF661A06535}">
      <dgm:prSet phldrT="[文本]"/>
      <dgm:spPr/>
      <dgm:t>
        <a:bodyPr/>
        <a:lstStyle/>
        <a:p>
          <a:r>
            <a:rPr lang="zh-CN" altLang="en-US" dirty="0" smtClean="0">
              <a:latin typeface="微软雅黑" panose="020B0503020204020204" pitchFamily="34" charset="-122"/>
              <a:ea typeface="微软雅黑" panose="020B0503020204020204" pitchFamily="34" charset="-122"/>
            </a:rPr>
            <a:t>第三级和第四级在核查的基础上进行测试验证</a:t>
          </a:r>
          <a:endParaRPr lang="zh-CN" altLang="en-US" dirty="0">
            <a:latin typeface="微软雅黑" panose="020B0503020204020204" pitchFamily="34" charset="-122"/>
            <a:ea typeface="微软雅黑" panose="020B0503020204020204" pitchFamily="34" charset="-122"/>
          </a:endParaRPr>
        </a:p>
      </dgm:t>
    </dgm:pt>
    <dgm:pt modelId="{D5CA89B8-0B42-4298-AC2B-128E7B28384E}" type="parTrans" cxnId="{5F1E66A8-712E-4BF4-B0EB-4FE30E72F600}">
      <dgm:prSet/>
      <dgm:spPr/>
      <dgm:t>
        <a:bodyPr/>
        <a:lstStyle/>
        <a:p>
          <a:endParaRPr lang="zh-CN" altLang="en-US"/>
        </a:p>
      </dgm:t>
    </dgm:pt>
    <dgm:pt modelId="{0C3D3368-A6B8-42C6-8008-F9D30101DF55}" type="sibTrans" cxnId="{5F1E66A8-712E-4BF4-B0EB-4FE30E72F600}">
      <dgm:prSet/>
      <dgm:spPr/>
      <dgm:t>
        <a:bodyPr/>
        <a:lstStyle/>
        <a:p>
          <a:endParaRPr lang="zh-CN" altLang="en-US"/>
        </a:p>
      </dgm:t>
    </dgm:pt>
    <dgm:pt modelId="{EA5B5CE2-A243-4126-B6AA-65A1C686756F}">
      <dgm:prSet phldrT="[文本]"/>
      <dgm:spPr/>
      <dgm:t>
        <a:bodyPr/>
        <a:lstStyle/>
        <a:p>
          <a:r>
            <a:rPr lang="zh-CN" altLang="en-US" dirty="0" smtClean="0">
              <a:latin typeface="微软雅黑" panose="020B0503020204020204" pitchFamily="34" charset="-122"/>
              <a:ea typeface="微软雅黑" panose="020B0503020204020204" pitchFamily="34" charset="-122"/>
            </a:rPr>
            <a:t>第四级为所有设备</a:t>
          </a:r>
          <a:endParaRPr lang="zh-CN" altLang="en-US" dirty="0">
            <a:latin typeface="微软雅黑" panose="020B0503020204020204" pitchFamily="34" charset="-122"/>
            <a:ea typeface="微软雅黑" panose="020B0503020204020204" pitchFamily="34" charset="-122"/>
          </a:endParaRPr>
        </a:p>
      </dgm:t>
    </dgm:pt>
    <dgm:pt modelId="{C512BA62-38C4-4433-8F91-0C6B57653F84}" type="parTrans" cxnId="{8589B779-0A06-4839-81D2-BB71132792DF}">
      <dgm:prSet/>
      <dgm:spPr/>
      <dgm:t>
        <a:bodyPr/>
        <a:lstStyle/>
        <a:p>
          <a:endParaRPr lang="zh-CN" altLang="en-US"/>
        </a:p>
      </dgm:t>
    </dgm:pt>
    <dgm:pt modelId="{DBCE8F12-DF81-4F0E-8585-45E33B5BECE9}" type="sibTrans" cxnId="{8589B779-0A06-4839-81D2-BB71132792DF}">
      <dgm:prSet/>
      <dgm:spPr/>
      <dgm:t>
        <a:bodyPr/>
        <a:lstStyle/>
        <a:p>
          <a:endParaRPr lang="zh-CN" altLang="en-US"/>
        </a:p>
      </dgm:t>
    </dgm:pt>
    <dgm:pt modelId="{E810179F-E1B0-4EBC-A056-E365014309E6}">
      <dgm:prSet phldrT="[文本]"/>
      <dgm:spPr/>
      <dgm:t>
        <a:bodyPr/>
        <a:lstStyle/>
        <a:p>
          <a:r>
            <a:rPr lang="zh-CN" altLang="en-US" dirty="0" smtClean="0">
              <a:latin typeface="微软雅黑" panose="020B0503020204020204" pitchFamily="34" charset="-122"/>
              <a:ea typeface="微软雅黑" panose="020B0503020204020204" pitchFamily="34" charset="-122"/>
            </a:rPr>
            <a:t>安全技术方面的测评以配置核查和测试验证为主</a:t>
          </a:r>
          <a:endParaRPr lang="zh-CN" altLang="en-US" dirty="0">
            <a:latin typeface="微软雅黑" panose="020B0503020204020204" pitchFamily="34" charset="-122"/>
            <a:ea typeface="微软雅黑" panose="020B0503020204020204" pitchFamily="34" charset="-122"/>
          </a:endParaRPr>
        </a:p>
      </dgm:t>
    </dgm:pt>
    <dgm:pt modelId="{D776D816-E1B3-4337-9479-D9F53ADE8560}" type="parTrans" cxnId="{F1863D27-5BD4-4355-BFCD-69DC0E736E62}">
      <dgm:prSet/>
      <dgm:spPr/>
      <dgm:t>
        <a:bodyPr/>
        <a:lstStyle/>
        <a:p>
          <a:endParaRPr lang="zh-CN" altLang="en-US"/>
        </a:p>
      </dgm:t>
    </dgm:pt>
    <dgm:pt modelId="{EB900763-E57E-4B81-8F11-D39E02C27BC4}" type="sibTrans" cxnId="{F1863D27-5BD4-4355-BFCD-69DC0E736E62}">
      <dgm:prSet/>
      <dgm:spPr/>
      <dgm:t>
        <a:bodyPr/>
        <a:lstStyle/>
        <a:p>
          <a:endParaRPr lang="zh-CN" altLang="en-US"/>
        </a:p>
      </dgm:t>
    </dgm:pt>
    <dgm:pt modelId="{6B7F4B39-6B2F-488F-89D6-6D6FFDC9C547}">
      <dgm:prSet phldrT="[文本]"/>
      <dgm:spPr/>
      <dgm:t>
        <a:bodyPr/>
        <a:lstStyle/>
        <a:p>
          <a:r>
            <a:rPr lang="zh-CN" altLang="en-US" dirty="0" smtClean="0">
              <a:latin typeface="微软雅黑" panose="020B0503020204020204" pitchFamily="34" charset="-122"/>
              <a:ea typeface="微软雅黑" panose="020B0503020204020204" pitchFamily="34" charset="-122"/>
            </a:rPr>
            <a:t>安全管理方面可以使用访谈方式进行测评</a:t>
          </a:r>
          <a:endParaRPr lang="zh-CN" altLang="en-US" dirty="0">
            <a:latin typeface="微软雅黑" panose="020B0503020204020204" pitchFamily="34" charset="-122"/>
            <a:ea typeface="微软雅黑" panose="020B0503020204020204" pitchFamily="34" charset="-122"/>
          </a:endParaRPr>
        </a:p>
      </dgm:t>
    </dgm:pt>
    <dgm:pt modelId="{697EFC67-1AB3-4D0F-A9AE-F8F1491EE44D}" type="parTrans" cxnId="{C8CC1435-E35E-459C-9F21-28B5F9A47F9C}">
      <dgm:prSet/>
      <dgm:spPr/>
      <dgm:t>
        <a:bodyPr/>
        <a:lstStyle/>
        <a:p>
          <a:endParaRPr lang="zh-CN" altLang="en-US"/>
        </a:p>
      </dgm:t>
    </dgm:pt>
    <dgm:pt modelId="{58976AB9-3BC3-4514-B4AB-6BAA2CBBC6DD}" type="sibTrans" cxnId="{C8CC1435-E35E-459C-9F21-28B5F9A47F9C}">
      <dgm:prSet/>
      <dgm:spPr/>
      <dgm:t>
        <a:bodyPr/>
        <a:lstStyle/>
        <a:p>
          <a:endParaRPr lang="zh-CN" altLang="en-US"/>
        </a:p>
      </dgm:t>
    </dgm:pt>
    <dgm:pt modelId="{91E11702-DDD0-4FE3-8B1C-2752222CC7BF}" type="pres">
      <dgm:prSet presAssocID="{ADAE0657-DE46-424F-9485-7BA175E2EE4C}" presName="Name0" presStyleCnt="0">
        <dgm:presLayoutVars>
          <dgm:dir/>
          <dgm:animLvl val="lvl"/>
          <dgm:resizeHandles val="exact"/>
        </dgm:presLayoutVars>
      </dgm:prSet>
      <dgm:spPr/>
      <dgm:t>
        <a:bodyPr/>
        <a:lstStyle/>
        <a:p>
          <a:endParaRPr lang="zh-CN" altLang="en-US"/>
        </a:p>
      </dgm:t>
    </dgm:pt>
    <dgm:pt modelId="{42C10D21-0CE8-40D8-AC57-40FD9B614600}" type="pres">
      <dgm:prSet presAssocID="{1D347EC7-5CAA-4179-9F7E-382E4A40CA70}" presName="composite" presStyleCnt="0"/>
      <dgm:spPr/>
    </dgm:pt>
    <dgm:pt modelId="{23FA63F6-F41F-4CA2-AFEF-4B16C2EBC464}" type="pres">
      <dgm:prSet presAssocID="{1D347EC7-5CAA-4179-9F7E-382E4A40CA70}" presName="parTx" presStyleLbl="alignNode1" presStyleIdx="0" presStyleCnt="4">
        <dgm:presLayoutVars>
          <dgm:chMax val="0"/>
          <dgm:chPref val="0"/>
          <dgm:bulletEnabled val="1"/>
        </dgm:presLayoutVars>
      </dgm:prSet>
      <dgm:spPr/>
      <dgm:t>
        <a:bodyPr/>
        <a:lstStyle/>
        <a:p>
          <a:endParaRPr lang="zh-CN" altLang="en-US"/>
        </a:p>
      </dgm:t>
    </dgm:pt>
    <dgm:pt modelId="{74D331F1-9044-4ACD-9E64-6246CBFC0D28}" type="pres">
      <dgm:prSet presAssocID="{1D347EC7-5CAA-4179-9F7E-382E4A40CA70}" presName="desTx" presStyleLbl="alignAccFollowNode1" presStyleIdx="0" presStyleCnt="4">
        <dgm:presLayoutVars>
          <dgm:bulletEnabled val="1"/>
        </dgm:presLayoutVars>
      </dgm:prSet>
      <dgm:spPr/>
      <dgm:t>
        <a:bodyPr/>
        <a:lstStyle/>
        <a:p>
          <a:endParaRPr lang="zh-CN" altLang="en-US"/>
        </a:p>
      </dgm:t>
    </dgm:pt>
    <dgm:pt modelId="{62F0B754-6BEB-4480-960F-BC44B4CA6A0C}" type="pres">
      <dgm:prSet presAssocID="{DAA40996-204C-4B77-BF0F-CB854D7219CB}" presName="space" presStyleCnt="0"/>
      <dgm:spPr/>
    </dgm:pt>
    <dgm:pt modelId="{D49F275B-6816-45CE-A219-AFC0A7062513}" type="pres">
      <dgm:prSet presAssocID="{019727BE-7569-4454-B391-A4D1692E33AC}" presName="composite" presStyleCnt="0"/>
      <dgm:spPr/>
    </dgm:pt>
    <dgm:pt modelId="{0600FD27-F709-465C-BCC7-A5B8BFA0940E}" type="pres">
      <dgm:prSet presAssocID="{019727BE-7569-4454-B391-A4D1692E33AC}" presName="parTx" presStyleLbl="alignNode1" presStyleIdx="1" presStyleCnt="4">
        <dgm:presLayoutVars>
          <dgm:chMax val="0"/>
          <dgm:chPref val="0"/>
          <dgm:bulletEnabled val="1"/>
        </dgm:presLayoutVars>
      </dgm:prSet>
      <dgm:spPr/>
      <dgm:t>
        <a:bodyPr/>
        <a:lstStyle/>
        <a:p>
          <a:endParaRPr lang="zh-CN" altLang="en-US"/>
        </a:p>
      </dgm:t>
    </dgm:pt>
    <dgm:pt modelId="{8713F83C-7123-4D58-86BC-B41D934B0F80}" type="pres">
      <dgm:prSet presAssocID="{019727BE-7569-4454-B391-A4D1692E33AC}" presName="desTx" presStyleLbl="alignAccFollowNode1" presStyleIdx="1" presStyleCnt="4">
        <dgm:presLayoutVars>
          <dgm:bulletEnabled val="1"/>
        </dgm:presLayoutVars>
      </dgm:prSet>
      <dgm:spPr/>
      <dgm:t>
        <a:bodyPr/>
        <a:lstStyle/>
        <a:p>
          <a:endParaRPr lang="zh-CN" altLang="en-US"/>
        </a:p>
      </dgm:t>
    </dgm:pt>
    <dgm:pt modelId="{E2CCB456-24E9-4C94-BED9-10C1F0D3D91A}" type="pres">
      <dgm:prSet presAssocID="{8E1F589E-ED49-452B-AB8D-2A0577B9DB84}" presName="space" presStyleCnt="0"/>
      <dgm:spPr/>
    </dgm:pt>
    <dgm:pt modelId="{5DAB3389-475D-4D08-9550-52BD38C7B034}" type="pres">
      <dgm:prSet presAssocID="{8A8BCD82-0D53-4923-BBDD-AB7D54BEBDC4}" presName="composite" presStyleCnt="0"/>
      <dgm:spPr/>
    </dgm:pt>
    <dgm:pt modelId="{EBCA4A50-9872-4892-B7C2-E9ABD162069A}" type="pres">
      <dgm:prSet presAssocID="{8A8BCD82-0D53-4923-BBDD-AB7D54BEBDC4}" presName="parTx" presStyleLbl="alignNode1" presStyleIdx="2" presStyleCnt="4">
        <dgm:presLayoutVars>
          <dgm:chMax val="0"/>
          <dgm:chPref val="0"/>
          <dgm:bulletEnabled val="1"/>
        </dgm:presLayoutVars>
      </dgm:prSet>
      <dgm:spPr/>
      <dgm:t>
        <a:bodyPr/>
        <a:lstStyle/>
        <a:p>
          <a:endParaRPr lang="zh-CN" altLang="en-US"/>
        </a:p>
      </dgm:t>
    </dgm:pt>
    <dgm:pt modelId="{4F52957C-1ADF-463E-B01C-66A90808CC7F}" type="pres">
      <dgm:prSet presAssocID="{8A8BCD82-0D53-4923-BBDD-AB7D54BEBDC4}" presName="desTx" presStyleLbl="alignAccFollowNode1" presStyleIdx="2" presStyleCnt="4">
        <dgm:presLayoutVars>
          <dgm:bulletEnabled val="1"/>
        </dgm:presLayoutVars>
      </dgm:prSet>
      <dgm:spPr/>
      <dgm:t>
        <a:bodyPr/>
        <a:lstStyle/>
        <a:p>
          <a:endParaRPr lang="zh-CN" altLang="en-US"/>
        </a:p>
      </dgm:t>
    </dgm:pt>
    <dgm:pt modelId="{4375F949-92FE-4FC9-9072-D9C40EB7941E}" type="pres">
      <dgm:prSet presAssocID="{0EC3CFF6-8342-4D96-A8F1-075A3350BF9A}" presName="space" presStyleCnt="0"/>
      <dgm:spPr/>
    </dgm:pt>
    <dgm:pt modelId="{E936E2EA-0403-466E-9253-897B3C8F35C6}" type="pres">
      <dgm:prSet presAssocID="{085E02CE-06F6-407B-A8B2-FAFC98B24272}" presName="composite" presStyleCnt="0"/>
      <dgm:spPr/>
    </dgm:pt>
    <dgm:pt modelId="{42BE24B2-621F-420D-823D-7A73BCA24F71}" type="pres">
      <dgm:prSet presAssocID="{085E02CE-06F6-407B-A8B2-FAFC98B24272}" presName="parTx" presStyleLbl="alignNode1" presStyleIdx="3" presStyleCnt="4">
        <dgm:presLayoutVars>
          <dgm:chMax val="0"/>
          <dgm:chPref val="0"/>
          <dgm:bulletEnabled val="1"/>
        </dgm:presLayoutVars>
      </dgm:prSet>
      <dgm:spPr/>
      <dgm:t>
        <a:bodyPr/>
        <a:lstStyle/>
        <a:p>
          <a:endParaRPr lang="zh-CN" altLang="en-US"/>
        </a:p>
      </dgm:t>
    </dgm:pt>
    <dgm:pt modelId="{63DF28F9-CF0E-471A-8D45-84E9869579EB}" type="pres">
      <dgm:prSet presAssocID="{085E02CE-06F6-407B-A8B2-FAFC98B24272}" presName="desTx" presStyleLbl="alignAccFollowNode1" presStyleIdx="3" presStyleCnt="4">
        <dgm:presLayoutVars>
          <dgm:bulletEnabled val="1"/>
        </dgm:presLayoutVars>
      </dgm:prSet>
      <dgm:spPr/>
      <dgm:t>
        <a:bodyPr/>
        <a:lstStyle/>
        <a:p>
          <a:endParaRPr lang="zh-CN" altLang="en-US"/>
        </a:p>
      </dgm:t>
    </dgm:pt>
  </dgm:ptLst>
  <dgm:cxnLst>
    <dgm:cxn modelId="{E8A8D28E-3F1D-467D-A3D8-3728081A27FA}" type="presOf" srcId="{40DE12F4-9D31-4E01-804E-36889528F02E}" destId="{4F52957C-1ADF-463E-B01C-66A90808CC7F}" srcOrd="0" destOrd="1" presId="urn:microsoft.com/office/officeart/2005/8/layout/hList1"/>
    <dgm:cxn modelId="{3C8D31BA-664C-4846-83C0-A67DA338F664}" type="presOf" srcId="{ADAE0657-DE46-424F-9485-7BA175E2EE4C}" destId="{91E11702-DDD0-4FE3-8B1C-2752222CC7BF}" srcOrd="0" destOrd="0" presId="urn:microsoft.com/office/officeart/2005/8/layout/hList1"/>
    <dgm:cxn modelId="{C8CC1435-E35E-459C-9F21-28B5F9A47F9C}" srcId="{085E02CE-06F6-407B-A8B2-FAFC98B24272}" destId="{6B7F4B39-6B2F-488F-89D6-6D6FFDC9C547}" srcOrd="1" destOrd="0" parTransId="{697EFC67-1AB3-4D0F-A9AE-F8F1491EE44D}" sibTransId="{58976AB9-3BC3-4514-B4AB-6BAA2CBBC6DD}"/>
    <dgm:cxn modelId="{EF87E59E-D25D-461D-915F-A34588E8613B}" type="presOf" srcId="{DA10135B-73A1-466A-9B8B-2A387BFED0CC}" destId="{74D331F1-9044-4ACD-9E64-6246CBFC0D28}" srcOrd="0" destOrd="3" presId="urn:microsoft.com/office/officeart/2005/8/layout/hList1"/>
    <dgm:cxn modelId="{EAE64CCE-124D-41E9-B8A1-841DF07899CD}" srcId="{1D347EC7-5CAA-4179-9F7E-382E4A40CA70}" destId="{2AEC908E-6D2C-4FA5-9836-E1B23B27F6CC}" srcOrd="0" destOrd="0" parTransId="{C6353095-ABEF-44F5-90C5-AFC05F48D60D}" sibTransId="{2847E3CC-19A4-4322-9F0E-FF8E0FD9723F}"/>
    <dgm:cxn modelId="{AF05E526-8638-4E68-A185-D695DB062046}" srcId="{8A8BCD82-0D53-4923-BBDD-AB7D54BEBDC4}" destId="{40DE12F4-9D31-4E01-804E-36889528F02E}" srcOrd="1" destOrd="0" parTransId="{1304899D-5B6F-4012-A5EB-AB1533A483E4}" sibTransId="{4F35DA00-68E3-4F53-91E2-128AECB692B7}"/>
    <dgm:cxn modelId="{34573F77-DDE8-4414-9864-3F547CC25EC1}" type="presOf" srcId="{EA5B5CE2-A243-4126-B6AA-65A1C686756F}" destId="{8713F83C-7123-4D58-86BC-B41D934B0F80}" srcOrd="0" destOrd="2" presId="urn:microsoft.com/office/officeart/2005/8/layout/hList1"/>
    <dgm:cxn modelId="{5B8587B1-FE16-440D-869D-5E46F8BC8EE1}" srcId="{8A8BCD82-0D53-4923-BBDD-AB7D54BEBDC4}" destId="{9AD31A8F-F698-47B5-AB2D-5BA1BA352A7F}" srcOrd="0" destOrd="0" parTransId="{02561E9A-DBDE-406D-9A19-F033FB7389E0}" sibTransId="{EC4983FE-2DBB-4463-B0FB-7CE51ABE45A0}"/>
    <dgm:cxn modelId="{5F1E66A8-712E-4BF4-B0EB-4FE30E72F600}" srcId="{1D347EC7-5CAA-4179-9F7E-382E4A40CA70}" destId="{CCF90CFB-FCF7-4B09-94D7-DAF661A06535}" srcOrd="2" destOrd="0" parTransId="{D5CA89B8-0B42-4298-AC2B-128E7B28384E}" sibTransId="{0C3D3368-A6B8-42C6-8008-F9D30101DF55}"/>
    <dgm:cxn modelId="{8589B779-0A06-4839-81D2-BB71132792DF}" srcId="{019727BE-7569-4454-B391-A4D1692E33AC}" destId="{EA5B5CE2-A243-4126-B6AA-65A1C686756F}" srcOrd="2" destOrd="0" parTransId="{C512BA62-38C4-4433-8F91-0C6B57653F84}" sibTransId="{DBCE8F12-DF81-4F0E-8585-45E33B5BECE9}"/>
    <dgm:cxn modelId="{77E3DF49-BB79-4621-9DCC-993F8BECC267}" srcId="{ADAE0657-DE46-424F-9485-7BA175E2EE4C}" destId="{8A8BCD82-0D53-4923-BBDD-AB7D54BEBDC4}" srcOrd="2" destOrd="0" parTransId="{C36434C2-8CC2-4215-8B9E-A0ACC66567F9}" sibTransId="{0EC3CFF6-8342-4D96-A8F1-075A3350BF9A}"/>
    <dgm:cxn modelId="{D0B800D3-5410-43D9-935F-406036A17526}" type="presOf" srcId="{8A8BCD82-0D53-4923-BBDD-AB7D54BEBDC4}" destId="{EBCA4A50-9872-4892-B7C2-E9ABD162069A}" srcOrd="0" destOrd="0" presId="urn:microsoft.com/office/officeart/2005/8/layout/hList1"/>
    <dgm:cxn modelId="{91110F12-FB1A-46F5-BFA2-596A3D24C4D0}" type="presOf" srcId="{019727BE-7569-4454-B391-A4D1692E33AC}" destId="{0600FD27-F709-465C-BCC7-A5B8BFA0940E}" srcOrd="0" destOrd="0" presId="urn:microsoft.com/office/officeart/2005/8/layout/hList1"/>
    <dgm:cxn modelId="{F04F7C93-7587-4913-AE9C-ADCB9C8A37C8}" srcId="{ADAE0657-DE46-424F-9485-7BA175E2EE4C}" destId="{085E02CE-06F6-407B-A8B2-FAFC98B24272}" srcOrd="3" destOrd="0" parTransId="{9730091F-D1AC-41E7-AE36-D48E39C1AF75}" sibTransId="{9083B2DF-A997-4F64-A713-2D3C476A53ED}"/>
    <dgm:cxn modelId="{0E616F5B-BD3E-44AE-A1B2-438C907644C4}" srcId="{ADAE0657-DE46-424F-9485-7BA175E2EE4C}" destId="{1D347EC7-5CAA-4179-9F7E-382E4A40CA70}" srcOrd="0" destOrd="0" parTransId="{DFF7C8B8-0C55-4C59-AC54-1FE359373B25}" sibTransId="{DAA40996-204C-4B77-BF0F-CB854D7219CB}"/>
    <dgm:cxn modelId="{BB46E262-61DB-49E6-A293-635EEDB3C968}" srcId="{019727BE-7569-4454-B391-A4D1692E33AC}" destId="{C30BDE07-5C30-4990-9125-8B16FD85C0EB}" srcOrd="1" destOrd="0" parTransId="{8A20DFA8-7197-4F27-8464-028D73F5061C}" sibTransId="{BC71A80B-6D3E-4F87-8994-E7DB846199BE}"/>
    <dgm:cxn modelId="{D13BE3C0-C178-4DC7-B3D8-580FEE138DE9}" type="presOf" srcId="{CCF90CFB-FCF7-4B09-94D7-DAF661A06535}" destId="{74D331F1-9044-4ACD-9E64-6246CBFC0D28}" srcOrd="0" destOrd="2" presId="urn:microsoft.com/office/officeart/2005/8/layout/hList1"/>
    <dgm:cxn modelId="{D8C4A9E7-562D-498B-A5C7-C7059C8C0F0C}" type="presOf" srcId="{C30BDE07-5C30-4990-9125-8B16FD85C0EB}" destId="{8713F83C-7123-4D58-86BC-B41D934B0F80}" srcOrd="0" destOrd="1" presId="urn:microsoft.com/office/officeart/2005/8/layout/hList1"/>
    <dgm:cxn modelId="{F6320F92-7AAA-4CA2-BA3A-D6B84A08A43B}" type="presOf" srcId="{6B7F4B39-6B2F-488F-89D6-6D6FFDC9C547}" destId="{63DF28F9-CF0E-471A-8D45-84E9869579EB}" srcOrd="0" destOrd="1" presId="urn:microsoft.com/office/officeart/2005/8/layout/hList1"/>
    <dgm:cxn modelId="{DCC49AC0-2848-4C83-8693-650B35A1DE99}" type="presOf" srcId="{E810179F-E1B0-4EBC-A056-E365014309E6}" destId="{63DF28F9-CF0E-471A-8D45-84E9869579EB}" srcOrd="0" destOrd="0" presId="urn:microsoft.com/office/officeart/2005/8/layout/hList1"/>
    <dgm:cxn modelId="{EEAC3FA5-0804-43C4-992B-B09001B5C11B}" srcId="{019727BE-7569-4454-B391-A4D1692E33AC}" destId="{97B3E0C5-DABC-4587-8310-10B4538B82B8}" srcOrd="0" destOrd="0" parTransId="{17B6E034-F8CD-4F74-B508-875D5E64FCEE}" sibTransId="{68D93248-21BF-4668-AA90-3319EDE232A6}"/>
    <dgm:cxn modelId="{F1863D27-5BD4-4355-BFCD-69DC0E736E62}" srcId="{085E02CE-06F6-407B-A8B2-FAFC98B24272}" destId="{E810179F-E1B0-4EBC-A056-E365014309E6}" srcOrd="0" destOrd="0" parTransId="{D776D816-E1B3-4337-9479-D9F53ADE8560}" sibTransId="{EB900763-E57E-4B81-8F11-D39E02C27BC4}"/>
    <dgm:cxn modelId="{29ADAE90-51DE-4CAC-A093-7886C14B18F8}" srcId="{1D347EC7-5CAA-4179-9F7E-382E4A40CA70}" destId="{65B2ACFA-3D9C-464E-A9CB-3B22898B10FA}" srcOrd="1" destOrd="0" parTransId="{2238084C-037F-4434-9970-980B0175200C}" sibTransId="{64C2549D-2BD5-42E1-96D5-70AA837600C8}"/>
    <dgm:cxn modelId="{FEBAF457-8FBB-43AD-9CE2-C8177ACC9C49}" type="presOf" srcId="{085E02CE-06F6-407B-A8B2-FAFC98B24272}" destId="{42BE24B2-621F-420D-823D-7A73BCA24F71}" srcOrd="0" destOrd="0" presId="urn:microsoft.com/office/officeart/2005/8/layout/hList1"/>
    <dgm:cxn modelId="{F4616E35-4A07-4972-BE39-73EECA5783B2}" srcId="{1D347EC7-5CAA-4179-9F7E-382E4A40CA70}" destId="{DA10135B-73A1-466A-9B8B-2A387BFED0CC}" srcOrd="3" destOrd="0" parTransId="{AAC2EA92-4CEB-476F-9829-0EFC3B7F96A2}" sibTransId="{E34E7B1F-B6DE-4C7C-983A-F22110160F64}"/>
    <dgm:cxn modelId="{E1BC73C1-74E0-4F35-A1BF-7B08441CB3E1}" srcId="{ADAE0657-DE46-424F-9485-7BA175E2EE4C}" destId="{019727BE-7569-4454-B391-A4D1692E33AC}" srcOrd="1" destOrd="0" parTransId="{2EE40561-53A6-47A2-8213-923D97A1AE6D}" sibTransId="{8E1F589E-ED49-452B-AB8D-2A0577B9DB84}"/>
    <dgm:cxn modelId="{88C92B11-4F45-4D66-A7C9-90A84456FA27}" type="presOf" srcId="{2AEC908E-6D2C-4FA5-9836-E1B23B27F6CC}" destId="{74D331F1-9044-4ACD-9E64-6246CBFC0D28}" srcOrd="0" destOrd="0" presId="urn:microsoft.com/office/officeart/2005/8/layout/hList1"/>
    <dgm:cxn modelId="{DA255D8C-4067-4175-B489-9381182A7A0D}" type="presOf" srcId="{9AD31A8F-F698-47B5-AB2D-5BA1BA352A7F}" destId="{4F52957C-1ADF-463E-B01C-66A90808CC7F}" srcOrd="0" destOrd="0" presId="urn:microsoft.com/office/officeart/2005/8/layout/hList1"/>
    <dgm:cxn modelId="{382FAB25-FD51-4825-A755-FA06279BDDDA}" type="presOf" srcId="{1D347EC7-5CAA-4179-9F7E-382E4A40CA70}" destId="{23FA63F6-F41F-4CA2-AFEF-4B16C2EBC464}" srcOrd="0" destOrd="0" presId="urn:microsoft.com/office/officeart/2005/8/layout/hList1"/>
    <dgm:cxn modelId="{66090AC3-1D70-40ED-B2C6-C1B999B4402C}" type="presOf" srcId="{97B3E0C5-DABC-4587-8310-10B4538B82B8}" destId="{8713F83C-7123-4D58-86BC-B41D934B0F80}" srcOrd="0" destOrd="0" presId="urn:microsoft.com/office/officeart/2005/8/layout/hList1"/>
    <dgm:cxn modelId="{D5044ED1-BAF5-456B-91C2-B79AB7C9A44B}" type="presOf" srcId="{65B2ACFA-3D9C-464E-A9CB-3B22898B10FA}" destId="{74D331F1-9044-4ACD-9E64-6246CBFC0D28}" srcOrd="0" destOrd="1" presId="urn:microsoft.com/office/officeart/2005/8/layout/hList1"/>
    <dgm:cxn modelId="{B1B297D4-B190-4EF8-82AD-E5EE275C8C38}" type="presParOf" srcId="{91E11702-DDD0-4FE3-8B1C-2752222CC7BF}" destId="{42C10D21-0CE8-40D8-AC57-40FD9B614600}" srcOrd="0" destOrd="0" presId="urn:microsoft.com/office/officeart/2005/8/layout/hList1"/>
    <dgm:cxn modelId="{A0BB9B68-DBBD-4A9F-9C13-ED4649C10D8D}" type="presParOf" srcId="{42C10D21-0CE8-40D8-AC57-40FD9B614600}" destId="{23FA63F6-F41F-4CA2-AFEF-4B16C2EBC464}" srcOrd="0" destOrd="0" presId="urn:microsoft.com/office/officeart/2005/8/layout/hList1"/>
    <dgm:cxn modelId="{8769CDAE-D513-4B41-9A39-961F58C5FCF5}" type="presParOf" srcId="{42C10D21-0CE8-40D8-AC57-40FD9B614600}" destId="{74D331F1-9044-4ACD-9E64-6246CBFC0D28}" srcOrd="1" destOrd="0" presId="urn:microsoft.com/office/officeart/2005/8/layout/hList1"/>
    <dgm:cxn modelId="{F2A137FB-CA0B-4572-A531-998322B332F1}" type="presParOf" srcId="{91E11702-DDD0-4FE3-8B1C-2752222CC7BF}" destId="{62F0B754-6BEB-4480-960F-BC44B4CA6A0C}" srcOrd="1" destOrd="0" presId="urn:microsoft.com/office/officeart/2005/8/layout/hList1"/>
    <dgm:cxn modelId="{B993B2EA-0A17-4349-A626-448EC7AFA7DB}" type="presParOf" srcId="{91E11702-DDD0-4FE3-8B1C-2752222CC7BF}" destId="{D49F275B-6816-45CE-A219-AFC0A7062513}" srcOrd="2" destOrd="0" presId="urn:microsoft.com/office/officeart/2005/8/layout/hList1"/>
    <dgm:cxn modelId="{3D242C7F-D2B0-4A2E-A2CB-87DE1E945D3C}" type="presParOf" srcId="{D49F275B-6816-45CE-A219-AFC0A7062513}" destId="{0600FD27-F709-465C-BCC7-A5B8BFA0940E}" srcOrd="0" destOrd="0" presId="urn:microsoft.com/office/officeart/2005/8/layout/hList1"/>
    <dgm:cxn modelId="{862AE1C7-A681-4F9B-B09D-FCB9A4E8099A}" type="presParOf" srcId="{D49F275B-6816-45CE-A219-AFC0A7062513}" destId="{8713F83C-7123-4D58-86BC-B41D934B0F80}" srcOrd="1" destOrd="0" presId="urn:microsoft.com/office/officeart/2005/8/layout/hList1"/>
    <dgm:cxn modelId="{7F024C7A-E2C8-4993-B90A-2DA68EA222D9}" type="presParOf" srcId="{91E11702-DDD0-4FE3-8B1C-2752222CC7BF}" destId="{E2CCB456-24E9-4C94-BED9-10C1F0D3D91A}" srcOrd="3" destOrd="0" presId="urn:microsoft.com/office/officeart/2005/8/layout/hList1"/>
    <dgm:cxn modelId="{F9FAFFA9-E612-4C68-9509-CA7C665219D8}" type="presParOf" srcId="{91E11702-DDD0-4FE3-8B1C-2752222CC7BF}" destId="{5DAB3389-475D-4D08-9550-52BD38C7B034}" srcOrd="4" destOrd="0" presId="urn:microsoft.com/office/officeart/2005/8/layout/hList1"/>
    <dgm:cxn modelId="{C1B3F27A-FF38-44C9-A650-CBE1C32CC481}" type="presParOf" srcId="{5DAB3389-475D-4D08-9550-52BD38C7B034}" destId="{EBCA4A50-9872-4892-B7C2-E9ABD162069A}" srcOrd="0" destOrd="0" presId="urn:microsoft.com/office/officeart/2005/8/layout/hList1"/>
    <dgm:cxn modelId="{C3F22A5D-9233-4FE8-8A1F-2495839DECE3}" type="presParOf" srcId="{5DAB3389-475D-4D08-9550-52BD38C7B034}" destId="{4F52957C-1ADF-463E-B01C-66A90808CC7F}" srcOrd="1" destOrd="0" presId="urn:microsoft.com/office/officeart/2005/8/layout/hList1"/>
    <dgm:cxn modelId="{935028B3-3EB0-4053-9ACB-E14662AD9CFE}" type="presParOf" srcId="{91E11702-DDD0-4FE3-8B1C-2752222CC7BF}" destId="{4375F949-92FE-4FC9-9072-D9C40EB7941E}" srcOrd="5" destOrd="0" presId="urn:microsoft.com/office/officeart/2005/8/layout/hList1"/>
    <dgm:cxn modelId="{D1FFECBA-EBB1-4B2E-9D2A-4434D0AD5AD0}" type="presParOf" srcId="{91E11702-DDD0-4FE3-8B1C-2752222CC7BF}" destId="{E936E2EA-0403-466E-9253-897B3C8F35C6}" srcOrd="6" destOrd="0" presId="urn:microsoft.com/office/officeart/2005/8/layout/hList1"/>
    <dgm:cxn modelId="{44FE8CF1-146F-4C36-9D5F-4E08E2203628}" type="presParOf" srcId="{E936E2EA-0403-466E-9253-897B3C8F35C6}" destId="{42BE24B2-621F-420D-823D-7A73BCA24F71}" srcOrd="0" destOrd="0" presId="urn:microsoft.com/office/officeart/2005/8/layout/hList1"/>
    <dgm:cxn modelId="{3756CC90-ADA9-4D88-9F47-7367C9BEE103}" type="presParOf" srcId="{E936E2EA-0403-466E-9253-897B3C8F35C6}" destId="{63DF28F9-CF0E-471A-8D45-84E9869579E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CEC83D-E226-40D8-A4A2-D3B12EAB62AF}" type="doc">
      <dgm:prSet loTypeId="urn:microsoft.com/office/officeart/2005/8/layout/pList2" loCatId="list" qsTypeId="urn:microsoft.com/office/officeart/2005/8/quickstyle/simple3" qsCatId="simple" csTypeId="urn:microsoft.com/office/officeart/2005/8/colors/colorful5" csCatId="colorful" phldr="1"/>
      <dgm:spPr/>
    </dgm:pt>
    <dgm:pt modelId="{401CF75D-85C6-4316-94D0-27F87DF6ACA7}">
      <dgm:prSet phldrT="[文本]" custT="1"/>
      <dgm:spPr/>
      <dgm:t>
        <a:bodyPr/>
        <a:lstStyle/>
        <a:p>
          <a:pPr algn="ctr"/>
          <a:r>
            <a:rPr lang="zh-CN" altLang="en-US" sz="2000" dirty="0" smtClean="0">
              <a:solidFill>
                <a:srgbClr val="305798"/>
              </a:solidFill>
              <a:latin typeface="微软雅黑" panose="020B0503020204020204" pitchFamily="34" charset="-122"/>
              <a:ea typeface="微软雅黑" panose="020B0503020204020204" pitchFamily="34" charset="-122"/>
            </a:rPr>
            <a:t>检查对象</a:t>
          </a:r>
          <a:endParaRPr lang="en-US" altLang="zh-CN" sz="2000" dirty="0" smtClean="0">
            <a:solidFill>
              <a:srgbClr val="305798"/>
            </a:solidFill>
            <a:latin typeface="微软雅黑" panose="020B0503020204020204" pitchFamily="34" charset="-122"/>
            <a:ea typeface="微软雅黑" panose="020B0503020204020204" pitchFamily="34" charset="-122"/>
          </a:endParaRPr>
        </a:p>
      </dgm:t>
    </dgm:pt>
    <dgm:pt modelId="{CA133655-C3ED-409C-803B-9ED4439A9144}" type="parTrans" cxnId="{29B3A51B-BE35-4956-8671-87F0632FC047}">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DE74C5DC-FF20-408E-B454-DAA5D7FFBF7A}" type="sibTrans" cxnId="{29B3A51B-BE35-4956-8671-87F0632FC047}">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E3E40DF3-9D57-45EC-B626-645EBEE432AC}">
      <dgm:prSet phldrT="[文本]" custT="1"/>
      <dgm:spPr/>
      <dgm:t>
        <a:bodyPr/>
        <a:lstStyle/>
        <a:p>
          <a:pPr algn="ctr"/>
          <a:r>
            <a:rPr lang="zh-CN" altLang="en-US" sz="2000" dirty="0" smtClean="0">
              <a:solidFill>
                <a:srgbClr val="305798"/>
              </a:solidFill>
              <a:latin typeface="微软雅黑" panose="020B0503020204020204" pitchFamily="34" charset="-122"/>
              <a:ea typeface="微软雅黑" panose="020B0503020204020204" pitchFamily="34" charset="-122"/>
            </a:rPr>
            <a:t>检查内容</a:t>
          </a:r>
          <a:endParaRPr lang="zh-CN" altLang="en-US" sz="2000" dirty="0">
            <a:solidFill>
              <a:srgbClr val="305798"/>
            </a:solidFill>
            <a:latin typeface="微软雅黑" panose="020B0503020204020204" pitchFamily="34" charset="-122"/>
            <a:ea typeface="微软雅黑" panose="020B0503020204020204" pitchFamily="34" charset="-122"/>
          </a:endParaRPr>
        </a:p>
      </dgm:t>
    </dgm:pt>
    <dgm:pt modelId="{F48703E3-EAF3-4957-8E7C-0FA77096E7F5}" type="parTrans" cxnId="{0F3B8C9F-7D1C-468B-AE30-EC43453B94F8}">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29C1CEE0-4FAB-4CF9-85CD-F91D6E580EC0}" type="sibTrans" cxnId="{0F3B8C9F-7D1C-468B-AE30-EC43453B94F8}">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C703196A-BA41-4CE1-95CA-D18B8290802F}">
      <dgm:prSet phldrT="[文本]" custT="1"/>
      <dgm:spPr/>
      <dgm:t>
        <a:bodyPr/>
        <a:lstStyle/>
        <a:p>
          <a:pPr algn="ctr"/>
          <a:r>
            <a:rPr lang="zh-CN" altLang="en-US" sz="2000" dirty="0" smtClean="0">
              <a:solidFill>
                <a:srgbClr val="305798"/>
              </a:solidFill>
              <a:latin typeface="微软雅黑" panose="020B0503020204020204" pitchFamily="34" charset="-122"/>
              <a:ea typeface="微软雅黑" panose="020B0503020204020204" pitchFamily="34" charset="-122"/>
            </a:rPr>
            <a:t>检查目的</a:t>
          </a:r>
          <a:endParaRPr lang="zh-CN" altLang="en-US" sz="2000" dirty="0">
            <a:solidFill>
              <a:srgbClr val="305798"/>
            </a:solidFill>
            <a:latin typeface="微软雅黑" panose="020B0503020204020204" pitchFamily="34" charset="-122"/>
            <a:ea typeface="微软雅黑" panose="020B0503020204020204" pitchFamily="34" charset="-122"/>
          </a:endParaRPr>
        </a:p>
      </dgm:t>
    </dgm:pt>
    <dgm:pt modelId="{EA33CC3D-330A-47D6-B393-8B56BB462E2B}" type="parTrans" cxnId="{455F6151-D725-478A-99BA-FB75CFBB356A}">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8AFA7A71-4E79-4333-9AFB-19497E4DB069}" type="sibTrans" cxnId="{455F6151-D725-478A-99BA-FB75CFBB356A}">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FB026F09-3277-4082-8052-CF49CDC28BEE}">
      <dgm:prSet phldrT="[文本]" custT="1"/>
      <dgm:spPr/>
      <dgm:t>
        <a:bodyPr/>
        <a:lstStyle/>
        <a:p>
          <a:pPr algn="ctr"/>
          <a:r>
            <a:rPr lang="zh-CN" altLang="en-US" sz="2000" dirty="0" smtClean="0">
              <a:solidFill>
                <a:srgbClr val="305798"/>
              </a:solidFill>
              <a:latin typeface="微软雅黑" panose="020B0503020204020204" pitchFamily="34" charset="-122"/>
              <a:ea typeface="微软雅黑" panose="020B0503020204020204" pitchFamily="34" charset="-122"/>
            </a:rPr>
            <a:t>检查方法</a:t>
          </a:r>
          <a:endParaRPr lang="zh-CN" altLang="en-US" sz="2000" dirty="0">
            <a:solidFill>
              <a:srgbClr val="305798"/>
            </a:solidFill>
            <a:latin typeface="微软雅黑" panose="020B0503020204020204" pitchFamily="34" charset="-122"/>
            <a:ea typeface="微软雅黑" panose="020B0503020204020204" pitchFamily="34" charset="-122"/>
          </a:endParaRPr>
        </a:p>
      </dgm:t>
    </dgm:pt>
    <dgm:pt modelId="{80483434-76F2-454D-9B46-B72956DD762F}" type="parTrans" cxnId="{05854A05-536E-417A-8EF0-5CD16695CACC}">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39EBB66B-DA7C-4F08-94BD-86A23C0E9F3B}" type="sibTrans" cxnId="{05854A05-536E-417A-8EF0-5CD16695CACC}">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B422C559-6A43-4FCA-89EF-3B7D544F8AE6}">
      <dgm:prSet phldrT="[文本]" custT="1"/>
      <dgm:spPr/>
      <dgm:t>
        <a:bodyPr/>
        <a:lstStyle/>
        <a:p>
          <a:pPr algn="ctr"/>
          <a:r>
            <a:rPr lang="zh-CN" altLang="en-US" sz="2000" dirty="0" smtClean="0">
              <a:solidFill>
                <a:srgbClr val="305798"/>
              </a:solidFill>
              <a:latin typeface="微软雅黑" panose="020B0503020204020204" pitchFamily="34" charset="-122"/>
              <a:ea typeface="微软雅黑" panose="020B0503020204020204" pitchFamily="34" charset="-122"/>
            </a:rPr>
            <a:t>工作划分</a:t>
          </a:r>
          <a:endParaRPr lang="zh-CN" altLang="en-US" sz="2000" dirty="0">
            <a:solidFill>
              <a:srgbClr val="305798"/>
            </a:solidFill>
            <a:latin typeface="微软雅黑" panose="020B0503020204020204" pitchFamily="34" charset="-122"/>
            <a:ea typeface="微软雅黑" panose="020B0503020204020204" pitchFamily="34" charset="-122"/>
          </a:endParaRPr>
        </a:p>
      </dgm:t>
    </dgm:pt>
    <dgm:pt modelId="{DBA347E5-3E10-4E40-9EF6-C27F90765C9B}" type="parTrans" cxnId="{768CC94F-D0B8-4413-8AD3-B85CDE2C1844}">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28495E2C-4551-4AB6-82AD-9F1AC868B06A}" type="sibTrans" cxnId="{768CC94F-D0B8-4413-8AD3-B85CDE2C1844}">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07B41D86-301D-4616-8483-EDEE4EB638FE}">
      <dgm:prSet phldrT="[文本]" custT="1"/>
      <dgm:spPr/>
      <dgm:t>
        <a:bodyPr/>
        <a:lstStyle/>
        <a:p>
          <a:pPr algn="l"/>
          <a:r>
            <a:rPr lang="zh-CN" altLang="en-US" sz="1400" dirty="0" smtClean="0">
              <a:solidFill>
                <a:srgbClr val="305798"/>
              </a:solidFill>
              <a:latin typeface="微软雅黑" panose="020B0503020204020204" pitchFamily="34" charset="-122"/>
              <a:ea typeface="微软雅黑" panose="020B0503020204020204" pitchFamily="34" charset="-122"/>
            </a:rPr>
            <a:t>非涉密重要信息系统运营使用单位</a:t>
          </a:r>
          <a:endParaRPr lang="en-US" altLang="zh-CN" sz="1400" dirty="0" smtClean="0">
            <a:solidFill>
              <a:srgbClr val="305798"/>
            </a:solidFill>
            <a:latin typeface="微软雅黑" panose="020B0503020204020204" pitchFamily="34" charset="-122"/>
            <a:ea typeface="微软雅黑" panose="020B0503020204020204" pitchFamily="34" charset="-122"/>
          </a:endParaRPr>
        </a:p>
      </dgm:t>
    </dgm:pt>
    <dgm:pt modelId="{074C9B78-77D0-4DDF-AE4F-C7C7FEEE94F7}" type="parTrans" cxnId="{89A97988-6942-40D5-80E2-9448350336E4}">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6920155C-2930-407E-A9B9-F0421802F5FB}" type="sibTrans" cxnId="{89A97988-6942-40D5-80E2-9448350336E4}">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9DEFD337-1298-4957-B1D9-34BFD7A0CB43}">
      <dgm:prSet phldrT="[文本]" custT="1"/>
      <dgm:spPr/>
      <dgm:t>
        <a:bodyPr/>
        <a:lstStyle/>
        <a:p>
          <a:pPr algn="l"/>
          <a:r>
            <a:rPr lang="zh-CN" altLang="en-US" sz="1400" dirty="0" smtClean="0">
              <a:solidFill>
                <a:srgbClr val="305798"/>
              </a:solidFill>
              <a:latin typeface="微软雅黑" panose="020B0503020204020204" pitchFamily="34" charset="-122"/>
              <a:ea typeface="微软雅黑" panose="020B0503020204020204" pitchFamily="34" charset="-122"/>
            </a:rPr>
            <a:t>等级保护工作开展和落实情况</a:t>
          </a:r>
          <a:endParaRPr lang="zh-CN" altLang="en-US" sz="1400" dirty="0">
            <a:solidFill>
              <a:srgbClr val="305798"/>
            </a:solidFill>
            <a:latin typeface="微软雅黑" panose="020B0503020204020204" pitchFamily="34" charset="-122"/>
            <a:ea typeface="微软雅黑" panose="020B0503020204020204" pitchFamily="34" charset="-122"/>
          </a:endParaRPr>
        </a:p>
      </dgm:t>
    </dgm:pt>
    <dgm:pt modelId="{39A5332E-CF44-490E-A84C-C2401A8C77A6}" type="parTrans" cxnId="{CB6FA4C8-2749-40A1-9495-8F0DC96848C5}">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8F5E6476-10B1-4DE5-838D-71C91CFAB0B1}" type="sibTrans" cxnId="{CB6FA4C8-2749-40A1-9495-8F0DC96848C5}">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B7873E09-0140-4A37-89C4-A6A2E6679DF4}">
      <dgm:prSet phldrT="[文本]" custT="1"/>
      <dgm:spPr/>
      <dgm:t>
        <a:bodyPr/>
        <a:lstStyle/>
        <a:p>
          <a:pPr algn="l"/>
          <a:r>
            <a:rPr lang="zh-CN" altLang="en-US" sz="1400" dirty="0" smtClean="0">
              <a:solidFill>
                <a:srgbClr val="305798"/>
              </a:solidFill>
              <a:latin typeface="微软雅黑" panose="020B0503020204020204" pitchFamily="34" charset="-122"/>
              <a:ea typeface="微软雅黑" panose="020B0503020204020204" pitchFamily="34" charset="-122"/>
            </a:rPr>
            <a:t>督促、检查其建设安全设施、落实安全措施、管理制度、安全责任和责任人</a:t>
          </a:r>
          <a:endParaRPr lang="zh-CN" altLang="en-US" sz="1400" dirty="0">
            <a:solidFill>
              <a:srgbClr val="305798"/>
            </a:solidFill>
            <a:latin typeface="微软雅黑" panose="020B0503020204020204" pitchFamily="34" charset="-122"/>
            <a:ea typeface="微软雅黑" panose="020B0503020204020204" pitchFamily="34" charset="-122"/>
          </a:endParaRPr>
        </a:p>
      </dgm:t>
    </dgm:pt>
    <dgm:pt modelId="{16676764-7B72-48C9-A2B2-9FF66F9D9199}" type="parTrans" cxnId="{FD77E122-E71E-4280-AD1C-2BB8D66983D9}">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348028CD-46C3-4CB7-B6ED-9EAE54E32927}" type="sibTrans" cxnId="{FD77E122-E71E-4280-AD1C-2BB8D66983D9}">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8D47D501-23F5-4AEE-AC77-BDA80D1A7C94}">
      <dgm:prSet phldrT="[文本]" custT="1"/>
      <dgm:spPr/>
      <dgm:t>
        <a:bodyPr/>
        <a:lstStyle/>
        <a:p>
          <a:pPr algn="l"/>
          <a:r>
            <a:rPr lang="zh-CN" altLang="en-US" sz="1400" dirty="0" smtClean="0">
              <a:solidFill>
                <a:srgbClr val="305798"/>
              </a:solidFill>
              <a:latin typeface="微软雅黑" panose="020B0503020204020204" pitchFamily="34" charset="-122"/>
              <a:ea typeface="微软雅黑" panose="020B0503020204020204" pitchFamily="34" charset="-122"/>
            </a:rPr>
            <a:t>谁受理备案、谁负责检查</a:t>
          </a:r>
          <a:endParaRPr lang="zh-CN" altLang="en-US" sz="1400" dirty="0">
            <a:solidFill>
              <a:srgbClr val="305798"/>
            </a:solidFill>
            <a:latin typeface="微软雅黑" panose="020B0503020204020204" pitchFamily="34" charset="-122"/>
            <a:ea typeface="微软雅黑" panose="020B0503020204020204" pitchFamily="34" charset="-122"/>
          </a:endParaRPr>
        </a:p>
      </dgm:t>
    </dgm:pt>
    <dgm:pt modelId="{EE218C96-1926-4531-87C0-D0B52356C65C}" type="parTrans" cxnId="{8FECCD1E-D52D-4417-A3C8-D42C6268A628}">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D8B6301B-9263-4A22-AC79-57B3DACC37E5}" type="sibTrans" cxnId="{8FECCD1E-D52D-4417-A3C8-D42C6268A628}">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C1CE7A0B-217E-45E0-B16C-875F0F95993B}">
      <dgm:prSet phldrT="[文本]" custT="1"/>
      <dgm:spPr/>
      <dgm:t>
        <a:bodyPr/>
        <a:lstStyle/>
        <a:p>
          <a:pPr algn="l"/>
          <a:r>
            <a:rPr lang="zh-CN" altLang="en-US" sz="1400" dirty="0" smtClean="0">
              <a:solidFill>
                <a:srgbClr val="305798"/>
              </a:solidFill>
              <a:latin typeface="微软雅黑" panose="020B0503020204020204" pitchFamily="34" charset="-122"/>
              <a:ea typeface="微软雅黑" panose="020B0503020204020204" pitchFamily="34" charset="-122"/>
            </a:rPr>
            <a:t>询问情况</a:t>
          </a:r>
          <a:endParaRPr lang="zh-CN" altLang="en-US" sz="1400" dirty="0">
            <a:solidFill>
              <a:srgbClr val="305798"/>
            </a:solidFill>
            <a:latin typeface="微软雅黑" panose="020B0503020204020204" pitchFamily="34" charset="-122"/>
            <a:ea typeface="微软雅黑" panose="020B0503020204020204" pitchFamily="34" charset="-122"/>
          </a:endParaRPr>
        </a:p>
      </dgm:t>
    </dgm:pt>
    <dgm:pt modelId="{7D351987-CBFA-46F4-9572-E6310CD956C5}" type="parTrans" cxnId="{A3AFFB71-980E-41D8-ADF8-0CBC84A89E4B}">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8B0AF498-C253-4C40-AF15-EA137EA8F6A1}" type="sibTrans" cxnId="{A3AFFB71-980E-41D8-ADF8-0CBC84A89E4B}">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23A85C60-7AD8-4104-B439-0CB2FF781E86}">
      <dgm:prSet phldrT="[文本]" custT="1"/>
      <dgm:spPr/>
      <dgm:t>
        <a:bodyPr/>
        <a:lstStyle/>
        <a:p>
          <a:pPr algn="l"/>
          <a:r>
            <a:rPr lang="zh-CN" altLang="en-US" sz="1400" dirty="0" smtClean="0">
              <a:solidFill>
                <a:srgbClr val="305798"/>
              </a:solidFill>
              <a:latin typeface="微软雅黑" panose="020B0503020204020204" pitchFamily="34" charset="-122"/>
              <a:ea typeface="微软雅黑" panose="020B0503020204020204" pitchFamily="34" charset="-122"/>
            </a:rPr>
            <a:t>查阅、核对资料</a:t>
          </a:r>
          <a:endParaRPr lang="zh-CN" altLang="en-US" sz="1400" dirty="0">
            <a:solidFill>
              <a:srgbClr val="305798"/>
            </a:solidFill>
            <a:latin typeface="微软雅黑" panose="020B0503020204020204" pitchFamily="34" charset="-122"/>
            <a:ea typeface="微软雅黑" panose="020B0503020204020204" pitchFamily="34" charset="-122"/>
          </a:endParaRPr>
        </a:p>
      </dgm:t>
    </dgm:pt>
    <dgm:pt modelId="{9CBEB34F-E3DA-4B9B-8669-D30DD9F73A1C}" type="parTrans" cxnId="{AAB82A74-DDE2-4DB7-B34D-EF729472A4B5}">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2EC7D60F-36BC-48B5-BA24-E0D5DB1030D3}" type="sibTrans" cxnId="{AAB82A74-DDE2-4DB7-B34D-EF729472A4B5}">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207B2213-3715-416F-A354-144DBAC469BB}">
      <dgm:prSet phldrT="[文本]" custT="1"/>
      <dgm:spPr/>
      <dgm:t>
        <a:bodyPr/>
        <a:lstStyle/>
        <a:p>
          <a:pPr algn="l"/>
          <a:r>
            <a:rPr lang="zh-CN" altLang="en-US" sz="1400" dirty="0" smtClean="0">
              <a:solidFill>
                <a:srgbClr val="305798"/>
              </a:solidFill>
              <a:latin typeface="微软雅黑" panose="020B0503020204020204" pitchFamily="34" charset="-122"/>
              <a:ea typeface="微软雅黑" panose="020B0503020204020204" pitchFamily="34" charset="-122"/>
            </a:rPr>
            <a:t>调看记录、资料</a:t>
          </a:r>
          <a:endParaRPr lang="zh-CN" altLang="en-US" sz="1400" dirty="0">
            <a:solidFill>
              <a:srgbClr val="305798"/>
            </a:solidFill>
            <a:latin typeface="微软雅黑" panose="020B0503020204020204" pitchFamily="34" charset="-122"/>
            <a:ea typeface="微软雅黑" panose="020B0503020204020204" pitchFamily="34" charset="-122"/>
          </a:endParaRPr>
        </a:p>
      </dgm:t>
    </dgm:pt>
    <dgm:pt modelId="{C35EEAB6-05D1-4E8F-A551-3D61E8A978DD}" type="parTrans" cxnId="{683E1B18-EDEA-484E-8B45-ECCA08B165CA}">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ECACB5EF-9F9F-4BDA-B8A4-A246CD5EEB79}" type="sibTrans" cxnId="{683E1B18-EDEA-484E-8B45-ECCA08B165CA}">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10B9F04C-ACC6-4233-9AED-5E44FCE0954E}">
      <dgm:prSet phldrT="[文本]" custT="1"/>
      <dgm:spPr/>
      <dgm:t>
        <a:bodyPr/>
        <a:lstStyle/>
        <a:p>
          <a:pPr algn="l"/>
          <a:r>
            <a:rPr lang="zh-CN" altLang="en-US" sz="1400" dirty="0" smtClean="0">
              <a:solidFill>
                <a:srgbClr val="305798"/>
              </a:solidFill>
              <a:latin typeface="微软雅黑" panose="020B0503020204020204" pitchFamily="34" charset="-122"/>
              <a:ea typeface="微软雅黑" panose="020B0503020204020204" pitchFamily="34" charset="-122"/>
            </a:rPr>
            <a:t>现场验查等方式</a:t>
          </a:r>
          <a:endParaRPr lang="zh-CN" altLang="en-US" sz="1400" dirty="0">
            <a:solidFill>
              <a:srgbClr val="305798"/>
            </a:solidFill>
            <a:latin typeface="微软雅黑" panose="020B0503020204020204" pitchFamily="34" charset="-122"/>
            <a:ea typeface="微软雅黑" panose="020B0503020204020204" pitchFamily="34" charset="-122"/>
          </a:endParaRPr>
        </a:p>
      </dgm:t>
    </dgm:pt>
    <dgm:pt modelId="{C997D384-46DC-4A91-A4B2-625287FE300B}" type="parTrans" cxnId="{D326AC7B-077F-4703-9D28-F91AD0175B2E}">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3E7D1334-B909-4957-90CE-AA0A8741BBCA}" type="sibTrans" cxnId="{D326AC7B-077F-4703-9D28-F91AD0175B2E}">
      <dgm:prSet/>
      <dgm:spPr/>
      <dgm:t>
        <a:bodyPr/>
        <a:lstStyle/>
        <a:p>
          <a:endParaRPr lang="zh-CN" altLang="en-US" sz="3200">
            <a:solidFill>
              <a:srgbClr val="305798"/>
            </a:solidFill>
            <a:latin typeface="微软雅黑" panose="020B0503020204020204" pitchFamily="34" charset="-122"/>
            <a:ea typeface="微软雅黑" panose="020B0503020204020204" pitchFamily="34" charset="-122"/>
          </a:endParaRPr>
        </a:p>
      </dgm:t>
    </dgm:pt>
    <dgm:pt modelId="{7781BF76-2094-42D1-9A55-700ED6EAF297}" type="pres">
      <dgm:prSet presAssocID="{92CEC83D-E226-40D8-A4A2-D3B12EAB62AF}" presName="Name0" presStyleCnt="0">
        <dgm:presLayoutVars>
          <dgm:dir/>
          <dgm:resizeHandles val="exact"/>
        </dgm:presLayoutVars>
      </dgm:prSet>
      <dgm:spPr/>
    </dgm:pt>
    <dgm:pt modelId="{57931385-35FC-49CB-989D-2B8A7E5CF80D}" type="pres">
      <dgm:prSet presAssocID="{92CEC83D-E226-40D8-A4A2-D3B12EAB62AF}" presName="bkgdShp" presStyleLbl="alignAccFollowNode1" presStyleIdx="0" presStyleCnt="1" custScaleX="94110"/>
      <dgm:spPr/>
    </dgm:pt>
    <dgm:pt modelId="{7DF02676-B943-4E53-A550-348C261B8C04}" type="pres">
      <dgm:prSet presAssocID="{92CEC83D-E226-40D8-A4A2-D3B12EAB62AF}" presName="linComp" presStyleCnt="0"/>
      <dgm:spPr/>
    </dgm:pt>
    <dgm:pt modelId="{A01C25D8-F492-4B28-95FC-8C92916AB5AD}" type="pres">
      <dgm:prSet presAssocID="{401CF75D-85C6-4316-94D0-27F87DF6ACA7}" presName="compNode" presStyleCnt="0"/>
      <dgm:spPr/>
    </dgm:pt>
    <dgm:pt modelId="{4214971C-0EFB-4C18-B5B6-C11D0D2F951F}" type="pres">
      <dgm:prSet presAssocID="{401CF75D-85C6-4316-94D0-27F87DF6ACA7}" presName="node" presStyleLbl="node1" presStyleIdx="0" presStyleCnt="5">
        <dgm:presLayoutVars>
          <dgm:bulletEnabled val="1"/>
        </dgm:presLayoutVars>
      </dgm:prSet>
      <dgm:spPr/>
      <dgm:t>
        <a:bodyPr/>
        <a:lstStyle/>
        <a:p>
          <a:endParaRPr lang="zh-CN" altLang="en-US"/>
        </a:p>
      </dgm:t>
    </dgm:pt>
    <dgm:pt modelId="{01120A54-A7C9-436B-A5AE-7812B353D36E}" type="pres">
      <dgm:prSet presAssocID="{401CF75D-85C6-4316-94D0-27F87DF6ACA7}" presName="invisiNode" presStyleLbl="node1" presStyleIdx="0" presStyleCnt="5"/>
      <dgm:spPr/>
    </dgm:pt>
    <dgm:pt modelId="{539EE9C3-BCBB-4233-B87B-198F749AC089}" type="pres">
      <dgm:prSet presAssocID="{401CF75D-85C6-4316-94D0-27F87DF6ACA7}" presName="imagNode" presStyleLbl="fgImgPlace1" presStyleIdx="0" presStyleCnt="5" custScaleX="74599"/>
      <dgm:spPr>
        <a:blipFill rotWithShape="1">
          <a:blip xmlns:r="http://schemas.openxmlformats.org/officeDocument/2006/relationships" r:embed="rId1"/>
          <a:stretch>
            <a:fillRect/>
          </a:stretch>
        </a:blipFill>
      </dgm:spPr>
    </dgm:pt>
    <dgm:pt modelId="{CEBC447B-3C66-40B5-BED6-323A2E46D656}" type="pres">
      <dgm:prSet presAssocID="{DE74C5DC-FF20-408E-B454-DAA5D7FFBF7A}" presName="sibTrans" presStyleLbl="sibTrans2D1" presStyleIdx="0" presStyleCnt="0"/>
      <dgm:spPr/>
      <dgm:t>
        <a:bodyPr/>
        <a:lstStyle/>
        <a:p>
          <a:endParaRPr lang="zh-CN" altLang="en-US"/>
        </a:p>
      </dgm:t>
    </dgm:pt>
    <dgm:pt modelId="{B5120887-DA20-40D2-8CF1-0C06C2C86F22}" type="pres">
      <dgm:prSet presAssocID="{E3E40DF3-9D57-45EC-B626-645EBEE432AC}" presName="compNode" presStyleCnt="0"/>
      <dgm:spPr/>
    </dgm:pt>
    <dgm:pt modelId="{2D8D9299-948B-4A49-8B0F-6D044DC02FD0}" type="pres">
      <dgm:prSet presAssocID="{E3E40DF3-9D57-45EC-B626-645EBEE432AC}" presName="node" presStyleLbl="node1" presStyleIdx="1" presStyleCnt="5">
        <dgm:presLayoutVars>
          <dgm:bulletEnabled val="1"/>
        </dgm:presLayoutVars>
      </dgm:prSet>
      <dgm:spPr/>
      <dgm:t>
        <a:bodyPr/>
        <a:lstStyle/>
        <a:p>
          <a:endParaRPr lang="zh-CN" altLang="en-US"/>
        </a:p>
      </dgm:t>
    </dgm:pt>
    <dgm:pt modelId="{599C6FED-C1EE-4E18-A4A5-88A01FDF5D9A}" type="pres">
      <dgm:prSet presAssocID="{E3E40DF3-9D57-45EC-B626-645EBEE432AC}" presName="invisiNode" presStyleLbl="node1" presStyleIdx="1" presStyleCnt="5"/>
      <dgm:spPr/>
    </dgm:pt>
    <dgm:pt modelId="{97C5A0A9-7FBC-4222-B9BE-362BD709E11D}" type="pres">
      <dgm:prSet presAssocID="{E3E40DF3-9D57-45EC-B626-645EBEE432AC}" presName="imagNode" presStyleLbl="fgImgPlace1" presStyleIdx="1" presStyleCnt="5" custScaleX="74599"/>
      <dgm:spPr>
        <a:blipFill rotWithShape="1">
          <a:blip xmlns:r="http://schemas.openxmlformats.org/officeDocument/2006/relationships" r:embed="rId2"/>
          <a:stretch>
            <a:fillRect/>
          </a:stretch>
        </a:blipFill>
      </dgm:spPr>
    </dgm:pt>
    <dgm:pt modelId="{2613F304-F09C-4885-B17B-6BEC17F3B84B}" type="pres">
      <dgm:prSet presAssocID="{29C1CEE0-4FAB-4CF9-85CD-F91D6E580EC0}" presName="sibTrans" presStyleLbl="sibTrans2D1" presStyleIdx="0" presStyleCnt="0"/>
      <dgm:spPr/>
      <dgm:t>
        <a:bodyPr/>
        <a:lstStyle/>
        <a:p>
          <a:endParaRPr lang="zh-CN" altLang="en-US"/>
        </a:p>
      </dgm:t>
    </dgm:pt>
    <dgm:pt modelId="{031C98A8-732D-4344-A301-111611C1417E}" type="pres">
      <dgm:prSet presAssocID="{C703196A-BA41-4CE1-95CA-D18B8290802F}" presName="compNode" presStyleCnt="0"/>
      <dgm:spPr/>
    </dgm:pt>
    <dgm:pt modelId="{1F49AC62-37AD-4FB6-80DB-B002E50D7E3F}" type="pres">
      <dgm:prSet presAssocID="{C703196A-BA41-4CE1-95CA-D18B8290802F}" presName="node" presStyleLbl="node1" presStyleIdx="2" presStyleCnt="5">
        <dgm:presLayoutVars>
          <dgm:bulletEnabled val="1"/>
        </dgm:presLayoutVars>
      </dgm:prSet>
      <dgm:spPr/>
      <dgm:t>
        <a:bodyPr/>
        <a:lstStyle/>
        <a:p>
          <a:endParaRPr lang="zh-CN" altLang="en-US"/>
        </a:p>
      </dgm:t>
    </dgm:pt>
    <dgm:pt modelId="{5112F83B-0280-4F88-AAEB-C41F8E61F0F0}" type="pres">
      <dgm:prSet presAssocID="{C703196A-BA41-4CE1-95CA-D18B8290802F}" presName="invisiNode" presStyleLbl="node1" presStyleIdx="2" presStyleCnt="5"/>
      <dgm:spPr/>
    </dgm:pt>
    <dgm:pt modelId="{43F1714F-2D28-4EEF-89BE-3DE57971958B}" type="pres">
      <dgm:prSet presAssocID="{C703196A-BA41-4CE1-95CA-D18B8290802F}" presName="imagNode" presStyleLbl="fgImgPlace1" presStyleIdx="2" presStyleCnt="5" custScaleX="74599"/>
      <dgm:spPr>
        <a:blipFill rotWithShape="1">
          <a:blip xmlns:r="http://schemas.openxmlformats.org/officeDocument/2006/relationships" r:embed="rId3"/>
          <a:stretch>
            <a:fillRect/>
          </a:stretch>
        </a:blipFill>
      </dgm:spPr>
    </dgm:pt>
    <dgm:pt modelId="{D23E1522-8F86-4992-BD88-D88B63AEE3C8}" type="pres">
      <dgm:prSet presAssocID="{8AFA7A71-4E79-4333-9AFB-19497E4DB069}" presName="sibTrans" presStyleLbl="sibTrans2D1" presStyleIdx="0" presStyleCnt="0"/>
      <dgm:spPr/>
      <dgm:t>
        <a:bodyPr/>
        <a:lstStyle/>
        <a:p>
          <a:endParaRPr lang="zh-CN" altLang="en-US"/>
        </a:p>
      </dgm:t>
    </dgm:pt>
    <dgm:pt modelId="{0256A324-8415-49BE-800A-8AB45850FF4F}" type="pres">
      <dgm:prSet presAssocID="{B422C559-6A43-4FCA-89EF-3B7D544F8AE6}" presName="compNode" presStyleCnt="0"/>
      <dgm:spPr/>
    </dgm:pt>
    <dgm:pt modelId="{AE9091A1-6339-4E0A-A48A-06A3EDC3BA29}" type="pres">
      <dgm:prSet presAssocID="{B422C559-6A43-4FCA-89EF-3B7D544F8AE6}" presName="node" presStyleLbl="node1" presStyleIdx="3" presStyleCnt="5">
        <dgm:presLayoutVars>
          <dgm:bulletEnabled val="1"/>
        </dgm:presLayoutVars>
      </dgm:prSet>
      <dgm:spPr/>
      <dgm:t>
        <a:bodyPr/>
        <a:lstStyle/>
        <a:p>
          <a:endParaRPr lang="zh-CN" altLang="en-US"/>
        </a:p>
      </dgm:t>
    </dgm:pt>
    <dgm:pt modelId="{79B0E90D-E0BA-496A-BBD2-E817DBE2B865}" type="pres">
      <dgm:prSet presAssocID="{B422C559-6A43-4FCA-89EF-3B7D544F8AE6}" presName="invisiNode" presStyleLbl="node1" presStyleIdx="3" presStyleCnt="5"/>
      <dgm:spPr/>
    </dgm:pt>
    <dgm:pt modelId="{D3DF00F9-A57B-4FFC-BD42-97CB286B6C03}" type="pres">
      <dgm:prSet presAssocID="{B422C559-6A43-4FCA-89EF-3B7D544F8AE6}" presName="imagNode" presStyleLbl="fgImgPlace1" presStyleIdx="3" presStyleCnt="5" custScaleX="74599"/>
      <dgm:spPr>
        <a:blipFill rotWithShape="1">
          <a:blip xmlns:r="http://schemas.openxmlformats.org/officeDocument/2006/relationships" r:embed="rId4"/>
          <a:stretch>
            <a:fillRect/>
          </a:stretch>
        </a:blipFill>
      </dgm:spPr>
    </dgm:pt>
    <dgm:pt modelId="{B32B3EA8-F43D-4158-B2D5-88EF81171202}" type="pres">
      <dgm:prSet presAssocID="{28495E2C-4551-4AB6-82AD-9F1AC868B06A}" presName="sibTrans" presStyleLbl="sibTrans2D1" presStyleIdx="0" presStyleCnt="0"/>
      <dgm:spPr/>
      <dgm:t>
        <a:bodyPr/>
        <a:lstStyle/>
        <a:p>
          <a:endParaRPr lang="zh-CN" altLang="en-US"/>
        </a:p>
      </dgm:t>
    </dgm:pt>
    <dgm:pt modelId="{A2D05794-AE4B-420A-BDED-6EA2D891E511}" type="pres">
      <dgm:prSet presAssocID="{FB026F09-3277-4082-8052-CF49CDC28BEE}" presName="compNode" presStyleCnt="0"/>
      <dgm:spPr/>
    </dgm:pt>
    <dgm:pt modelId="{A9217E69-D903-4306-AE6F-8E5FE19A7E1B}" type="pres">
      <dgm:prSet presAssocID="{FB026F09-3277-4082-8052-CF49CDC28BEE}" presName="node" presStyleLbl="node1" presStyleIdx="4" presStyleCnt="5">
        <dgm:presLayoutVars>
          <dgm:bulletEnabled val="1"/>
        </dgm:presLayoutVars>
      </dgm:prSet>
      <dgm:spPr/>
      <dgm:t>
        <a:bodyPr/>
        <a:lstStyle/>
        <a:p>
          <a:endParaRPr lang="zh-CN" altLang="en-US"/>
        </a:p>
      </dgm:t>
    </dgm:pt>
    <dgm:pt modelId="{D3B522A2-9E51-4794-BDE4-90D324F0926B}" type="pres">
      <dgm:prSet presAssocID="{FB026F09-3277-4082-8052-CF49CDC28BEE}" presName="invisiNode" presStyleLbl="node1" presStyleIdx="4" presStyleCnt="5"/>
      <dgm:spPr/>
    </dgm:pt>
    <dgm:pt modelId="{0EDEDF8E-A78D-467F-82D2-B0FAF42AE9A9}" type="pres">
      <dgm:prSet presAssocID="{FB026F09-3277-4082-8052-CF49CDC28BEE}" presName="imagNode" presStyleLbl="fgImgPlace1" presStyleIdx="4" presStyleCnt="5" custScaleX="74599"/>
      <dgm:spPr>
        <a:blipFill rotWithShape="1">
          <a:blip xmlns:r="http://schemas.openxmlformats.org/officeDocument/2006/relationships" r:embed="rId5"/>
          <a:stretch>
            <a:fillRect/>
          </a:stretch>
        </a:blipFill>
      </dgm:spPr>
    </dgm:pt>
  </dgm:ptLst>
  <dgm:cxnLst>
    <dgm:cxn modelId="{A3F1A9ED-D2FB-4660-A72B-D73FD7EACA87}" type="presOf" srcId="{29C1CEE0-4FAB-4CF9-85CD-F91D6E580EC0}" destId="{2613F304-F09C-4885-B17B-6BEC17F3B84B}" srcOrd="0" destOrd="0" presId="urn:microsoft.com/office/officeart/2005/8/layout/pList2"/>
    <dgm:cxn modelId="{59F7F5B8-68EC-442D-8737-B119218DE0B0}" type="presOf" srcId="{207B2213-3715-416F-A354-144DBAC469BB}" destId="{A9217E69-D903-4306-AE6F-8E5FE19A7E1B}" srcOrd="0" destOrd="3" presId="urn:microsoft.com/office/officeart/2005/8/layout/pList2"/>
    <dgm:cxn modelId="{768CC94F-D0B8-4413-8AD3-B85CDE2C1844}" srcId="{92CEC83D-E226-40D8-A4A2-D3B12EAB62AF}" destId="{B422C559-6A43-4FCA-89EF-3B7D544F8AE6}" srcOrd="3" destOrd="0" parTransId="{DBA347E5-3E10-4E40-9EF6-C27F90765C9B}" sibTransId="{28495E2C-4551-4AB6-82AD-9F1AC868B06A}"/>
    <dgm:cxn modelId="{A3AFFB71-980E-41D8-ADF8-0CBC84A89E4B}" srcId="{FB026F09-3277-4082-8052-CF49CDC28BEE}" destId="{C1CE7A0B-217E-45E0-B16C-875F0F95993B}" srcOrd="0" destOrd="0" parTransId="{7D351987-CBFA-46F4-9572-E6310CD956C5}" sibTransId="{8B0AF498-C253-4C40-AF15-EA137EA8F6A1}"/>
    <dgm:cxn modelId="{89A97988-6942-40D5-80E2-9448350336E4}" srcId="{401CF75D-85C6-4316-94D0-27F87DF6ACA7}" destId="{07B41D86-301D-4616-8483-EDEE4EB638FE}" srcOrd="0" destOrd="0" parTransId="{074C9B78-77D0-4DDF-AE4F-C7C7FEEE94F7}" sibTransId="{6920155C-2930-407E-A9B9-F0421802F5FB}"/>
    <dgm:cxn modelId="{455F6151-D725-478A-99BA-FB75CFBB356A}" srcId="{92CEC83D-E226-40D8-A4A2-D3B12EAB62AF}" destId="{C703196A-BA41-4CE1-95CA-D18B8290802F}" srcOrd="2" destOrd="0" parTransId="{EA33CC3D-330A-47D6-B393-8B56BB462E2B}" sibTransId="{8AFA7A71-4E79-4333-9AFB-19497E4DB069}"/>
    <dgm:cxn modelId="{215A90EA-FDC9-4B7E-860A-DEAD9E4AC23A}" type="presOf" srcId="{FB026F09-3277-4082-8052-CF49CDC28BEE}" destId="{A9217E69-D903-4306-AE6F-8E5FE19A7E1B}" srcOrd="0" destOrd="0" presId="urn:microsoft.com/office/officeart/2005/8/layout/pList2"/>
    <dgm:cxn modelId="{683E1B18-EDEA-484E-8B45-ECCA08B165CA}" srcId="{FB026F09-3277-4082-8052-CF49CDC28BEE}" destId="{207B2213-3715-416F-A354-144DBAC469BB}" srcOrd="2" destOrd="0" parTransId="{C35EEAB6-05D1-4E8F-A551-3D61E8A978DD}" sibTransId="{ECACB5EF-9F9F-4BDA-B8A4-A246CD5EEB79}"/>
    <dgm:cxn modelId="{8FECCD1E-D52D-4417-A3C8-D42C6268A628}" srcId="{B422C559-6A43-4FCA-89EF-3B7D544F8AE6}" destId="{8D47D501-23F5-4AEE-AC77-BDA80D1A7C94}" srcOrd="0" destOrd="0" parTransId="{EE218C96-1926-4531-87C0-D0B52356C65C}" sibTransId="{D8B6301B-9263-4A22-AC79-57B3DACC37E5}"/>
    <dgm:cxn modelId="{29B3A51B-BE35-4956-8671-87F0632FC047}" srcId="{92CEC83D-E226-40D8-A4A2-D3B12EAB62AF}" destId="{401CF75D-85C6-4316-94D0-27F87DF6ACA7}" srcOrd="0" destOrd="0" parTransId="{CA133655-C3ED-409C-803B-9ED4439A9144}" sibTransId="{DE74C5DC-FF20-408E-B454-DAA5D7FFBF7A}"/>
    <dgm:cxn modelId="{629CC2E6-CC44-45B8-B3C1-56ADD5933193}" type="presOf" srcId="{92CEC83D-E226-40D8-A4A2-D3B12EAB62AF}" destId="{7781BF76-2094-42D1-9A55-700ED6EAF297}" srcOrd="0" destOrd="0" presId="urn:microsoft.com/office/officeart/2005/8/layout/pList2"/>
    <dgm:cxn modelId="{D8ECB062-5B53-4B27-B586-61A8D51D3D92}" type="presOf" srcId="{8D47D501-23F5-4AEE-AC77-BDA80D1A7C94}" destId="{AE9091A1-6339-4E0A-A48A-06A3EDC3BA29}" srcOrd="0" destOrd="1" presId="urn:microsoft.com/office/officeart/2005/8/layout/pList2"/>
    <dgm:cxn modelId="{FD77E122-E71E-4280-AD1C-2BB8D66983D9}" srcId="{C703196A-BA41-4CE1-95CA-D18B8290802F}" destId="{B7873E09-0140-4A37-89C4-A6A2E6679DF4}" srcOrd="0" destOrd="0" parTransId="{16676764-7B72-48C9-A2B2-9FF66F9D9199}" sibTransId="{348028CD-46C3-4CB7-B6ED-9EAE54E32927}"/>
    <dgm:cxn modelId="{02C2BF43-5151-45E2-8375-814FF22ADB27}" type="presOf" srcId="{DE74C5DC-FF20-408E-B454-DAA5D7FFBF7A}" destId="{CEBC447B-3C66-40B5-BED6-323A2E46D656}" srcOrd="0" destOrd="0" presId="urn:microsoft.com/office/officeart/2005/8/layout/pList2"/>
    <dgm:cxn modelId="{52C4190A-9672-40E9-BE5D-1AF9070CE2F0}" type="presOf" srcId="{28495E2C-4551-4AB6-82AD-9F1AC868B06A}" destId="{B32B3EA8-F43D-4158-B2D5-88EF81171202}" srcOrd="0" destOrd="0" presId="urn:microsoft.com/office/officeart/2005/8/layout/pList2"/>
    <dgm:cxn modelId="{05854A05-536E-417A-8EF0-5CD16695CACC}" srcId="{92CEC83D-E226-40D8-A4A2-D3B12EAB62AF}" destId="{FB026F09-3277-4082-8052-CF49CDC28BEE}" srcOrd="4" destOrd="0" parTransId="{80483434-76F2-454D-9B46-B72956DD762F}" sibTransId="{39EBB66B-DA7C-4F08-94BD-86A23C0E9F3B}"/>
    <dgm:cxn modelId="{3C02D1D1-8E31-4E13-8CD0-E61952A0CD96}" type="presOf" srcId="{E3E40DF3-9D57-45EC-B626-645EBEE432AC}" destId="{2D8D9299-948B-4A49-8B0F-6D044DC02FD0}" srcOrd="0" destOrd="0" presId="urn:microsoft.com/office/officeart/2005/8/layout/pList2"/>
    <dgm:cxn modelId="{D828407D-BF15-42B0-B738-2ACD52CE03EF}" type="presOf" srcId="{23A85C60-7AD8-4104-B439-0CB2FF781E86}" destId="{A9217E69-D903-4306-AE6F-8E5FE19A7E1B}" srcOrd="0" destOrd="2" presId="urn:microsoft.com/office/officeart/2005/8/layout/pList2"/>
    <dgm:cxn modelId="{CB6FA4C8-2749-40A1-9495-8F0DC96848C5}" srcId="{E3E40DF3-9D57-45EC-B626-645EBEE432AC}" destId="{9DEFD337-1298-4957-B1D9-34BFD7A0CB43}" srcOrd="0" destOrd="0" parTransId="{39A5332E-CF44-490E-A84C-C2401A8C77A6}" sibTransId="{8F5E6476-10B1-4DE5-838D-71C91CFAB0B1}"/>
    <dgm:cxn modelId="{CA734C39-F40C-4A78-86E9-2015BA78891F}" type="presOf" srcId="{C703196A-BA41-4CE1-95CA-D18B8290802F}" destId="{1F49AC62-37AD-4FB6-80DB-B002E50D7E3F}" srcOrd="0" destOrd="0" presId="urn:microsoft.com/office/officeart/2005/8/layout/pList2"/>
    <dgm:cxn modelId="{AAB82A74-DDE2-4DB7-B34D-EF729472A4B5}" srcId="{FB026F09-3277-4082-8052-CF49CDC28BEE}" destId="{23A85C60-7AD8-4104-B439-0CB2FF781E86}" srcOrd="1" destOrd="0" parTransId="{9CBEB34F-E3DA-4B9B-8669-D30DD9F73A1C}" sibTransId="{2EC7D60F-36BC-48B5-BA24-E0D5DB1030D3}"/>
    <dgm:cxn modelId="{879A63D5-8280-46DE-9E59-44BCD97CA234}" type="presOf" srcId="{B422C559-6A43-4FCA-89EF-3B7D544F8AE6}" destId="{AE9091A1-6339-4E0A-A48A-06A3EDC3BA29}" srcOrd="0" destOrd="0" presId="urn:microsoft.com/office/officeart/2005/8/layout/pList2"/>
    <dgm:cxn modelId="{49074120-01EA-4720-B0EC-164CFF677189}" type="presOf" srcId="{B7873E09-0140-4A37-89C4-A6A2E6679DF4}" destId="{1F49AC62-37AD-4FB6-80DB-B002E50D7E3F}" srcOrd="0" destOrd="1" presId="urn:microsoft.com/office/officeart/2005/8/layout/pList2"/>
    <dgm:cxn modelId="{0F3B8C9F-7D1C-468B-AE30-EC43453B94F8}" srcId="{92CEC83D-E226-40D8-A4A2-D3B12EAB62AF}" destId="{E3E40DF3-9D57-45EC-B626-645EBEE432AC}" srcOrd="1" destOrd="0" parTransId="{F48703E3-EAF3-4957-8E7C-0FA77096E7F5}" sibTransId="{29C1CEE0-4FAB-4CF9-85CD-F91D6E580EC0}"/>
    <dgm:cxn modelId="{4629CE0A-C74B-48BE-ABAD-58D5FEDFC07A}" type="presOf" srcId="{C1CE7A0B-217E-45E0-B16C-875F0F95993B}" destId="{A9217E69-D903-4306-AE6F-8E5FE19A7E1B}" srcOrd="0" destOrd="1" presId="urn:microsoft.com/office/officeart/2005/8/layout/pList2"/>
    <dgm:cxn modelId="{3E024794-563C-4031-966B-DB6223A0E808}" type="presOf" srcId="{9DEFD337-1298-4957-B1D9-34BFD7A0CB43}" destId="{2D8D9299-948B-4A49-8B0F-6D044DC02FD0}" srcOrd="0" destOrd="1" presId="urn:microsoft.com/office/officeart/2005/8/layout/pList2"/>
    <dgm:cxn modelId="{ED1C5529-E1A7-44BA-A3EB-D13143D8D016}" type="presOf" srcId="{8AFA7A71-4E79-4333-9AFB-19497E4DB069}" destId="{D23E1522-8F86-4992-BD88-D88B63AEE3C8}" srcOrd="0" destOrd="0" presId="urn:microsoft.com/office/officeart/2005/8/layout/pList2"/>
    <dgm:cxn modelId="{D326AC7B-077F-4703-9D28-F91AD0175B2E}" srcId="{FB026F09-3277-4082-8052-CF49CDC28BEE}" destId="{10B9F04C-ACC6-4233-9AED-5E44FCE0954E}" srcOrd="3" destOrd="0" parTransId="{C997D384-46DC-4A91-A4B2-625287FE300B}" sibTransId="{3E7D1334-B909-4957-90CE-AA0A8741BBCA}"/>
    <dgm:cxn modelId="{05837DB5-0041-43B3-85D5-D22888E4EAB7}" type="presOf" srcId="{10B9F04C-ACC6-4233-9AED-5E44FCE0954E}" destId="{A9217E69-D903-4306-AE6F-8E5FE19A7E1B}" srcOrd="0" destOrd="4" presId="urn:microsoft.com/office/officeart/2005/8/layout/pList2"/>
    <dgm:cxn modelId="{CCE6476E-4ACC-4A4D-8818-3E4FF0C381C3}" type="presOf" srcId="{07B41D86-301D-4616-8483-EDEE4EB638FE}" destId="{4214971C-0EFB-4C18-B5B6-C11D0D2F951F}" srcOrd="0" destOrd="1" presId="urn:microsoft.com/office/officeart/2005/8/layout/pList2"/>
    <dgm:cxn modelId="{67C4138F-DD34-4F34-9B52-0A8C3A84E52E}" type="presOf" srcId="{401CF75D-85C6-4316-94D0-27F87DF6ACA7}" destId="{4214971C-0EFB-4C18-B5B6-C11D0D2F951F}" srcOrd="0" destOrd="0" presId="urn:microsoft.com/office/officeart/2005/8/layout/pList2"/>
    <dgm:cxn modelId="{BC0774E6-F053-48A3-96B0-7CCD276F2589}" type="presParOf" srcId="{7781BF76-2094-42D1-9A55-700ED6EAF297}" destId="{57931385-35FC-49CB-989D-2B8A7E5CF80D}" srcOrd="0" destOrd="0" presId="urn:microsoft.com/office/officeart/2005/8/layout/pList2"/>
    <dgm:cxn modelId="{18A9F2BF-0FE7-40FB-8A68-0B190D9681AF}" type="presParOf" srcId="{7781BF76-2094-42D1-9A55-700ED6EAF297}" destId="{7DF02676-B943-4E53-A550-348C261B8C04}" srcOrd="1" destOrd="0" presId="urn:microsoft.com/office/officeart/2005/8/layout/pList2"/>
    <dgm:cxn modelId="{D686C2F5-A5FD-466C-AC70-3C70AC424084}" type="presParOf" srcId="{7DF02676-B943-4E53-A550-348C261B8C04}" destId="{A01C25D8-F492-4B28-95FC-8C92916AB5AD}" srcOrd="0" destOrd="0" presId="urn:microsoft.com/office/officeart/2005/8/layout/pList2"/>
    <dgm:cxn modelId="{1FE8A840-7B47-45E6-ABF7-2093322A02E5}" type="presParOf" srcId="{A01C25D8-F492-4B28-95FC-8C92916AB5AD}" destId="{4214971C-0EFB-4C18-B5B6-C11D0D2F951F}" srcOrd="0" destOrd="0" presId="urn:microsoft.com/office/officeart/2005/8/layout/pList2"/>
    <dgm:cxn modelId="{1F5C1A5F-47F6-4B4A-9192-84898B513517}" type="presParOf" srcId="{A01C25D8-F492-4B28-95FC-8C92916AB5AD}" destId="{01120A54-A7C9-436B-A5AE-7812B353D36E}" srcOrd="1" destOrd="0" presId="urn:microsoft.com/office/officeart/2005/8/layout/pList2"/>
    <dgm:cxn modelId="{1E76F8A7-5571-43BD-94E3-6D42CDE38640}" type="presParOf" srcId="{A01C25D8-F492-4B28-95FC-8C92916AB5AD}" destId="{539EE9C3-BCBB-4233-B87B-198F749AC089}" srcOrd="2" destOrd="0" presId="urn:microsoft.com/office/officeart/2005/8/layout/pList2"/>
    <dgm:cxn modelId="{3664E1FD-47DA-4FF8-855B-85512A1C8EAA}" type="presParOf" srcId="{7DF02676-B943-4E53-A550-348C261B8C04}" destId="{CEBC447B-3C66-40B5-BED6-323A2E46D656}" srcOrd="1" destOrd="0" presId="urn:microsoft.com/office/officeart/2005/8/layout/pList2"/>
    <dgm:cxn modelId="{21B6619B-62F2-4242-9FB5-CB81D94A5DE7}" type="presParOf" srcId="{7DF02676-B943-4E53-A550-348C261B8C04}" destId="{B5120887-DA20-40D2-8CF1-0C06C2C86F22}" srcOrd="2" destOrd="0" presId="urn:microsoft.com/office/officeart/2005/8/layout/pList2"/>
    <dgm:cxn modelId="{9F60F80F-273C-4CF4-8150-F44E9CA9ED88}" type="presParOf" srcId="{B5120887-DA20-40D2-8CF1-0C06C2C86F22}" destId="{2D8D9299-948B-4A49-8B0F-6D044DC02FD0}" srcOrd="0" destOrd="0" presId="urn:microsoft.com/office/officeart/2005/8/layout/pList2"/>
    <dgm:cxn modelId="{0E2C24F4-EF35-4EDA-A2B9-91BDA8D85534}" type="presParOf" srcId="{B5120887-DA20-40D2-8CF1-0C06C2C86F22}" destId="{599C6FED-C1EE-4E18-A4A5-88A01FDF5D9A}" srcOrd="1" destOrd="0" presId="urn:microsoft.com/office/officeart/2005/8/layout/pList2"/>
    <dgm:cxn modelId="{51CFC031-8AE5-4BF8-AA5A-708F7A1735FE}" type="presParOf" srcId="{B5120887-DA20-40D2-8CF1-0C06C2C86F22}" destId="{97C5A0A9-7FBC-4222-B9BE-362BD709E11D}" srcOrd="2" destOrd="0" presId="urn:microsoft.com/office/officeart/2005/8/layout/pList2"/>
    <dgm:cxn modelId="{5EDF80B8-F35E-4901-B348-85401EF07E5D}" type="presParOf" srcId="{7DF02676-B943-4E53-A550-348C261B8C04}" destId="{2613F304-F09C-4885-B17B-6BEC17F3B84B}" srcOrd="3" destOrd="0" presId="urn:microsoft.com/office/officeart/2005/8/layout/pList2"/>
    <dgm:cxn modelId="{87719026-1EBB-4457-BEB3-8D1140B927C3}" type="presParOf" srcId="{7DF02676-B943-4E53-A550-348C261B8C04}" destId="{031C98A8-732D-4344-A301-111611C1417E}" srcOrd="4" destOrd="0" presId="urn:microsoft.com/office/officeart/2005/8/layout/pList2"/>
    <dgm:cxn modelId="{41CC1E96-6398-4B09-8B34-C3D21EDB26D2}" type="presParOf" srcId="{031C98A8-732D-4344-A301-111611C1417E}" destId="{1F49AC62-37AD-4FB6-80DB-B002E50D7E3F}" srcOrd="0" destOrd="0" presId="urn:microsoft.com/office/officeart/2005/8/layout/pList2"/>
    <dgm:cxn modelId="{4788DC93-CC53-4F50-8AEA-F49F394D7EAC}" type="presParOf" srcId="{031C98A8-732D-4344-A301-111611C1417E}" destId="{5112F83B-0280-4F88-AAEB-C41F8E61F0F0}" srcOrd="1" destOrd="0" presId="urn:microsoft.com/office/officeart/2005/8/layout/pList2"/>
    <dgm:cxn modelId="{2145196D-8D65-4617-B267-94687E87ED0B}" type="presParOf" srcId="{031C98A8-732D-4344-A301-111611C1417E}" destId="{43F1714F-2D28-4EEF-89BE-3DE57971958B}" srcOrd="2" destOrd="0" presId="urn:microsoft.com/office/officeart/2005/8/layout/pList2"/>
    <dgm:cxn modelId="{022C4551-B4B5-48DF-A0F5-D478AED387AB}" type="presParOf" srcId="{7DF02676-B943-4E53-A550-348C261B8C04}" destId="{D23E1522-8F86-4992-BD88-D88B63AEE3C8}" srcOrd="5" destOrd="0" presId="urn:microsoft.com/office/officeart/2005/8/layout/pList2"/>
    <dgm:cxn modelId="{DFE5C519-97D8-4BF8-B104-5B6C41EE7F0C}" type="presParOf" srcId="{7DF02676-B943-4E53-A550-348C261B8C04}" destId="{0256A324-8415-49BE-800A-8AB45850FF4F}" srcOrd="6" destOrd="0" presId="urn:microsoft.com/office/officeart/2005/8/layout/pList2"/>
    <dgm:cxn modelId="{2D82CBAC-34EC-4DCA-969D-B4A440A9ED12}" type="presParOf" srcId="{0256A324-8415-49BE-800A-8AB45850FF4F}" destId="{AE9091A1-6339-4E0A-A48A-06A3EDC3BA29}" srcOrd="0" destOrd="0" presId="urn:microsoft.com/office/officeart/2005/8/layout/pList2"/>
    <dgm:cxn modelId="{D0151F02-0D7A-445D-B908-35F133EB04B5}" type="presParOf" srcId="{0256A324-8415-49BE-800A-8AB45850FF4F}" destId="{79B0E90D-E0BA-496A-BBD2-E817DBE2B865}" srcOrd="1" destOrd="0" presId="urn:microsoft.com/office/officeart/2005/8/layout/pList2"/>
    <dgm:cxn modelId="{783FEC1A-B9DA-4F6A-9E2D-CC71739B3671}" type="presParOf" srcId="{0256A324-8415-49BE-800A-8AB45850FF4F}" destId="{D3DF00F9-A57B-4FFC-BD42-97CB286B6C03}" srcOrd="2" destOrd="0" presId="urn:microsoft.com/office/officeart/2005/8/layout/pList2"/>
    <dgm:cxn modelId="{9BE48084-8747-40A6-99F5-015A90B45BAD}" type="presParOf" srcId="{7DF02676-B943-4E53-A550-348C261B8C04}" destId="{B32B3EA8-F43D-4158-B2D5-88EF81171202}" srcOrd="7" destOrd="0" presId="urn:microsoft.com/office/officeart/2005/8/layout/pList2"/>
    <dgm:cxn modelId="{A64D285B-1DEE-4DEF-87DE-CD5408A89394}" type="presParOf" srcId="{7DF02676-B943-4E53-A550-348C261B8C04}" destId="{A2D05794-AE4B-420A-BDED-6EA2D891E511}" srcOrd="8" destOrd="0" presId="urn:microsoft.com/office/officeart/2005/8/layout/pList2"/>
    <dgm:cxn modelId="{4AA04CAA-5E1D-411B-B5AF-D6312B5380A9}" type="presParOf" srcId="{A2D05794-AE4B-420A-BDED-6EA2D891E511}" destId="{A9217E69-D903-4306-AE6F-8E5FE19A7E1B}" srcOrd="0" destOrd="0" presId="urn:microsoft.com/office/officeart/2005/8/layout/pList2"/>
    <dgm:cxn modelId="{1DF218CD-20ED-42AD-8E22-9F367CC31045}" type="presParOf" srcId="{A2D05794-AE4B-420A-BDED-6EA2D891E511}" destId="{D3B522A2-9E51-4794-BDE4-90D324F0926B}" srcOrd="1" destOrd="0" presId="urn:microsoft.com/office/officeart/2005/8/layout/pList2"/>
    <dgm:cxn modelId="{DF2C1646-A412-495F-8615-7A5E3E12FE13}" type="presParOf" srcId="{A2D05794-AE4B-420A-BDED-6EA2D891E511}" destId="{0EDEDF8E-A78D-467F-82D2-B0FAF42AE9A9}"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9858E-DD67-469B-9818-33CF466D1CEF}">
      <dsp:nvSpPr>
        <dsp:cNvPr id="0" name=""/>
        <dsp:cNvSpPr/>
      </dsp:nvSpPr>
      <dsp:spPr>
        <a:xfrm>
          <a:off x="6523902" y="2356043"/>
          <a:ext cx="355815" cy="1488899"/>
        </a:xfrm>
        <a:custGeom>
          <a:avLst/>
          <a:gdLst/>
          <a:ahLst/>
          <a:cxnLst/>
          <a:rect l="0" t="0" r="0" b="0"/>
          <a:pathLst>
            <a:path>
              <a:moveTo>
                <a:pt x="0" y="0"/>
              </a:moveTo>
              <a:lnTo>
                <a:pt x="0" y="1488899"/>
              </a:lnTo>
              <a:lnTo>
                <a:pt x="355815" y="148889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7FE67-9494-4A2E-B87B-A67194EB2F27}">
      <dsp:nvSpPr>
        <dsp:cNvPr id="0" name=""/>
        <dsp:cNvSpPr/>
      </dsp:nvSpPr>
      <dsp:spPr>
        <a:xfrm>
          <a:off x="6523902" y="2356043"/>
          <a:ext cx="355815" cy="560782"/>
        </a:xfrm>
        <a:custGeom>
          <a:avLst/>
          <a:gdLst/>
          <a:ahLst/>
          <a:cxnLst/>
          <a:rect l="0" t="0" r="0" b="0"/>
          <a:pathLst>
            <a:path>
              <a:moveTo>
                <a:pt x="0" y="0"/>
              </a:moveTo>
              <a:lnTo>
                <a:pt x="0" y="560782"/>
              </a:lnTo>
              <a:lnTo>
                <a:pt x="355815" y="56078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28CE93-038E-40CB-B351-863190D3A0F8}">
      <dsp:nvSpPr>
        <dsp:cNvPr id="0" name=""/>
        <dsp:cNvSpPr/>
      </dsp:nvSpPr>
      <dsp:spPr>
        <a:xfrm>
          <a:off x="4530816" y="1145087"/>
          <a:ext cx="3120964" cy="493654"/>
        </a:xfrm>
        <a:custGeom>
          <a:avLst/>
          <a:gdLst/>
          <a:ahLst/>
          <a:cxnLst/>
          <a:rect l="0" t="0" r="0" b="0"/>
          <a:pathLst>
            <a:path>
              <a:moveTo>
                <a:pt x="0" y="0"/>
              </a:moveTo>
              <a:lnTo>
                <a:pt x="0" y="343020"/>
              </a:lnTo>
              <a:lnTo>
                <a:pt x="3120964" y="343020"/>
              </a:lnTo>
              <a:lnTo>
                <a:pt x="3120964" y="4936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1F2F6F-824D-404A-96D1-5B4AE798430D}">
      <dsp:nvSpPr>
        <dsp:cNvPr id="0" name=""/>
        <dsp:cNvSpPr/>
      </dsp:nvSpPr>
      <dsp:spPr>
        <a:xfrm>
          <a:off x="3402937" y="2356043"/>
          <a:ext cx="215482" cy="1462638"/>
        </a:xfrm>
        <a:custGeom>
          <a:avLst/>
          <a:gdLst/>
          <a:ahLst/>
          <a:cxnLst/>
          <a:rect l="0" t="0" r="0" b="0"/>
          <a:pathLst>
            <a:path>
              <a:moveTo>
                <a:pt x="0" y="0"/>
              </a:moveTo>
              <a:lnTo>
                <a:pt x="0" y="1462638"/>
              </a:lnTo>
              <a:lnTo>
                <a:pt x="215482" y="146263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F36337-BCA3-4EEE-82DD-0663142E45EF}">
      <dsp:nvSpPr>
        <dsp:cNvPr id="0" name=""/>
        <dsp:cNvSpPr/>
      </dsp:nvSpPr>
      <dsp:spPr>
        <a:xfrm>
          <a:off x="3402937" y="2356043"/>
          <a:ext cx="215482" cy="587968"/>
        </a:xfrm>
        <a:custGeom>
          <a:avLst/>
          <a:gdLst/>
          <a:ahLst/>
          <a:cxnLst/>
          <a:rect l="0" t="0" r="0" b="0"/>
          <a:pathLst>
            <a:path>
              <a:moveTo>
                <a:pt x="0" y="0"/>
              </a:moveTo>
              <a:lnTo>
                <a:pt x="0" y="587968"/>
              </a:lnTo>
              <a:lnTo>
                <a:pt x="215482" y="5879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C2EC79-4A42-4CA3-B9F8-B3EEFF2D4FEC}">
      <dsp:nvSpPr>
        <dsp:cNvPr id="0" name=""/>
        <dsp:cNvSpPr/>
      </dsp:nvSpPr>
      <dsp:spPr>
        <a:xfrm>
          <a:off x="4485096" y="1145087"/>
          <a:ext cx="91440" cy="493654"/>
        </a:xfrm>
        <a:custGeom>
          <a:avLst/>
          <a:gdLst/>
          <a:ahLst/>
          <a:cxnLst/>
          <a:rect l="0" t="0" r="0" b="0"/>
          <a:pathLst>
            <a:path>
              <a:moveTo>
                <a:pt x="45720" y="0"/>
              </a:moveTo>
              <a:lnTo>
                <a:pt x="45720" y="4936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5CDDD-69EE-441E-AC78-32D70DA65657}">
      <dsp:nvSpPr>
        <dsp:cNvPr id="0" name=""/>
        <dsp:cNvSpPr/>
      </dsp:nvSpPr>
      <dsp:spPr>
        <a:xfrm>
          <a:off x="281972" y="2356043"/>
          <a:ext cx="422954" cy="1462638"/>
        </a:xfrm>
        <a:custGeom>
          <a:avLst/>
          <a:gdLst/>
          <a:ahLst/>
          <a:cxnLst/>
          <a:rect l="0" t="0" r="0" b="0"/>
          <a:pathLst>
            <a:path>
              <a:moveTo>
                <a:pt x="0" y="0"/>
              </a:moveTo>
              <a:lnTo>
                <a:pt x="0" y="1462638"/>
              </a:lnTo>
              <a:lnTo>
                <a:pt x="422954" y="146263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A51E5F-AD0E-4634-8EA3-6A27BCE0CEA9}">
      <dsp:nvSpPr>
        <dsp:cNvPr id="0" name=""/>
        <dsp:cNvSpPr/>
      </dsp:nvSpPr>
      <dsp:spPr>
        <a:xfrm>
          <a:off x="281972" y="2356043"/>
          <a:ext cx="422954" cy="587968"/>
        </a:xfrm>
        <a:custGeom>
          <a:avLst/>
          <a:gdLst/>
          <a:ahLst/>
          <a:cxnLst/>
          <a:rect l="0" t="0" r="0" b="0"/>
          <a:pathLst>
            <a:path>
              <a:moveTo>
                <a:pt x="0" y="0"/>
              </a:moveTo>
              <a:lnTo>
                <a:pt x="0" y="587968"/>
              </a:lnTo>
              <a:lnTo>
                <a:pt x="422954" y="58796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54FCB-1A22-4755-ADF8-61F405AD030C}">
      <dsp:nvSpPr>
        <dsp:cNvPr id="0" name=""/>
        <dsp:cNvSpPr/>
      </dsp:nvSpPr>
      <dsp:spPr>
        <a:xfrm>
          <a:off x="1409851" y="1145087"/>
          <a:ext cx="3120964" cy="493654"/>
        </a:xfrm>
        <a:custGeom>
          <a:avLst/>
          <a:gdLst/>
          <a:ahLst/>
          <a:cxnLst/>
          <a:rect l="0" t="0" r="0" b="0"/>
          <a:pathLst>
            <a:path>
              <a:moveTo>
                <a:pt x="3120964" y="0"/>
              </a:moveTo>
              <a:lnTo>
                <a:pt x="3120964" y="343020"/>
              </a:lnTo>
              <a:lnTo>
                <a:pt x="0" y="343020"/>
              </a:lnTo>
              <a:lnTo>
                <a:pt x="0" y="4936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26C098-4A95-41DF-92FC-48AB5C29473F}">
      <dsp:nvSpPr>
        <dsp:cNvPr id="0" name=""/>
        <dsp:cNvSpPr/>
      </dsp:nvSpPr>
      <dsp:spPr>
        <a:xfrm>
          <a:off x="3320901" y="427785"/>
          <a:ext cx="2419831" cy="717301"/>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信息安全管理概述</a:t>
          </a:r>
          <a:endParaRPr lang="zh-CN" altLang="en-US" sz="2000" kern="1200" dirty="0">
            <a:latin typeface="微软雅黑" panose="020B0503020204020204" pitchFamily="34" charset="-122"/>
            <a:ea typeface="微软雅黑" panose="020B0503020204020204" pitchFamily="34" charset="-122"/>
          </a:endParaRPr>
        </a:p>
      </dsp:txBody>
      <dsp:txXfrm>
        <a:off x="3320901" y="427785"/>
        <a:ext cx="2419831" cy="717301"/>
      </dsp:txXfrm>
    </dsp:sp>
    <dsp:sp modelId="{1881F1B5-B7E7-4647-9F34-1E7173868BE4}">
      <dsp:nvSpPr>
        <dsp:cNvPr id="0" name=""/>
        <dsp:cNvSpPr/>
      </dsp:nvSpPr>
      <dsp:spPr>
        <a:xfrm>
          <a:off x="2" y="1638741"/>
          <a:ext cx="2819698" cy="717301"/>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信息安全法律法规管理</a:t>
          </a:r>
          <a:endParaRPr lang="zh-CN" altLang="en-US" sz="2000" kern="1200" dirty="0">
            <a:latin typeface="微软雅黑" panose="020B0503020204020204" pitchFamily="34" charset="-122"/>
            <a:ea typeface="微软雅黑" panose="020B0503020204020204" pitchFamily="34" charset="-122"/>
          </a:endParaRPr>
        </a:p>
      </dsp:txBody>
      <dsp:txXfrm>
        <a:off x="2" y="1638741"/>
        <a:ext cx="2819698" cy="717301"/>
      </dsp:txXfrm>
    </dsp:sp>
    <dsp:sp modelId="{A3941E73-FBDA-435F-BCBC-62568B7AFAEC}">
      <dsp:nvSpPr>
        <dsp:cNvPr id="0" name=""/>
        <dsp:cNvSpPr/>
      </dsp:nvSpPr>
      <dsp:spPr>
        <a:xfrm>
          <a:off x="704927" y="2657309"/>
          <a:ext cx="2211856" cy="57340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相关法律法规概述</a:t>
          </a:r>
          <a:endParaRPr lang="zh-CN" altLang="en-US" sz="2000" kern="1200" dirty="0">
            <a:latin typeface="微软雅黑" panose="020B0503020204020204" pitchFamily="34" charset="-122"/>
            <a:ea typeface="微软雅黑" panose="020B0503020204020204" pitchFamily="34" charset="-122"/>
          </a:endParaRPr>
        </a:p>
      </dsp:txBody>
      <dsp:txXfrm>
        <a:off x="704927" y="2657309"/>
        <a:ext cx="2211856" cy="573403"/>
      </dsp:txXfrm>
    </dsp:sp>
    <dsp:sp modelId="{61E85EFD-0B29-4750-983F-038FFD31BB0E}">
      <dsp:nvSpPr>
        <dsp:cNvPr id="0" name=""/>
        <dsp:cNvSpPr/>
      </dsp:nvSpPr>
      <dsp:spPr>
        <a:xfrm>
          <a:off x="704927" y="3531980"/>
          <a:ext cx="2211856" cy="57340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网络安全法解读</a:t>
          </a:r>
          <a:endParaRPr lang="zh-CN" altLang="en-US" sz="2000" kern="1200" dirty="0">
            <a:latin typeface="微软雅黑" panose="020B0503020204020204" pitchFamily="34" charset="-122"/>
            <a:ea typeface="微软雅黑" panose="020B0503020204020204" pitchFamily="34" charset="-122"/>
          </a:endParaRPr>
        </a:p>
      </dsp:txBody>
      <dsp:txXfrm>
        <a:off x="704927" y="3531980"/>
        <a:ext cx="2211856" cy="573403"/>
      </dsp:txXfrm>
    </dsp:sp>
    <dsp:sp modelId="{EDD1DD29-E467-48FA-80E7-AC232A6A49F8}">
      <dsp:nvSpPr>
        <dsp:cNvPr id="0" name=""/>
        <dsp:cNvSpPr/>
      </dsp:nvSpPr>
      <dsp:spPr>
        <a:xfrm>
          <a:off x="3120967" y="1638741"/>
          <a:ext cx="2819698" cy="717301"/>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信息安全标准规范管理</a:t>
          </a:r>
          <a:endParaRPr lang="zh-CN" altLang="en-US" sz="2000" kern="1200" dirty="0">
            <a:latin typeface="微软雅黑" panose="020B0503020204020204" pitchFamily="34" charset="-122"/>
            <a:ea typeface="微软雅黑" panose="020B0503020204020204" pitchFamily="34" charset="-122"/>
          </a:endParaRPr>
        </a:p>
      </dsp:txBody>
      <dsp:txXfrm>
        <a:off x="3120967" y="1638741"/>
        <a:ext cx="2819698" cy="717301"/>
      </dsp:txXfrm>
    </dsp:sp>
    <dsp:sp modelId="{DFE2A292-2E60-4909-B604-BB278879A2EC}">
      <dsp:nvSpPr>
        <dsp:cNvPr id="0" name=""/>
        <dsp:cNvSpPr/>
      </dsp:nvSpPr>
      <dsp:spPr>
        <a:xfrm>
          <a:off x="3618419" y="2657309"/>
          <a:ext cx="2660615" cy="57340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相关标准规范概述</a:t>
          </a:r>
          <a:endParaRPr lang="zh-CN" altLang="en-US" sz="2000" kern="1200" dirty="0">
            <a:latin typeface="微软雅黑" panose="020B0503020204020204" pitchFamily="34" charset="-122"/>
            <a:ea typeface="微软雅黑" panose="020B0503020204020204" pitchFamily="34" charset="-122"/>
          </a:endParaRPr>
        </a:p>
      </dsp:txBody>
      <dsp:txXfrm>
        <a:off x="3618419" y="2657309"/>
        <a:ext cx="2660615" cy="573403"/>
      </dsp:txXfrm>
    </dsp:sp>
    <dsp:sp modelId="{8D1B1F80-9A1C-4BE1-A200-9E1EE13A665B}">
      <dsp:nvSpPr>
        <dsp:cNvPr id="0" name=""/>
        <dsp:cNvSpPr/>
      </dsp:nvSpPr>
      <dsp:spPr>
        <a:xfrm>
          <a:off x="3618419" y="3531980"/>
          <a:ext cx="2660615" cy="573403"/>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网络安全等级保护解读</a:t>
          </a:r>
          <a:endParaRPr lang="zh-CN" altLang="en-US" sz="2000" kern="1200" dirty="0">
            <a:latin typeface="微软雅黑" panose="020B0503020204020204" pitchFamily="34" charset="-122"/>
            <a:ea typeface="微软雅黑" panose="020B0503020204020204" pitchFamily="34" charset="-122"/>
          </a:endParaRPr>
        </a:p>
      </dsp:txBody>
      <dsp:txXfrm>
        <a:off x="3618419" y="3531980"/>
        <a:ext cx="2660615" cy="573403"/>
      </dsp:txXfrm>
    </dsp:sp>
    <dsp:sp modelId="{448DA239-6728-4152-A97C-1E3580C0B2B2}">
      <dsp:nvSpPr>
        <dsp:cNvPr id="0" name=""/>
        <dsp:cNvSpPr/>
      </dsp:nvSpPr>
      <dsp:spPr>
        <a:xfrm>
          <a:off x="6241932" y="1638741"/>
          <a:ext cx="2819698" cy="717301"/>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信息安全道德规范管理</a:t>
          </a:r>
          <a:endParaRPr lang="zh-CN" altLang="en-US" sz="2000" kern="1200" dirty="0">
            <a:latin typeface="微软雅黑" panose="020B0503020204020204" pitchFamily="34" charset="-122"/>
            <a:ea typeface="微软雅黑" panose="020B0503020204020204" pitchFamily="34" charset="-122"/>
          </a:endParaRPr>
        </a:p>
      </dsp:txBody>
      <dsp:txXfrm>
        <a:off x="6241932" y="1638741"/>
        <a:ext cx="2819698" cy="717301"/>
      </dsp:txXfrm>
    </dsp:sp>
    <dsp:sp modelId="{9D2B3995-701E-4146-B8D3-0C17F2939610}">
      <dsp:nvSpPr>
        <dsp:cNvPr id="0" name=""/>
        <dsp:cNvSpPr/>
      </dsp:nvSpPr>
      <dsp:spPr>
        <a:xfrm>
          <a:off x="6879717" y="2657309"/>
          <a:ext cx="2949788" cy="519032"/>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相关道德规范概述</a:t>
          </a:r>
          <a:endParaRPr lang="zh-CN" altLang="en-US" sz="2000" kern="1200" dirty="0">
            <a:latin typeface="微软雅黑" panose="020B0503020204020204" pitchFamily="34" charset="-122"/>
            <a:ea typeface="微软雅黑" panose="020B0503020204020204" pitchFamily="34" charset="-122"/>
          </a:endParaRPr>
        </a:p>
      </dsp:txBody>
      <dsp:txXfrm>
        <a:off x="6879717" y="2657309"/>
        <a:ext cx="2949788" cy="519032"/>
      </dsp:txXfrm>
    </dsp:sp>
    <dsp:sp modelId="{CAD3F58B-6EC2-4E87-8440-9F34D99C017B}">
      <dsp:nvSpPr>
        <dsp:cNvPr id="0" name=""/>
        <dsp:cNvSpPr/>
      </dsp:nvSpPr>
      <dsp:spPr>
        <a:xfrm>
          <a:off x="6879717" y="3585426"/>
          <a:ext cx="2949788" cy="519032"/>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网络道德规范解读</a:t>
          </a:r>
          <a:endParaRPr lang="zh-CN" altLang="en-US" sz="2000" kern="1200" dirty="0">
            <a:latin typeface="微软雅黑" panose="020B0503020204020204" pitchFamily="34" charset="-122"/>
            <a:ea typeface="微软雅黑" panose="020B0503020204020204" pitchFamily="34" charset="-122"/>
          </a:endParaRPr>
        </a:p>
      </dsp:txBody>
      <dsp:txXfrm>
        <a:off x="6879717" y="3585426"/>
        <a:ext cx="2949788" cy="519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A4BDFDF6-23AF-4771-B398-A5CE83EB8861}" type="datetimeFigureOut">
              <a:rPr lang="zh-CN" altLang="en-US"/>
              <a:pPr>
                <a:defRPr/>
              </a:pPr>
              <a:t>2019/9/24</a:t>
            </a:fld>
            <a:endParaRPr lang="zh-CN" altLang="en-US"/>
          </a:p>
        </p:txBody>
      </p:sp>
      <p:sp>
        <p:nvSpPr>
          <p:cNvPr id="4" name="页脚占位符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314E5ACC-3654-4AF7-BDF2-13E15D71280E}" type="slidenum">
              <a:rPr lang="zh-CN" altLang="en-US"/>
              <a:pPr>
                <a:defRPr/>
              </a:pPr>
              <a:t>‹#›</a:t>
            </a:fld>
            <a:endParaRPr lang="zh-CN" altLang="en-US"/>
          </a:p>
        </p:txBody>
      </p:sp>
    </p:spTree>
    <p:extLst>
      <p:ext uri="{BB962C8B-B14F-4D97-AF65-F5344CB8AC3E}">
        <p14:creationId xmlns:p14="http://schemas.microsoft.com/office/powerpoint/2010/main" val="4186858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atin typeface="Arial" charset="0"/>
                <a:ea typeface="宋体" charset="-122"/>
              </a:defRPr>
            </a:lvl1pPr>
          </a:lstStyle>
          <a:p>
            <a:pPr>
              <a:defRPr/>
            </a:pPr>
            <a:fld id="{8FDD3ABD-0D02-4A67-BED1-B1AE831C76EA}" type="datetimeFigureOut">
              <a:rPr lang="zh-CN" altLang="en-US"/>
              <a:pPr>
                <a:defRPr/>
              </a:pPr>
              <a:t>2019/9/24</a:t>
            </a:fld>
            <a:endParaRPr lang="zh-CN" altLang="en-US"/>
          </a:p>
        </p:txBody>
      </p:sp>
      <p:sp>
        <p:nvSpPr>
          <p:cNvPr id="4" name="幻灯片图像占位符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070C56A9-9271-4EA5-B191-392997089250}" type="slidenum">
              <a:rPr lang="zh-CN" altLang="en-US"/>
              <a:pPr>
                <a:defRPr/>
              </a:pPr>
              <a:t>‹#›</a:t>
            </a:fld>
            <a:endParaRPr lang="zh-CN" altLang="en-US"/>
          </a:p>
        </p:txBody>
      </p:sp>
    </p:spTree>
    <p:extLst>
      <p:ext uri="{BB962C8B-B14F-4D97-AF65-F5344CB8AC3E}">
        <p14:creationId xmlns:p14="http://schemas.microsoft.com/office/powerpoint/2010/main" val="41424329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xfrm>
            <a:off x="2286000" y="514350"/>
            <a:ext cx="4572000" cy="2571750"/>
          </a:xfrm>
          <a:noFill/>
          <a:ln>
            <a:solidFill>
              <a:srgbClr val="000000"/>
            </a:solidFill>
            <a:miter lim="800000"/>
            <a:headEnd/>
            <a:tailEnd/>
          </a:ln>
        </p:spPr>
      </p:sp>
      <p:sp>
        <p:nvSpPr>
          <p:cNvPr id="16386"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638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985A0D-E1CB-44D6-8127-6B71041CF3C7}" type="slidenum">
              <a:rPr lang="zh-CN" altLang="en-US" smtClean="0"/>
              <a:pPr/>
              <a:t>1</a:t>
            </a:fld>
            <a:endParaRPr lang="en-US" altLang="zh-CN" smtClean="0"/>
          </a:p>
        </p:txBody>
      </p:sp>
    </p:spTree>
    <p:extLst>
      <p:ext uri="{BB962C8B-B14F-4D97-AF65-F5344CB8AC3E}">
        <p14:creationId xmlns:p14="http://schemas.microsoft.com/office/powerpoint/2010/main" val="239499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GB/T 22240-2008《</a:t>
            </a:r>
            <a:r>
              <a:rPr lang="zh-CN" altLang="en-US" sz="1200" dirty="0" smtClean="0">
                <a:latin typeface="微软雅黑" panose="020B0503020204020204" pitchFamily="34" charset="-122"/>
                <a:ea typeface="微软雅黑" panose="020B0503020204020204" pitchFamily="34" charset="-122"/>
              </a:rPr>
              <a:t> 信息系统安全等级保护定级指南</a:t>
            </a:r>
            <a:r>
              <a:rPr lang="en-US" altLang="zh-CN" sz="1200" dirty="0" smtClean="0">
                <a:latin typeface="微软雅黑" panose="020B0503020204020204" pitchFamily="34" charset="-122"/>
                <a:ea typeface="微软雅黑" panose="020B0503020204020204" pitchFamily="34" charset="-122"/>
              </a:rPr>
              <a:t>》</a:t>
            </a:r>
            <a:endParaRPr lang="zh-CN" altLang="en-US" sz="120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GB/T 22239-2008《</a:t>
            </a:r>
            <a:r>
              <a:rPr lang="zh-CN" altLang="en-US" sz="1200" dirty="0" smtClean="0">
                <a:latin typeface="微软雅黑" panose="020B0503020204020204" pitchFamily="34" charset="-122"/>
                <a:ea typeface="微软雅黑" panose="020B0503020204020204" pitchFamily="34" charset="-122"/>
              </a:rPr>
              <a:t>信息系统安全等级保护基本要求</a:t>
            </a:r>
            <a:r>
              <a:rPr lang="en-US" altLang="zh-CN" sz="1200" dirty="0" smtClean="0">
                <a:latin typeface="微软雅黑" panose="020B0503020204020204" pitchFamily="34" charset="-122"/>
                <a:ea typeface="微软雅黑" panose="020B0503020204020204" pitchFamily="34" charset="-122"/>
              </a:rPr>
              <a:t>》</a:t>
            </a:r>
            <a:endParaRPr lang="zh-CN" altLang="en-US" sz="120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GB/T 25058-2010《</a:t>
            </a:r>
            <a:r>
              <a:rPr lang="zh-CN" altLang="en-US" sz="1200" dirty="0" smtClean="0">
                <a:latin typeface="微软雅黑" panose="020B0503020204020204" pitchFamily="34" charset="-122"/>
                <a:ea typeface="微软雅黑" panose="020B0503020204020204" pitchFamily="34" charset="-122"/>
              </a:rPr>
              <a:t>信息系统安全等级保护实施指南</a:t>
            </a:r>
            <a:r>
              <a:rPr lang="en-US" altLang="zh-CN" sz="1200" dirty="0" smtClean="0">
                <a:latin typeface="微软雅黑" panose="020B0503020204020204" pitchFamily="34" charset="-122"/>
                <a:ea typeface="微软雅黑" panose="020B0503020204020204" pitchFamily="34" charset="-122"/>
              </a:rPr>
              <a:t>》</a:t>
            </a:r>
            <a:endParaRPr lang="zh-CN" altLang="en-US" sz="120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GB/T 25070-2010 《</a:t>
            </a:r>
            <a:r>
              <a:rPr lang="zh-CN" altLang="en-US" sz="1200" dirty="0" smtClean="0">
                <a:latin typeface="微软雅黑" panose="020B0503020204020204" pitchFamily="34" charset="-122"/>
                <a:ea typeface="微软雅黑" panose="020B0503020204020204" pitchFamily="34" charset="-122"/>
              </a:rPr>
              <a:t>信息系统等级保护安全设计技术要求</a:t>
            </a:r>
            <a:r>
              <a:rPr lang="en-US" altLang="zh-CN" sz="1200" dirty="0" smtClean="0">
                <a:latin typeface="微软雅黑" panose="020B0503020204020204" pitchFamily="34" charset="-122"/>
                <a:ea typeface="微软雅黑" panose="020B0503020204020204" pitchFamily="34" charset="-122"/>
              </a:rPr>
              <a:t>》</a:t>
            </a:r>
            <a:endParaRPr lang="zh-CN" altLang="en-US" sz="120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GB/T 28449-2012 《</a:t>
            </a:r>
            <a:r>
              <a:rPr lang="zh-CN" altLang="en-US" sz="1200" dirty="0" smtClean="0">
                <a:latin typeface="微软雅黑" panose="020B0503020204020204" pitchFamily="34" charset="-122"/>
                <a:ea typeface="微软雅黑" panose="020B0503020204020204" pitchFamily="34" charset="-122"/>
              </a:rPr>
              <a:t>信息系统安全等级保护测评过程指南</a:t>
            </a:r>
            <a:r>
              <a:rPr lang="en-US" altLang="zh-CN" sz="1200" dirty="0" smtClean="0">
                <a:latin typeface="微软雅黑" panose="020B0503020204020204" pitchFamily="34" charset="-122"/>
                <a:ea typeface="微软雅黑" panose="020B0503020204020204" pitchFamily="34" charset="-122"/>
              </a:rPr>
              <a:t>》	</a:t>
            </a:r>
            <a:endParaRPr lang="zh-CN" altLang="en-US" sz="1200"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GB/T 28448-2012 《</a:t>
            </a:r>
            <a:r>
              <a:rPr lang="zh-CN" altLang="en-US" sz="1200" dirty="0" smtClean="0">
                <a:latin typeface="微软雅黑" panose="020B0503020204020204" pitchFamily="34" charset="-122"/>
                <a:ea typeface="微软雅黑" panose="020B0503020204020204" pitchFamily="34" charset="-122"/>
              </a:rPr>
              <a:t>信息系统安全等级保护测评要求</a:t>
            </a:r>
            <a:r>
              <a:rPr lang="en-US" altLang="zh-CN" sz="1200" dirty="0" smtClean="0">
                <a:latin typeface="微软雅黑" panose="020B0503020204020204" pitchFamily="34" charset="-122"/>
                <a:ea typeface="微软雅黑" panose="020B0503020204020204" pitchFamily="34" charset="-122"/>
              </a:rPr>
              <a:t>》</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070C56A9-9271-4EA5-B191-392997089250}" type="slidenum">
              <a:rPr lang="zh-CN" altLang="en-US" smtClean="0"/>
              <a:pPr>
                <a:defRPr/>
              </a:pPr>
              <a:t>35</a:t>
            </a:fld>
            <a:endParaRPr lang="zh-CN" altLang="en-US"/>
          </a:p>
        </p:txBody>
      </p:sp>
    </p:spTree>
    <p:extLst>
      <p:ext uri="{BB962C8B-B14F-4D97-AF65-F5344CB8AC3E}">
        <p14:creationId xmlns:p14="http://schemas.microsoft.com/office/powerpoint/2010/main" val="473618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fld id="{83F297AE-08EE-4CD8-8863-5659B83386EE}" type="datetime1">
              <a:rPr lang="zh-CN" altLang="en-US" smtClean="0"/>
              <a:t>2019/9/24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1542471-A78E-476E-B1F1-980D6BBB2A30}" type="slidenum">
              <a:rPr lang="zh-CN" altLang="en-US"/>
              <a:pPr>
                <a:defRPr/>
              </a:pPr>
              <a:t>‹#›</a:t>
            </a:fld>
            <a:endParaRPr lang="zh-CN" altLang="en-US"/>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 y="415745"/>
            <a:ext cx="3737950" cy="97455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576C0AD-D25F-4DA0-8784-6A6A9F7635FC}" type="datetime1">
              <a:rPr lang="zh-CN" altLang="en-US" smtClean="0"/>
              <a:t>2019/9/24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02E28E-3BC8-4B30-9C2E-04144565D19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FEE46B8-7EA7-4F1C-91FD-B5AE1BA59590}" type="datetime1">
              <a:rPr lang="zh-CN" altLang="en-US" smtClean="0"/>
              <a:t>2019/9/24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B3C9B1-FA79-4E4D-8024-300DA8D8E50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0" y="981075"/>
            <a:ext cx="12192000" cy="0"/>
          </a:xfrm>
          <a:prstGeom prst="line">
            <a:avLst/>
          </a:prstGeom>
          <a:ln w="60325" cmpd="sng">
            <a:solidFill>
              <a:schemeClr val="tx2">
                <a:lumMod val="40000"/>
                <a:lumOff val="60000"/>
                <a:alpha val="73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31371" y="77787"/>
            <a:ext cx="10081120" cy="884238"/>
          </a:xfrm>
        </p:spPr>
        <p:txBody>
          <a:bodyPr/>
          <a:lstStyle>
            <a:lvl1pPr algn="l">
              <a:defRPr>
                <a:solidFill>
                  <a:schemeClr val="tx2"/>
                </a:solidFill>
                <a:latin typeface="华文行楷" panose="02010800040101010101" pitchFamily="2" charset="-122"/>
                <a:ea typeface="华文行楷"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31371" y="1700808"/>
            <a:ext cx="11233248" cy="4178499"/>
          </a:xfrm>
        </p:spPr>
        <p:txBody>
          <a:bodyPr/>
          <a:lstStyle>
            <a:lvl1pPr algn="just">
              <a:lnSpc>
                <a:spcPct val="120000"/>
              </a:lnSpc>
              <a:defRPr sz="2800">
                <a:solidFill>
                  <a:schemeClr val="tx2"/>
                </a:solidFill>
                <a:latin typeface="微软雅黑" panose="020B0503020204020204" pitchFamily="34" charset="-122"/>
                <a:ea typeface="微软雅黑" panose="020B0503020204020204" pitchFamily="34" charset="-122"/>
              </a:defRPr>
            </a:lvl1pPr>
            <a:lvl2pPr marL="742950" indent="-285750" algn="just">
              <a:lnSpc>
                <a:spcPct val="120000"/>
              </a:lnSpc>
              <a:buFont typeface="Wingdings" panose="05000000000000000000" pitchFamily="2" charset="2"/>
              <a:buChar char="p"/>
              <a:defRPr sz="2400">
                <a:solidFill>
                  <a:schemeClr val="tx2"/>
                </a:solidFill>
                <a:latin typeface="微软雅黑" panose="020B0503020204020204" pitchFamily="34" charset="-122"/>
                <a:ea typeface="微软雅黑" panose="020B0503020204020204" pitchFamily="34" charset="-122"/>
              </a:defRPr>
            </a:lvl2pPr>
            <a:lvl3pPr marL="1143000" indent="-228600" algn="just">
              <a:lnSpc>
                <a:spcPct val="120000"/>
              </a:lnSpc>
              <a:buFont typeface="Wingdings" panose="05000000000000000000" pitchFamily="2" charset="2"/>
              <a:buChar char="Ø"/>
              <a:defRPr sz="2000">
                <a:solidFill>
                  <a:schemeClr val="tx2"/>
                </a:solidFill>
                <a:latin typeface="微软雅黑" panose="020B0503020204020204" pitchFamily="34" charset="-122"/>
                <a:ea typeface="微软雅黑" panose="020B0503020204020204" pitchFamily="34" charset="-122"/>
              </a:defRPr>
            </a:lvl3pPr>
            <a:lvl4pPr algn="just">
              <a:lnSpc>
                <a:spcPct val="120000"/>
              </a:lnSpc>
              <a:defRPr>
                <a:solidFill>
                  <a:schemeClr val="tx2"/>
                </a:solidFill>
                <a:latin typeface="微软雅黑" panose="020B0503020204020204" pitchFamily="34" charset="-122"/>
                <a:ea typeface="微软雅黑" panose="020B0503020204020204" pitchFamily="34" charset="-122"/>
              </a:defRPr>
            </a:lvl4pPr>
            <a:lvl5pPr algn="just">
              <a:lnSpc>
                <a:spcPct val="120000"/>
              </a:lnSpc>
              <a:defRPr>
                <a:solidFill>
                  <a:schemeClr val="tx2"/>
                </a:solidFill>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 第二级</a:t>
            </a:r>
          </a:p>
          <a:p>
            <a:pPr lvl="2"/>
            <a:r>
              <a:rPr lang="zh-CN" altLang="en-US" dirty="0" smtClean="0"/>
              <a:t> 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4F1AA299-12B2-4FF5-B5A5-65D60DA6EE34}" type="datetime1">
              <a:rPr lang="zh-CN" altLang="en-US" smtClean="0"/>
              <a:t>2019/9/24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lgn="ctr">
              <a:defRPr sz="1600">
                <a:solidFill>
                  <a:schemeClr val="tx1"/>
                </a:solidFill>
              </a:defRPr>
            </a:lvl1pPr>
          </a:lstStyle>
          <a:p>
            <a:pPr>
              <a:defRPr/>
            </a:pPr>
            <a:endParaRPr lang="zh-CN" alt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70" y="5949281"/>
            <a:ext cx="2885910" cy="753145"/>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92544" y="28343"/>
            <a:ext cx="965600" cy="9269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E6A2E6E-0BC7-4AE7-BFA9-520AEEF4EF89}" type="datetime1">
              <a:rPr lang="zh-CN" altLang="en-US" smtClean="0"/>
              <a:t>2019/9/24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67F0C1-0D21-466A-97AC-0783BCE654A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EF1C9E8-9B71-4EAD-A40D-11BCC931692B}" type="datetime1">
              <a:rPr lang="zh-CN" altLang="en-US" smtClean="0"/>
              <a:t>2019/9/24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2DBA504-004A-4EF5-A234-70746AB405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094F0E-0A92-4B60-AE67-DF7F5D78255E}" type="datetime1">
              <a:rPr lang="zh-CN" altLang="en-US" smtClean="0"/>
              <a:t>2019/9/24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524967C-5746-4629-8935-A4629F88793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23E5198-1B37-4E6B-8757-DD9CF91CDE39}" type="datetime1">
              <a:rPr lang="zh-CN" altLang="en-US" smtClean="0"/>
              <a:t>2019/9/24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2046A60-27A6-410D-8C93-740DD743921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B9BE63-E35F-4248-AEFF-3720A643FC9A}" type="datetime1">
              <a:rPr lang="zh-CN" altLang="en-US" smtClean="0"/>
              <a:t>2019/9/24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D1D06E6-296E-4EBB-AAEA-6FF948259FE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BD32695-E19F-4B47-846A-123FC649402B}" type="datetime1">
              <a:rPr lang="zh-CN" altLang="en-US" smtClean="0"/>
              <a:t>2019/9/24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47991A1-CD40-47DF-BCC4-D865F8EC451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0E24BB-F929-4195-A2FD-250A1C8BAA83}" type="datetime1">
              <a:rPr lang="zh-CN" altLang="en-US" smtClean="0"/>
              <a:t>2019/9/24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53CBA0E-96E4-4933-B09B-89C3AE784E1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文本占位符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5A3147F-BDCE-4956-8E7A-DD3DA7C64001}" type="datetime1">
              <a:rPr lang="zh-CN" altLang="en-US" smtClean="0"/>
              <a:t>2019/9/24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25981E9-2786-413F-9994-88F45A0D5D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副标题 2"/>
          <p:cNvSpPr>
            <a:spLocks noGrp="1"/>
          </p:cNvSpPr>
          <p:nvPr>
            <p:ph type="subTitle" idx="1"/>
          </p:nvPr>
        </p:nvSpPr>
        <p:spPr>
          <a:xfrm>
            <a:off x="3003451" y="4293096"/>
            <a:ext cx="6400800" cy="1707113"/>
          </a:xfrm>
        </p:spPr>
        <p:txBody>
          <a:bodyPr/>
          <a:lstStyle/>
          <a:p>
            <a:pPr eaLnBrk="1" hangingPunct="1"/>
            <a:r>
              <a:rPr lang="zh-CN" altLang="en-US" dirty="0" smtClean="0">
                <a:solidFill>
                  <a:srgbClr val="002060"/>
                </a:solidFill>
                <a:latin typeface="+mn-ea"/>
                <a:ea typeface="+mn-ea"/>
                <a:cs typeface="Times New Roman" panose="02020603050405020304" pitchFamily="18" charset="0"/>
              </a:rPr>
              <a:t>傅翀 </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副教授</a:t>
            </a:r>
            <a:endParaRPr lang="en-US" altLang="zh-CN"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a:p>
            <a:pPr eaLnBrk="1" hangingPunct="1"/>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电子</a:t>
            </a:r>
            <a:r>
              <a:rPr lang="zh-CN" altLang="en-US" dirty="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科技</a:t>
            </a:r>
            <a:r>
              <a:rPr lang="zh-CN" altLang="en-US"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rPr>
              <a:t>大学 信息与软件工程学院</a:t>
            </a:r>
            <a:endParaRPr lang="en-US" altLang="zh-CN" dirty="0" smtClean="0">
              <a:solidFill>
                <a:srgbClr val="00206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5" name="标题 1"/>
          <p:cNvSpPr>
            <a:spLocks noGrp="1"/>
          </p:cNvSpPr>
          <p:nvPr>
            <p:ph type="ctrTitle"/>
          </p:nvPr>
        </p:nvSpPr>
        <p:spPr>
          <a:xfrm>
            <a:off x="1847528" y="1268760"/>
            <a:ext cx="8712646" cy="2447726"/>
          </a:xfrm>
        </p:spPr>
        <p:txBody>
          <a:bodyPr/>
          <a:lstStyle/>
          <a:p>
            <a:pPr eaLnBrk="1" hangingPunct="1">
              <a:lnSpc>
                <a:spcPct val="150000"/>
              </a:lnSpc>
            </a:pPr>
            <a:r>
              <a:rPr lang="zh-CN" altLang="en-US" sz="7200" b="1" spc="1000" dirty="0" smtClean="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信息安全导论</a:t>
            </a:r>
            <a:endParaRPr lang="zh-CN" altLang="en-US" sz="7200" b="1" spc="1000" dirty="0">
              <a:solidFill>
                <a:srgbClr val="FFC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2" name="文本框 1"/>
          <p:cNvSpPr txBox="1"/>
          <p:nvPr/>
        </p:nvSpPr>
        <p:spPr>
          <a:xfrm>
            <a:off x="4871864" y="6292092"/>
            <a:ext cx="2736304" cy="461665"/>
          </a:xfrm>
          <a:prstGeom prst="rect">
            <a:avLst/>
          </a:prstGeom>
          <a:noFill/>
        </p:spPr>
        <p:txBody>
          <a:bodyPr wrap="square" rtlCol="0">
            <a:spAutoFit/>
          </a:bodyPr>
          <a:lstStyle/>
          <a:p>
            <a:pPr algn="ctr"/>
            <a:r>
              <a:rPr lang="en-US" altLang="zh-CN" sz="2400" dirty="0" smtClean="0">
                <a:latin typeface="微软雅黑" panose="020B0503020204020204" pitchFamily="34" charset="-122"/>
                <a:ea typeface="微软雅黑" panose="020B0503020204020204" pitchFamily="34" charset="-122"/>
              </a:rPr>
              <a:t>2019/8/15</a:t>
            </a:r>
            <a:endParaRPr lang="zh-CN" altLang="en-US"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275102" y="3562379"/>
            <a:ext cx="5929828" cy="584775"/>
          </a:xfrm>
          <a:prstGeom prst="rect">
            <a:avLst/>
          </a:prstGeom>
          <a:noFill/>
        </p:spPr>
        <p:txBody>
          <a:bodyPr wrap="none" rtlCol="0">
            <a:spAutoFit/>
          </a:bodyPr>
          <a:lstStyle/>
          <a:p>
            <a:r>
              <a:rPr lang="zh-CN" altLang="en-US" sz="3200" dirty="0" smtClean="0">
                <a:solidFill>
                  <a:schemeClr val="tx2"/>
                </a:solidFill>
                <a:latin typeface="微软雅黑" panose="020B0503020204020204" pitchFamily="34" charset="-122"/>
                <a:ea typeface="微软雅黑" panose="020B0503020204020204" pitchFamily="34" charset="-122"/>
              </a:rPr>
              <a:t>教学模块四：信息安全管理概述</a:t>
            </a:r>
            <a:endParaRPr lang="zh-CN" altLang="en-US" sz="3200" dirty="0">
              <a:solidFill>
                <a:schemeClr val="tx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62">
                                            <p:txEl>
                                              <p:pRg st="0" end="0"/>
                                            </p:txEl>
                                          </p:spTgt>
                                        </p:tgtEl>
                                        <p:attrNameLst>
                                          <p:attrName>style.visibility</p:attrName>
                                        </p:attrNameLst>
                                      </p:cBhvr>
                                      <p:to>
                                        <p:strVal val="visible"/>
                                      </p:to>
                                    </p:set>
                                    <p:animEffect transition="in" filter="wipe(left)">
                                      <p:cBhvr>
                                        <p:cTn id="11" dur="500"/>
                                        <p:tgtEl>
                                          <p:spTgt spid="1536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362">
                                            <p:txEl>
                                              <p:pRg st="1" end="1"/>
                                            </p:txEl>
                                          </p:spTgt>
                                        </p:tgtEl>
                                        <p:attrNameLst>
                                          <p:attrName>style.visibility</p:attrName>
                                        </p:attrNameLst>
                                      </p:cBhvr>
                                      <p:to>
                                        <p:strVal val="visible"/>
                                      </p:to>
                                    </p:set>
                                    <p:animEffect transition="in" filter="wipe(left)">
                                      <p:cBhvr>
                                        <p:cTn id="15" dur="500"/>
                                        <p:tgtEl>
                                          <p:spTgt spid="15362">
                                            <p:txEl>
                                              <p:pRg st="1" end="1"/>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案例思考（二）</a:t>
            </a:r>
            <a:r>
              <a:rPr lang="en-US" altLang="zh-CN" dirty="0" smtClean="0"/>
              <a:t>—— </a:t>
            </a:r>
            <a:r>
              <a:rPr lang="zh-CN" altLang="en-US" dirty="0" smtClean="0"/>
              <a:t>泄露国家机密</a:t>
            </a:r>
            <a:endParaRPr lang="en-US" altLang="zh-CN" dirty="0" smtClean="0"/>
          </a:p>
          <a:p>
            <a:pPr lvl="2"/>
            <a:r>
              <a:rPr lang="en-US" altLang="zh-CN" dirty="0" smtClean="0"/>
              <a:t> </a:t>
            </a:r>
            <a:r>
              <a:rPr lang="zh-CN" altLang="en-US" dirty="0" smtClean="0"/>
              <a:t>据有关报道，</a:t>
            </a:r>
            <a:r>
              <a:rPr lang="en-US" altLang="zh-CN" dirty="0" smtClean="0"/>
              <a:t>2011</a:t>
            </a:r>
            <a:r>
              <a:rPr lang="zh-CN" altLang="en-US" dirty="0" smtClean="0"/>
              <a:t>年正在</a:t>
            </a:r>
            <a:r>
              <a:rPr lang="zh-CN" altLang="en-US" dirty="0"/>
              <a:t>一所重点大学机械专业读二</a:t>
            </a:r>
            <a:r>
              <a:rPr lang="zh-CN" altLang="en-US" dirty="0" smtClean="0"/>
              <a:t>年级的小</a:t>
            </a:r>
            <a:r>
              <a:rPr lang="zh-CN" altLang="en-US" dirty="0"/>
              <a:t>哲</a:t>
            </a:r>
            <a:r>
              <a:rPr lang="zh-CN" altLang="en-US" dirty="0" smtClean="0"/>
              <a:t>，</a:t>
            </a:r>
            <a:r>
              <a:rPr lang="zh-CN" altLang="en-US" dirty="0"/>
              <a:t>因为学习成绩优异</a:t>
            </a:r>
            <a:r>
              <a:rPr lang="zh-CN" altLang="en-US" dirty="0" smtClean="0"/>
              <a:t>，得到</a:t>
            </a:r>
            <a:r>
              <a:rPr lang="zh-CN" altLang="en-US" dirty="0"/>
              <a:t>了去台湾义守大学学习交流的机会</a:t>
            </a:r>
            <a:r>
              <a:rPr lang="zh-CN" altLang="en-US" dirty="0" smtClean="0"/>
              <a:t>。</a:t>
            </a:r>
            <a:r>
              <a:rPr lang="zh-CN" altLang="en-US" dirty="0"/>
              <a:t>而他所学习的专业，可以接触到不少国防科工的</a:t>
            </a:r>
            <a:r>
              <a:rPr lang="zh-CN" altLang="en-US" dirty="0" smtClean="0"/>
              <a:t>机密，因此在台期间成为重要目标，被间谍人员策反。小哲结束交流返回学校后，多次向境外人员提供</a:t>
            </a:r>
            <a:r>
              <a:rPr lang="zh-CN" altLang="en-US" dirty="0"/>
              <a:t>了涉及我国防科工的近百份</a:t>
            </a:r>
            <a:r>
              <a:rPr lang="zh-CN" altLang="en-US" dirty="0" smtClean="0"/>
              <a:t>情报，最终受到了法律的严惩。</a:t>
            </a:r>
            <a:endParaRPr lang="zh-CN" altLang="en-US" dirty="0"/>
          </a:p>
        </p:txBody>
      </p:sp>
      <p:sp>
        <p:nvSpPr>
          <p:cNvPr id="4" name="文本框 3"/>
          <p:cNvSpPr txBox="1"/>
          <p:nvPr/>
        </p:nvSpPr>
        <p:spPr>
          <a:xfrm>
            <a:off x="467045" y="1175954"/>
            <a:ext cx="362631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、相关法律法规概述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3861048"/>
            <a:ext cx="3847976" cy="2164487"/>
          </a:xfrm>
          <a:prstGeom prst="rect">
            <a:avLst/>
          </a:prstGeom>
          <a:effectLst>
            <a:softEdge rad="63500"/>
          </a:effectLst>
        </p:spPr>
      </p:pic>
      <p:sp>
        <p:nvSpPr>
          <p:cNvPr id="6" name="横卷形 5"/>
          <p:cNvSpPr/>
          <p:nvPr/>
        </p:nvSpPr>
        <p:spPr>
          <a:xfrm>
            <a:off x="6456040" y="4619255"/>
            <a:ext cx="4056451" cy="648072"/>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smtClean="0">
                <a:solidFill>
                  <a:srgbClr val="C00000"/>
                </a:solidFill>
                <a:latin typeface="微软雅黑" panose="020B0503020204020204" pitchFamily="34" charset="-122"/>
                <a:ea typeface="微软雅黑" panose="020B0503020204020204" pitchFamily="34" charset="-122"/>
              </a:rPr>
              <a:t>这个案例有什么值得思考的地方？</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2618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4)">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4-1</a:t>
            </a:r>
          </a:p>
          <a:p>
            <a:pPr lvl="1"/>
            <a:r>
              <a:rPr lang="en-US" altLang="zh-CN" dirty="0"/>
              <a:t> </a:t>
            </a:r>
            <a:r>
              <a:rPr lang="zh-CN" altLang="en-US" dirty="0" smtClean="0"/>
              <a:t>什么是信息安全管理中的</a:t>
            </a:r>
            <a:r>
              <a:rPr lang="en-US" altLang="zh-CN" dirty="0" smtClean="0"/>
              <a:t>PDCA</a:t>
            </a:r>
            <a:r>
              <a:rPr lang="zh-CN" altLang="en-US" dirty="0" smtClean="0"/>
              <a:t>模型？</a:t>
            </a:r>
            <a:endParaRPr lang="en-US" altLang="zh-CN" dirty="0" smtClean="0"/>
          </a:p>
          <a:p>
            <a:pPr lvl="1"/>
            <a:r>
              <a:rPr lang="en-US" altLang="zh-CN" dirty="0"/>
              <a:t> </a:t>
            </a:r>
            <a:r>
              <a:rPr lang="zh-CN" altLang="en-US" dirty="0" smtClean="0"/>
              <a:t>我国的信息安全法律法规体系是如何构成的？</a:t>
            </a:r>
            <a:endParaRPr lang="en-US" altLang="zh-CN" dirty="0" smtClean="0"/>
          </a:p>
          <a:p>
            <a:pPr lvl="1"/>
            <a:r>
              <a:rPr lang="en-US" altLang="zh-CN" dirty="0"/>
              <a:t> </a:t>
            </a:r>
            <a:r>
              <a:rPr lang="zh-CN" altLang="en-US" dirty="0" smtClean="0"/>
              <a:t>有人说西方的网络环境是开放自由的，公民在网络空间中的行为不会受到管理和监控，这种观点是正确的吗？请查阅相关资料，谈谈自己的看法。</a:t>
            </a:r>
            <a:endParaRPr lang="zh-CN" altLang="en-US" dirty="0"/>
          </a:p>
        </p:txBody>
      </p:sp>
    </p:spTree>
    <p:extLst>
      <p:ext uri="{BB962C8B-B14F-4D97-AF65-F5344CB8AC3E}">
        <p14:creationId xmlns:p14="http://schemas.microsoft.com/office/powerpoint/2010/main" val="32443401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a:t>网络安全立法</a:t>
            </a:r>
            <a:r>
              <a:rPr lang="en-US" altLang="zh-CN" dirty="0" smtClean="0"/>
              <a:t>》</a:t>
            </a:r>
            <a:r>
              <a:rPr lang="zh-CN" altLang="en-US" dirty="0" smtClean="0"/>
              <a:t>立法的必须性</a:t>
            </a:r>
            <a:endParaRPr lang="en-US" altLang="zh-CN" dirty="0" smtClean="0"/>
          </a:p>
          <a:p>
            <a:pPr lvl="2"/>
            <a:r>
              <a:rPr lang="zh-CN" altLang="en-US" dirty="0"/>
              <a:t>当今社会，随着网络的快速发展，存在的网络安全问题也是接踵而来：网络入侵、网络攻击等非法活动威胁信息安全；非法获取公民信息、侵犯知识产权、损害公民合法利益；宣扬恐怖主义、极端主义，严重危害国家安全和社会公共利益</a:t>
            </a:r>
            <a:r>
              <a:rPr lang="zh-CN" altLang="en-US" dirty="0" smtClean="0"/>
              <a:t>。</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矩形 5"/>
          <p:cNvSpPr/>
          <p:nvPr/>
        </p:nvSpPr>
        <p:spPr>
          <a:xfrm>
            <a:off x="2316124" y="3573016"/>
            <a:ext cx="755540" cy="2306291"/>
          </a:xfrm>
          <a:prstGeom prst="rect">
            <a:avLst/>
          </a:prstGeom>
          <a:solidFill>
            <a:schemeClr val="tx2"/>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立法的必要性</a:t>
            </a:r>
          </a:p>
        </p:txBody>
      </p:sp>
      <p:sp>
        <p:nvSpPr>
          <p:cNvPr id="5" name="矩形 4"/>
          <p:cNvSpPr/>
          <p:nvPr/>
        </p:nvSpPr>
        <p:spPr>
          <a:xfrm>
            <a:off x="3071664" y="3573016"/>
            <a:ext cx="6335797" cy="647656"/>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latin typeface="微软雅黑" panose="020B0503020204020204" pitchFamily="34" charset="-122"/>
                <a:ea typeface="微软雅黑" panose="020B0503020204020204" pitchFamily="34" charset="-122"/>
                <a:cs typeface="+mn-ea"/>
                <a:sym typeface="+mn-lt"/>
              </a:rPr>
              <a:t>是维护网络安全的客观需要</a:t>
            </a:r>
          </a:p>
        </p:txBody>
      </p:sp>
      <p:sp>
        <p:nvSpPr>
          <p:cNvPr id="8" name="矩形 7"/>
          <p:cNvSpPr/>
          <p:nvPr/>
        </p:nvSpPr>
        <p:spPr>
          <a:xfrm>
            <a:off x="3071664" y="4402332"/>
            <a:ext cx="6335797" cy="647656"/>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latin typeface="微软雅黑" panose="020B0503020204020204" pitchFamily="34" charset="-122"/>
                <a:ea typeface="微软雅黑" panose="020B0503020204020204" pitchFamily="34" charset="-122"/>
                <a:cs typeface="+mn-ea"/>
                <a:sym typeface="+mn-lt"/>
              </a:rPr>
              <a:t>是维护广大人民群众切身利益的必然要求</a:t>
            </a:r>
          </a:p>
        </p:txBody>
      </p:sp>
      <p:sp>
        <p:nvSpPr>
          <p:cNvPr id="9" name="矩形 8"/>
          <p:cNvSpPr/>
          <p:nvPr/>
        </p:nvSpPr>
        <p:spPr>
          <a:xfrm>
            <a:off x="3071664" y="5231650"/>
            <a:ext cx="6335797" cy="647656"/>
          </a:xfrm>
          <a:prstGeom prst="rect">
            <a:avLst/>
          </a:prstGeom>
          <a:no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latin typeface="微软雅黑" panose="020B0503020204020204" pitchFamily="34" charset="-122"/>
                <a:ea typeface="微软雅黑" panose="020B0503020204020204" pitchFamily="34" charset="-122"/>
                <a:cs typeface="+mn-ea"/>
                <a:sym typeface="+mn-lt"/>
              </a:rPr>
              <a:t>是参与互联网国际竞争和国际治理的必然选择</a:t>
            </a:r>
          </a:p>
        </p:txBody>
      </p:sp>
      <p:sp>
        <p:nvSpPr>
          <p:cNvPr id="10" name="右箭头 9"/>
          <p:cNvSpPr/>
          <p:nvPr/>
        </p:nvSpPr>
        <p:spPr bwMode="auto">
          <a:xfrm>
            <a:off x="3071664" y="3789040"/>
            <a:ext cx="370264" cy="30651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1" name="右箭头 10"/>
          <p:cNvSpPr/>
          <p:nvPr/>
        </p:nvSpPr>
        <p:spPr bwMode="auto">
          <a:xfrm>
            <a:off x="3071664" y="4593623"/>
            <a:ext cx="370264" cy="30651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2" name="右箭头 11"/>
          <p:cNvSpPr/>
          <p:nvPr/>
        </p:nvSpPr>
        <p:spPr bwMode="auto">
          <a:xfrm>
            <a:off x="3071664" y="5402218"/>
            <a:ext cx="370264" cy="30651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zh-CN" altLang="en-US" sz="1200" b="1">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0717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normAutofit/>
          </a:bodyPr>
          <a:lstStyle/>
          <a:p>
            <a:pPr lvl="1"/>
            <a:r>
              <a:rPr lang="en-US" altLang="zh-CN" dirty="0" smtClean="0"/>
              <a:t>  </a:t>
            </a:r>
            <a:r>
              <a:rPr lang="zh-CN" altLang="en-US" dirty="0" smtClean="0"/>
              <a:t>网络安全法审议流程</a:t>
            </a:r>
            <a:endParaRPr lang="en-US" altLang="zh-CN" dirty="0" smtClean="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25" name="Freeform 5"/>
          <p:cNvSpPr>
            <a:spLocks/>
          </p:cNvSpPr>
          <p:nvPr/>
        </p:nvSpPr>
        <p:spPr bwMode="auto">
          <a:xfrm>
            <a:off x="2351584" y="2780928"/>
            <a:ext cx="6104450" cy="2979118"/>
          </a:xfrm>
          <a:custGeom>
            <a:avLst/>
            <a:gdLst>
              <a:gd name="T0" fmla="*/ 0 w 1411"/>
              <a:gd name="T1" fmla="*/ 0 h 687"/>
              <a:gd name="T2" fmla="*/ 743 w 1411"/>
              <a:gd name="T3" fmla="*/ 161 h 687"/>
              <a:gd name="T4" fmla="*/ 421 w 1411"/>
              <a:gd name="T5" fmla="*/ 420 h 687"/>
              <a:gd name="T6" fmla="*/ 1247 w 1411"/>
              <a:gd name="T7" fmla="*/ 595 h 687"/>
              <a:gd name="T8" fmla="*/ 1272 w 1411"/>
              <a:gd name="T9" fmla="*/ 569 h 687"/>
              <a:gd name="T10" fmla="*/ 1411 w 1411"/>
              <a:gd name="T11" fmla="*/ 637 h 687"/>
              <a:gd name="T12" fmla="*/ 1155 w 1411"/>
              <a:gd name="T13" fmla="*/ 687 h 687"/>
              <a:gd name="T14" fmla="*/ 1177 w 1411"/>
              <a:gd name="T15" fmla="*/ 661 h 687"/>
              <a:gd name="T16" fmla="*/ 341 w 1411"/>
              <a:gd name="T17" fmla="*/ 423 h 687"/>
              <a:gd name="T18" fmla="*/ 710 w 1411"/>
              <a:gd name="T19" fmla="*/ 161 h 687"/>
              <a:gd name="T20" fmla="*/ 0 w 1411"/>
              <a:gd name="T21"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1" h="687">
                <a:moveTo>
                  <a:pt x="0" y="0"/>
                </a:moveTo>
                <a:cubicBezTo>
                  <a:pt x="0" y="0"/>
                  <a:pt x="701" y="20"/>
                  <a:pt x="743" y="161"/>
                </a:cubicBezTo>
                <a:cubicBezTo>
                  <a:pt x="771" y="258"/>
                  <a:pt x="400" y="321"/>
                  <a:pt x="421" y="420"/>
                </a:cubicBezTo>
                <a:cubicBezTo>
                  <a:pt x="464" y="626"/>
                  <a:pt x="1247" y="595"/>
                  <a:pt x="1247" y="595"/>
                </a:cubicBezTo>
                <a:cubicBezTo>
                  <a:pt x="1272" y="569"/>
                  <a:pt x="1272" y="569"/>
                  <a:pt x="1272" y="569"/>
                </a:cubicBezTo>
                <a:cubicBezTo>
                  <a:pt x="1411" y="637"/>
                  <a:pt x="1411" y="637"/>
                  <a:pt x="1411" y="637"/>
                </a:cubicBezTo>
                <a:cubicBezTo>
                  <a:pt x="1155" y="687"/>
                  <a:pt x="1155" y="687"/>
                  <a:pt x="1155" y="687"/>
                </a:cubicBezTo>
                <a:cubicBezTo>
                  <a:pt x="1177" y="661"/>
                  <a:pt x="1177" y="661"/>
                  <a:pt x="1177" y="661"/>
                </a:cubicBezTo>
                <a:cubicBezTo>
                  <a:pt x="1177" y="661"/>
                  <a:pt x="344" y="640"/>
                  <a:pt x="341" y="423"/>
                </a:cubicBezTo>
                <a:cubicBezTo>
                  <a:pt x="340" y="306"/>
                  <a:pt x="710" y="272"/>
                  <a:pt x="710" y="161"/>
                </a:cubicBezTo>
                <a:cubicBezTo>
                  <a:pt x="681" y="37"/>
                  <a:pt x="0" y="0"/>
                  <a:pt x="0"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2613662" y="2532909"/>
            <a:ext cx="523251" cy="802432"/>
            <a:chOff x="1669381" y="1051650"/>
            <a:chExt cx="773823" cy="1186698"/>
          </a:xfrm>
          <a:solidFill>
            <a:srgbClr val="0070C0"/>
          </a:solidFill>
        </p:grpSpPr>
        <p:sp>
          <p:nvSpPr>
            <p:cNvPr id="27" name="Freeform 9"/>
            <p:cNvSpPr>
              <a:spLocks/>
            </p:cNvSpPr>
            <p:nvPr/>
          </p:nvSpPr>
          <p:spPr bwMode="auto">
            <a:xfrm>
              <a:off x="1669381" y="1051650"/>
              <a:ext cx="754021" cy="1186698"/>
            </a:xfrm>
            <a:custGeom>
              <a:avLst/>
              <a:gdLst>
                <a:gd name="T0" fmla="*/ 187 w 249"/>
                <a:gd name="T1" fmla="*/ 21 h 394"/>
                <a:gd name="T2" fmla="*/ 92 w 249"/>
                <a:gd name="T3" fmla="*/ 0 h 394"/>
                <a:gd name="T4" fmla="*/ 32 w 249"/>
                <a:gd name="T5" fmla="*/ 12 h 394"/>
                <a:gd name="T6" fmla="*/ 32 w 249"/>
                <a:gd name="T7" fmla="*/ 0 h 394"/>
                <a:gd name="T8" fmla="*/ 20 w 249"/>
                <a:gd name="T9" fmla="*/ 0 h 394"/>
                <a:gd name="T10" fmla="*/ 20 w 249"/>
                <a:gd name="T11" fmla="*/ 379 h 394"/>
                <a:gd name="T12" fmla="*/ 0 w 249"/>
                <a:gd name="T13" fmla="*/ 379 h 394"/>
                <a:gd name="T14" fmla="*/ 0 w 249"/>
                <a:gd name="T15" fmla="*/ 394 h 394"/>
                <a:gd name="T16" fmla="*/ 24 w 249"/>
                <a:gd name="T17" fmla="*/ 394 h 394"/>
                <a:gd name="T18" fmla="*/ 32 w 249"/>
                <a:gd name="T19" fmla="*/ 394 h 394"/>
                <a:gd name="T20" fmla="*/ 57 w 249"/>
                <a:gd name="T21" fmla="*/ 394 h 394"/>
                <a:gd name="T22" fmla="*/ 57 w 249"/>
                <a:gd name="T23" fmla="*/ 379 h 394"/>
                <a:gd name="T24" fmla="*/ 32 w 249"/>
                <a:gd name="T25" fmla="*/ 379 h 394"/>
                <a:gd name="T26" fmla="*/ 32 w 249"/>
                <a:gd name="T27" fmla="*/ 159 h 394"/>
                <a:gd name="T28" fmla="*/ 78 w 249"/>
                <a:gd name="T29" fmla="*/ 135 h 394"/>
                <a:gd name="T30" fmla="*/ 189 w 249"/>
                <a:gd name="T31" fmla="*/ 162 h 394"/>
                <a:gd name="T32" fmla="*/ 249 w 249"/>
                <a:gd name="T33" fmla="*/ 151 h 394"/>
                <a:gd name="T34" fmla="*/ 249 w 249"/>
                <a:gd name="T35" fmla="*/ 8 h 394"/>
                <a:gd name="T36" fmla="*/ 187 w 249"/>
                <a:gd name="T37"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394">
                  <a:moveTo>
                    <a:pt x="187" y="21"/>
                  </a:moveTo>
                  <a:cubicBezTo>
                    <a:pt x="163" y="20"/>
                    <a:pt x="133" y="0"/>
                    <a:pt x="92" y="0"/>
                  </a:cubicBezTo>
                  <a:cubicBezTo>
                    <a:pt x="71" y="0"/>
                    <a:pt x="43" y="9"/>
                    <a:pt x="32" y="12"/>
                  </a:cubicBezTo>
                  <a:cubicBezTo>
                    <a:pt x="32" y="0"/>
                    <a:pt x="32" y="0"/>
                    <a:pt x="32" y="0"/>
                  </a:cubicBezTo>
                  <a:cubicBezTo>
                    <a:pt x="20" y="0"/>
                    <a:pt x="20" y="0"/>
                    <a:pt x="20" y="0"/>
                  </a:cubicBezTo>
                  <a:cubicBezTo>
                    <a:pt x="20" y="379"/>
                    <a:pt x="20" y="379"/>
                    <a:pt x="20" y="379"/>
                  </a:cubicBezTo>
                  <a:cubicBezTo>
                    <a:pt x="0" y="379"/>
                    <a:pt x="0" y="379"/>
                    <a:pt x="0" y="379"/>
                  </a:cubicBezTo>
                  <a:cubicBezTo>
                    <a:pt x="0" y="394"/>
                    <a:pt x="0" y="394"/>
                    <a:pt x="0" y="394"/>
                  </a:cubicBezTo>
                  <a:cubicBezTo>
                    <a:pt x="24" y="394"/>
                    <a:pt x="24" y="394"/>
                    <a:pt x="24" y="394"/>
                  </a:cubicBezTo>
                  <a:cubicBezTo>
                    <a:pt x="32" y="394"/>
                    <a:pt x="32" y="394"/>
                    <a:pt x="32" y="394"/>
                  </a:cubicBezTo>
                  <a:cubicBezTo>
                    <a:pt x="57" y="394"/>
                    <a:pt x="57" y="394"/>
                    <a:pt x="57" y="394"/>
                  </a:cubicBezTo>
                  <a:cubicBezTo>
                    <a:pt x="57" y="379"/>
                    <a:pt x="57" y="379"/>
                    <a:pt x="57" y="379"/>
                  </a:cubicBezTo>
                  <a:cubicBezTo>
                    <a:pt x="32" y="379"/>
                    <a:pt x="32" y="379"/>
                    <a:pt x="32" y="379"/>
                  </a:cubicBezTo>
                  <a:cubicBezTo>
                    <a:pt x="32" y="159"/>
                    <a:pt x="32" y="159"/>
                    <a:pt x="32" y="159"/>
                  </a:cubicBezTo>
                  <a:cubicBezTo>
                    <a:pt x="38" y="151"/>
                    <a:pt x="52" y="137"/>
                    <a:pt x="78" y="135"/>
                  </a:cubicBezTo>
                  <a:cubicBezTo>
                    <a:pt x="104" y="133"/>
                    <a:pt x="144" y="163"/>
                    <a:pt x="189" y="162"/>
                  </a:cubicBezTo>
                  <a:cubicBezTo>
                    <a:pt x="204" y="162"/>
                    <a:pt x="249" y="151"/>
                    <a:pt x="249" y="151"/>
                  </a:cubicBezTo>
                  <a:cubicBezTo>
                    <a:pt x="249" y="8"/>
                    <a:pt x="249" y="8"/>
                    <a:pt x="249" y="8"/>
                  </a:cubicBezTo>
                  <a:cubicBezTo>
                    <a:pt x="249" y="8"/>
                    <a:pt x="211" y="22"/>
                    <a:pt x="187" y="21"/>
                  </a:cubicBez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28" name="文本框 5"/>
            <p:cNvSpPr txBox="1"/>
            <p:nvPr/>
          </p:nvSpPr>
          <p:spPr>
            <a:xfrm>
              <a:off x="1689183" y="1134929"/>
              <a:ext cx="754021" cy="466543"/>
            </a:xfrm>
            <a:prstGeom prst="rect">
              <a:avLst/>
            </a:prstGeom>
            <a:noFill/>
          </p:spPr>
          <p:txBody>
            <a:bodyPr wrap="square" lIns="68580" tIns="34290" rIns="68580" bIns="3429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5204627" y="2589221"/>
            <a:ext cx="663621" cy="1044424"/>
            <a:chOff x="4190134" y="1212291"/>
            <a:chExt cx="860070" cy="1353601"/>
          </a:xfrm>
          <a:solidFill>
            <a:srgbClr val="0070C0"/>
          </a:solidFill>
        </p:grpSpPr>
        <p:sp>
          <p:nvSpPr>
            <p:cNvPr id="30" name="Freeform 9"/>
            <p:cNvSpPr>
              <a:spLocks/>
            </p:cNvSpPr>
            <p:nvPr/>
          </p:nvSpPr>
          <p:spPr bwMode="auto">
            <a:xfrm>
              <a:off x="4190134" y="1212291"/>
              <a:ext cx="860070" cy="1353601"/>
            </a:xfrm>
            <a:custGeom>
              <a:avLst/>
              <a:gdLst>
                <a:gd name="T0" fmla="*/ 187 w 249"/>
                <a:gd name="T1" fmla="*/ 21 h 394"/>
                <a:gd name="T2" fmla="*/ 92 w 249"/>
                <a:gd name="T3" fmla="*/ 0 h 394"/>
                <a:gd name="T4" fmla="*/ 32 w 249"/>
                <a:gd name="T5" fmla="*/ 12 h 394"/>
                <a:gd name="T6" fmla="*/ 32 w 249"/>
                <a:gd name="T7" fmla="*/ 0 h 394"/>
                <a:gd name="T8" fmla="*/ 20 w 249"/>
                <a:gd name="T9" fmla="*/ 0 h 394"/>
                <a:gd name="T10" fmla="*/ 20 w 249"/>
                <a:gd name="T11" fmla="*/ 379 h 394"/>
                <a:gd name="T12" fmla="*/ 0 w 249"/>
                <a:gd name="T13" fmla="*/ 379 h 394"/>
                <a:gd name="T14" fmla="*/ 0 w 249"/>
                <a:gd name="T15" fmla="*/ 394 h 394"/>
                <a:gd name="T16" fmla="*/ 24 w 249"/>
                <a:gd name="T17" fmla="*/ 394 h 394"/>
                <a:gd name="T18" fmla="*/ 32 w 249"/>
                <a:gd name="T19" fmla="*/ 394 h 394"/>
                <a:gd name="T20" fmla="*/ 57 w 249"/>
                <a:gd name="T21" fmla="*/ 394 h 394"/>
                <a:gd name="T22" fmla="*/ 57 w 249"/>
                <a:gd name="T23" fmla="*/ 379 h 394"/>
                <a:gd name="T24" fmla="*/ 32 w 249"/>
                <a:gd name="T25" fmla="*/ 379 h 394"/>
                <a:gd name="T26" fmla="*/ 32 w 249"/>
                <a:gd name="T27" fmla="*/ 159 h 394"/>
                <a:gd name="T28" fmla="*/ 78 w 249"/>
                <a:gd name="T29" fmla="*/ 135 h 394"/>
                <a:gd name="T30" fmla="*/ 189 w 249"/>
                <a:gd name="T31" fmla="*/ 162 h 394"/>
                <a:gd name="T32" fmla="*/ 249 w 249"/>
                <a:gd name="T33" fmla="*/ 151 h 394"/>
                <a:gd name="T34" fmla="*/ 249 w 249"/>
                <a:gd name="T35" fmla="*/ 8 h 394"/>
                <a:gd name="T36" fmla="*/ 187 w 249"/>
                <a:gd name="T37"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394">
                  <a:moveTo>
                    <a:pt x="187" y="21"/>
                  </a:moveTo>
                  <a:cubicBezTo>
                    <a:pt x="163" y="20"/>
                    <a:pt x="133" y="0"/>
                    <a:pt x="92" y="0"/>
                  </a:cubicBezTo>
                  <a:cubicBezTo>
                    <a:pt x="71" y="0"/>
                    <a:pt x="43" y="9"/>
                    <a:pt x="32" y="12"/>
                  </a:cubicBezTo>
                  <a:cubicBezTo>
                    <a:pt x="32" y="0"/>
                    <a:pt x="32" y="0"/>
                    <a:pt x="32" y="0"/>
                  </a:cubicBezTo>
                  <a:cubicBezTo>
                    <a:pt x="20" y="0"/>
                    <a:pt x="20" y="0"/>
                    <a:pt x="20" y="0"/>
                  </a:cubicBezTo>
                  <a:cubicBezTo>
                    <a:pt x="20" y="379"/>
                    <a:pt x="20" y="379"/>
                    <a:pt x="20" y="379"/>
                  </a:cubicBezTo>
                  <a:cubicBezTo>
                    <a:pt x="0" y="379"/>
                    <a:pt x="0" y="379"/>
                    <a:pt x="0" y="379"/>
                  </a:cubicBezTo>
                  <a:cubicBezTo>
                    <a:pt x="0" y="394"/>
                    <a:pt x="0" y="394"/>
                    <a:pt x="0" y="394"/>
                  </a:cubicBezTo>
                  <a:cubicBezTo>
                    <a:pt x="24" y="394"/>
                    <a:pt x="24" y="394"/>
                    <a:pt x="24" y="394"/>
                  </a:cubicBezTo>
                  <a:cubicBezTo>
                    <a:pt x="32" y="394"/>
                    <a:pt x="32" y="394"/>
                    <a:pt x="32" y="394"/>
                  </a:cubicBezTo>
                  <a:cubicBezTo>
                    <a:pt x="57" y="394"/>
                    <a:pt x="57" y="394"/>
                    <a:pt x="57" y="394"/>
                  </a:cubicBezTo>
                  <a:cubicBezTo>
                    <a:pt x="57" y="379"/>
                    <a:pt x="57" y="379"/>
                    <a:pt x="57" y="379"/>
                  </a:cubicBezTo>
                  <a:cubicBezTo>
                    <a:pt x="32" y="379"/>
                    <a:pt x="32" y="379"/>
                    <a:pt x="32" y="379"/>
                  </a:cubicBezTo>
                  <a:cubicBezTo>
                    <a:pt x="32" y="159"/>
                    <a:pt x="32" y="159"/>
                    <a:pt x="32" y="159"/>
                  </a:cubicBezTo>
                  <a:cubicBezTo>
                    <a:pt x="38" y="151"/>
                    <a:pt x="52" y="137"/>
                    <a:pt x="78" y="135"/>
                  </a:cubicBezTo>
                  <a:cubicBezTo>
                    <a:pt x="104" y="133"/>
                    <a:pt x="144" y="163"/>
                    <a:pt x="189" y="162"/>
                  </a:cubicBezTo>
                  <a:cubicBezTo>
                    <a:pt x="204" y="162"/>
                    <a:pt x="249" y="151"/>
                    <a:pt x="249" y="151"/>
                  </a:cubicBezTo>
                  <a:cubicBezTo>
                    <a:pt x="249" y="8"/>
                    <a:pt x="249" y="8"/>
                    <a:pt x="249" y="8"/>
                  </a:cubicBezTo>
                  <a:cubicBezTo>
                    <a:pt x="249" y="8"/>
                    <a:pt x="211" y="22"/>
                    <a:pt x="187" y="21"/>
                  </a:cubicBez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1" name="文本框 5"/>
            <p:cNvSpPr txBox="1"/>
            <p:nvPr/>
          </p:nvSpPr>
          <p:spPr>
            <a:xfrm>
              <a:off x="4296183" y="1336398"/>
              <a:ext cx="754021" cy="408859"/>
            </a:xfrm>
            <a:prstGeom prst="rect">
              <a:avLst/>
            </a:prstGeom>
            <a:grpFill/>
          </p:spPr>
          <p:txBody>
            <a:bodyPr wrap="square" lIns="68580" tIns="34290" rIns="68580" bIns="3429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3624720" y="3971163"/>
            <a:ext cx="667704" cy="1050850"/>
            <a:chOff x="2770653" y="2888619"/>
            <a:chExt cx="931168" cy="1465497"/>
          </a:xfrm>
          <a:solidFill>
            <a:srgbClr val="0070C0"/>
          </a:solidFill>
        </p:grpSpPr>
        <p:sp>
          <p:nvSpPr>
            <p:cNvPr id="33" name="Freeform 9"/>
            <p:cNvSpPr>
              <a:spLocks/>
            </p:cNvSpPr>
            <p:nvPr/>
          </p:nvSpPr>
          <p:spPr bwMode="auto">
            <a:xfrm>
              <a:off x="2770653" y="2888619"/>
              <a:ext cx="931168" cy="1465497"/>
            </a:xfrm>
            <a:custGeom>
              <a:avLst/>
              <a:gdLst>
                <a:gd name="T0" fmla="*/ 187 w 249"/>
                <a:gd name="T1" fmla="*/ 21 h 394"/>
                <a:gd name="T2" fmla="*/ 92 w 249"/>
                <a:gd name="T3" fmla="*/ 0 h 394"/>
                <a:gd name="T4" fmla="*/ 32 w 249"/>
                <a:gd name="T5" fmla="*/ 12 h 394"/>
                <a:gd name="T6" fmla="*/ 32 w 249"/>
                <a:gd name="T7" fmla="*/ 0 h 394"/>
                <a:gd name="T8" fmla="*/ 20 w 249"/>
                <a:gd name="T9" fmla="*/ 0 h 394"/>
                <a:gd name="T10" fmla="*/ 20 w 249"/>
                <a:gd name="T11" fmla="*/ 379 h 394"/>
                <a:gd name="T12" fmla="*/ 0 w 249"/>
                <a:gd name="T13" fmla="*/ 379 h 394"/>
                <a:gd name="T14" fmla="*/ 0 w 249"/>
                <a:gd name="T15" fmla="*/ 394 h 394"/>
                <a:gd name="T16" fmla="*/ 24 w 249"/>
                <a:gd name="T17" fmla="*/ 394 h 394"/>
                <a:gd name="T18" fmla="*/ 32 w 249"/>
                <a:gd name="T19" fmla="*/ 394 h 394"/>
                <a:gd name="T20" fmla="*/ 57 w 249"/>
                <a:gd name="T21" fmla="*/ 394 h 394"/>
                <a:gd name="T22" fmla="*/ 57 w 249"/>
                <a:gd name="T23" fmla="*/ 379 h 394"/>
                <a:gd name="T24" fmla="*/ 32 w 249"/>
                <a:gd name="T25" fmla="*/ 379 h 394"/>
                <a:gd name="T26" fmla="*/ 32 w 249"/>
                <a:gd name="T27" fmla="*/ 159 h 394"/>
                <a:gd name="T28" fmla="*/ 78 w 249"/>
                <a:gd name="T29" fmla="*/ 135 h 394"/>
                <a:gd name="T30" fmla="*/ 189 w 249"/>
                <a:gd name="T31" fmla="*/ 162 h 394"/>
                <a:gd name="T32" fmla="*/ 249 w 249"/>
                <a:gd name="T33" fmla="*/ 151 h 394"/>
                <a:gd name="T34" fmla="*/ 249 w 249"/>
                <a:gd name="T35" fmla="*/ 8 h 394"/>
                <a:gd name="T36" fmla="*/ 187 w 249"/>
                <a:gd name="T37"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394">
                  <a:moveTo>
                    <a:pt x="187" y="21"/>
                  </a:moveTo>
                  <a:cubicBezTo>
                    <a:pt x="163" y="20"/>
                    <a:pt x="133" y="0"/>
                    <a:pt x="92" y="0"/>
                  </a:cubicBezTo>
                  <a:cubicBezTo>
                    <a:pt x="71" y="0"/>
                    <a:pt x="43" y="9"/>
                    <a:pt x="32" y="12"/>
                  </a:cubicBezTo>
                  <a:cubicBezTo>
                    <a:pt x="32" y="0"/>
                    <a:pt x="32" y="0"/>
                    <a:pt x="32" y="0"/>
                  </a:cubicBezTo>
                  <a:cubicBezTo>
                    <a:pt x="20" y="0"/>
                    <a:pt x="20" y="0"/>
                    <a:pt x="20" y="0"/>
                  </a:cubicBezTo>
                  <a:cubicBezTo>
                    <a:pt x="20" y="379"/>
                    <a:pt x="20" y="379"/>
                    <a:pt x="20" y="379"/>
                  </a:cubicBezTo>
                  <a:cubicBezTo>
                    <a:pt x="0" y="379"/>
                    <a:pt x="0" y="379"/>
                    <a:pt x="0" y="379"/>
                  </a:cubicBezTo>
                  <a:cubicBezTo>
                    <a:pt x="0" y="394"/>
                    <a:pt x="0" y="394"/>
                    <a:pt x="0" y="394"/>
                  </a:cubicBezTo>
                  <a:cubicBezTo>
                    <a:pt x="24" y="394"/>
                    <a:pt x="24" y="394"/>
                    <a:pt x="24" y="394"/>
                  </a:cubicBezTo>
                  <a:cubicBezTo>
                    <a:pt x="32" y="394"/>
                    <a:pt x="32" y="394"/>
                    <a:pt x="32" y="394"/>
                  </a:cubicBezTo>
                  <a:cubicBezTo>
                    <a:pt x="57" y="394"/>
                    <a:pt x="57" y="394"/>
                    <a:pt x="57" y="394"/>
                  </a:cubicBezTo>
                  <a:cubicBezTo>
                    <a:pt x="57" y="379"/>
                    <a:pt x="57" y="379"/>
                    <a:pt x="57" y="379"/>
                  </a:cubicBezTo>
                  <a:cubicBezTo>
                    <a:pt x="32" y="379"/>
                    <a:pt x="32" y="379"/>
                    <a:pt x="32" y="379"/>
                  </a:cubicBezTo>
                  <a:cubicBezTo>
                    <a:pt x="32" y="159"/>
                    <a:pt x="32" y="159"/>
                    <a:pt x="32" y="159"/>
                  </a:cubicBezTo>
                  <a:cubicBezTo>
                    <a:pt x="38" y="151"/>
                    <a:pt x="52" y="137"/>
                    <a:pt x="78" y="135"/>
                  </a:cubicBezTo>
                  <a:cubicBezTo>
                    <a:pt x="104" y="133"/>
                    <a:pt x="144" y="163"/>
                    <a:pt x="189" y="162"/>
                  </a:cubicBezTo>
                  <a:cubicBezTo>
                    <a:pt x="204" y="162"/>
                    <a:pt x="249" y="151"/>
                    <a:pt x="249" y="151"/>
                  </a:cubicBezTo>
                  <a:cubicBezTo>
                    <a:pt x="249" y="8"/>
                    <a:pt x="249" y="8"/>
                    <a:pt x="249" y="8"/>
                  </a:cubicBezTo>
                  <a:cubicBezTo>
                    <a:pt x="249" y="8"/>
                    <a:pt x="211" y="22"/>
                    <a:pt x="187" y="21"/>
                  </a:cubicBez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4" name="文本框 5"/>
            <p:cNvSpPr txBox="1"/>
            <p:nvPr/>
          </p:nvSpPr>
          <p:spPr>
            <a:xfrm>
              <a:off x="2893108" y="2966605"/>
              <a:ext cx="754021" cy="482873"/>
            </a:xfrm>
            <a:prstGeom prst="rect">
              <a:avLst/>
            </a:prstGeom>
            <a:grpFill/>
          </p:spPr>
          <p:txBody>
            <a:bodyPr wrap="square" lIns="68580" tIns="34290" rIns="68580" bIns="34290"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5274083" y="4494769"/>
            <a:ext cx="707409" cy="1113338"/>
            <a:chOff x="5016278" y="3109533"/>
            <a:chExt cx="1003881" cy="1579934"/>
          </a:xfrm>
          <a:solidFill>
            <a:srgbClr val="0070C0"/>
          </a:solidFill>
        </p:grpSpPr>
        <p:sp>
          <p:nvSpPr>
            <p:cNvPr id="36" name="Freeform 9"/>
            <p:cNvSpPr>
              <a:spLocks/>
            </p:cNvSpPr>
            <p:nvPr/>
          </p:nvSpPr>
          <p:spPr bwMode="auto">
            <a:xfrm>
              <a:off x="5016278" y="3109533"/>
              <a:ext cx="1003881" cy="1579934"/>
            </a:xfrm>
            <a:custGeom>
              <a:avLst/>
              <a:gdLst>
                <a:gd name="T0" fmla="*/ 187 w 249"/>
                <a:gd name="T1" fmla="*/ 21 h 394"/>
                <a:gd name="T2" fmla="*/ 92 w 249"/>
                <a:gd name="T3" fmla="*/ 0 h 394"/>
                <a:gd name="T4" fmla="*/ 32 w 249"/>
                <a:gd name="T5" fmla="*/ 12 h 394"/>
                <a:gd name="T6" fmla="*/ 32 w 249"/>
                <a:gd name="T7" fmla="*/ 0 h 394"/>
                <a:gd name="T8" fmla="*/ 20 w 249"/>
                <a:gd name="T9" fmla="*/ 0 h 394"/>
                <a:gd name="T10" fmla="*/ 20 w 249"/>
                <a:gd name="T11" fmla="*/ 379 h 394"/>
                <a:gd name="T12" fmla="*/ 0 w 249"/>
                <a:gd name="T13" fmla="*/ 379 h 394"/>
                <a:gd name="T14" fmla="*/ 0 w 249"/>
                <a:gd name="T15" fmla="*/ 394 h 394"/>
                <a:gd name="T16" fmla="*/ 24 w 249"/>
                <a:gd name="T17" fmla="*/ 394 h 394"/>
                <a:gd name="T18" fmla="*/ 32 w 249"/>
                <a:gd name="T19" fmla="*/ 394 h 394"/>
                <a:gd name="T20" fmla="*/ 57 w 249"/>
                <a:gd name="T21" fmla="*/ 394 h 394"/>
                <a:gd name="T22" fmla="*/ 57 w 249"/>
                <a:gd name="T23" fmla="*/ 379 h 394"/>
                <a:gd name="T24" fmla="*/ 32 w 249"/>
                <a:gd name="T25" fmla="*/ 379 h 394"/>
                <a:gd name="T26" fmla="*/ 32 w 249"/>
                <a:gd name="T27" fmla="*/ 159 h 394"/>
                <a:gd name="T28" fmla="*/ 78 w 249"/>
                <a:gd name="T29" fmla="*/ 135 h 394"/>
                <a:gd name="T30" fmla="*/ 189 w 249"/>
                <a:gd name="T31" fmla="*/ 162 h 394"/>
                <a:gd name="T32" fmla="*/ 249 w 249"/>
                <a:gd name="T33" fmla="*/ 151 h 394"/>
                <a:gd name="T34" fmla="*/ 249 w 249"/>
                <a:gd name="T35" fmla="*/ 8 h 394"/>
                <a:gd name="T36" fmla="*/ 187 w 249"/>
                <a:gd name="T37"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394">
                  <a:moveTo>
                    <a:pt x="187" y="21"/>
                  </a:moveTo>
                  <a:cubicBezTo>
                    <a:pt x="163" y="20"/>
                    <a:pt x="133" y="0"/>
                    <a:pt x="92" y="0"/>
                  </a:cubicBezTo>
                  <a:cubicBezTo>
                    <a:pt x="71" y="0"/>
                    <a:pt x="43" y="9"/>
                    <a:pt x="32" y="12"/>
                  </a:cubicBezTo>
                  <a:cubicBezTo>
                    <a:pt x="32" y="0"/>
                    <a:pt x="32" y="0"/>
                    <a:pt x="32" y="0"/>
                  </a:cubicBezTo>
                  <a:cubicBezTo>
                    <a:pt x="20" y="0"/>
                    <a:pt x="20" y="0"/>
                    <a:pt x="20" y="0"/>
                  </a:cubicBezTo>
                  <a:cubicBezTo>
                    <a:pt x="20" y="379"/>
                    <a:pt x="20" y="379"/>
                    <a:pt x="20" y="379"/>
                  </a:cubicBezTo>
                  <a:cubicBezTo>
                    <a:pt x="0" y="379"/>
                    <a:pt x="0" y="379"/>
                    <a:pt x="0" y="379"/>
                  </a:cubicBezTo>
                  <a:cubicBezTo>
                    <a:pt x="0" y="394"/>
                    <a:pt x="0" y="394"/>
                    <a:pt x="0" y="394"/>
                  </a:cubicBezTo>
                  <a:cubicBezTo>
                    <a:pt x="24" y="394"/>
                    <a:pt x="24" y="394"/>
                    <a:pt x="24" y="394"/>
                  </a:cubicBezTo>
                  <a:cubicBezTo>
                    <a:pt x="32" y="394"/>
                    <a:pt x="32" y="394"/>
                    <a:pt x="32" y="394"/>
                  </a:cubicBezTo>
                  <a:cubicBezTo>
                    <a:pt x="57" y="394"/>
                    <a:pt x="57" y="394"/>
                    <a:pt x="57" y="394"/>
                  </a:cubicBezTo>
                  <a:cubicBezTo>
                    <a:pt x="57" y="379"/>
                    <a:pt x="57" y="379"/>
                    <a:pt x="57" y="379"/>
                  </a:cubicBezTo>
                  <a:cubicBezTo>
                    <a:pt x="32" y="379"/>
                    <a:pt x="32" y="379"/>
                    <a:pt x="32" y="379"/>
                  </a:cubicBezTo>
                  <a:cubicBezTo>
                    <a:pt x="32" y="159"/>
                    <a:pt x="32" y="159"/>
                    <a:pt x="32" y="159"/>
                  </a:cubicBezTo>
                  <a:cubicBezTo>
                    <a:pt x="38" y="151"/>
                    <a:pt x="52" y="137"/>
                    <a:pt x="78" y="135"/>
                  </a:cubicBezTo>
                  <a:cubicBezTo>
                    <a:pt x="104" y="133"/>
                    <a:pt x="144" y="163"/>
                    <a:pt x="189" y="162"/>
                  </a:cubicBezTo>
                  <a:cubicBezTo>
                    <a:pt x="204" y="162"/>
                    <a:pt x="249" y="151"/>
                    <a:pt x="249" y="151"/>
                  </a:cubicBezTo>
                  <a:cubicBezTo>
                    <a:pt x="249" y="8"/>
                    <a:pt x="249" y="8"/>
                    <a:pt x="249" y="8"/>
                  </a:cubicBezTo>
                  <a:cubicBezTo>
                    <a:pt x="249" y="8"/>
                    <a:pt x="211" y="22"/>
                    <a:pt x="187" y="21"/>
                  </a:cubicBez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7" name="文本框 5"/>
            <p:cNvSpPr txBox="1"/>
            <p:nvPr/>
          </p:nvSpPr>
          <p:spPr>
            <a:xfrm>
              <a:off x="5218261" y="3221646"/>
              <a:ext cx="754021" cy="491361"/>
            </a:xfrm>
            <a:prstGeom prst="rect">
              <a:avLst/>
            </a:prstGeom>
            <a:grpFill/>
          </p:spPr>
          <p:txBody>
            <a:bodyPr wrap="square" lIns="68580" tIns="34290" rIns="68580" bIns="34290"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四</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38" name="矩形 37"/>
          <p:cNvSpPr/>
          <p:nvPr/>
        </p:nvSpPr>
        <p:spPr>
          <a:xfrm>
            <a:off x="406407" y="3448757"/>
            <a:ext cx="4521235" cy="364715"/>
          </a:xfrm>
          <a:prstGeom prst="rect">
            <a:avLst/>
          </a:prstGeom>
        </p:spPr>
        <p:txBody>
          <a:bodyPr wrap="square" lIns="68580" tIns="34290" rIns="68580" bIns="34290">
            <a:spAutoFit/>
          </a:bodyPr>
          <a:lstStyle/>
          <a:p>
            <a:pPr algn="ctr">
              <a:lnSpc>
                <a:spcPct val="120000"/>
              </a:lnSpc>
            </a:pPr>
            <a:r>
              <a:rPr lang="en-US" altLang="zh-CN" sz="1600" b="1" dirty="0">
                <a:solidFill>
                  <a:srgbClr val="C00000"/>
                </a:solidFill>
                <a:latin typeface="微软雅黑" panose="020B0503020204020204" pitchFamily="34" charset="-122"/>
                <a:ea typeface="微软雅黑" panose="020B0503020204020204" pitchFamily="34" charset="-122"/>
              </a:rPr>
              <a:t>2013</a:t>
            </a:r>
            <a:r>
              <a:rPr lang="zh-CN" altLang="en-US" sz="1600" b="1" dirty="0">
                <a:solidFill>
                  <a:srgbClr val="C00000"/>
                </a:solidFill>
                <a:latin typeface="微软雅黑" panose="020B0503020204020204" pitchFamily="34" charset="-122"/>
                <a:ea typeface="微软雅黑" panose="020B0503020204020204" pitchFamily="34" charset="-122"/>
              </a:rPr>
              <a:t>年</a:t>
            </a:r>
            <a:r>
              <a:rPr lang="en-US" altLang="zh-CN" sz="1600" b="1" dirty="0">
                <a:solidFill>
                  <a:srgbClr val="C00000"/>
                </a:solidFill>
                <a:latin typeface="微软雅黑" panose="020B0503020204020204" pitchFamily="34" charset="-122"/>
                <a:ea typeface="微软雅黑" panose="020B0503020204020204" pitchFamily="34" charset="-122"/>
              </a:rPr>
              <a:t>10</a:t>
            </a:r>
            <a:r>
              <a:rPr lang="zh-CN" altLang="en-US" sz="1600" b="1" dirty="0" smtClean="0">
                <a:solidFill>
                  <a:srgbClr val="C00000"/>
                </a:solidFill>
                <a:latin typeface="微软雅黑" panose="020B0503020204020204" pitchFamily="34" charset="-122"/>
                <a:ea typeface="微软雅黑" panose="020B0503020204020204" pitchFamily="34" charset="-122"/>
              </a:rPr>
              <a:t>月</a:t>
            </a:r>
            <a:r>
              <a:rPr lang="zh-CN" altLang="en-US" sz="1600" dirty="0" smtClean="0">
                <a:solidFill>
                  <a:schemeClr val="tx2"/>
                </a:solidFill>
                <a:latin typeface="微软雅黑" panose="020B0503020204020204" pitchFamily="34" charset="-122"/>
                <a:ea typeface="微软雅黑" panose="020B0503020204020204" pitchFamily="34" charset="-122"/>
              </a:rPr>
              <a:t>列入</a:t>
            </a:r>
            <a:r>
              <a:rPr lang="zh-CN" altLang="en-US" sz="1600" dirty="0">
                <a:solidFill>
                  <a:schemeClr val="tx2"/>
                </a:solidFill>
                <a:latin typeface="微软雅黑" panose="020B0503020204020204" pitchFamily="34" charset="-122"/>
                <a:ea typeface="微软雅黑" panose="020B0503020204020204" pitchFamily="34" charset="-122"/>
              </a:rPr>
              <a:t>十二届全国人大立法规划。</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a:xfrm>
            <a:off x="6145233" y="2620279"/>
            <a:ext cx="5031045" cy="1546577"/>
          </a:xfrm>
          <a:prstGeom prst="rect">
            <a:avLst/>
          </a:prstGeom>
        </p:spPr>
        <p:txBody>
          <a:bodyPr wrap="square" lIns="68580" tIns="34290" rIns="68580" bIns="34290">
            <a:spAutoFit/>
          </a:bodyPr>
          <a:lstStyle/>
          <a:p>
            <a:pPr algn="just">
              <a:lnSpc>
                <a:spcPct val="120000"/>
              </a:lnSpc>
            </a:pPr>
            <a:r>
              <a:rPr lang="en-US" altLang="zh-CN" sz="1600" b="1" dirty="0">
                <a:solidFill>
                  <a:srgbClr val="C00000"/>
                </a:solidFill>
                <a:latin typeface="微软雅黑" panose="020B0503020204020204" pitchFamily="34" charset="-122"/>
                <a:ea typeface="微软雅黑" panose="020B0503020204020204" pitchFamily="34" charset="-122"/>
              </a:rPr>
              <a:t>2014</a:t>
            </a:r>
            <a:r>
              <a:rPr lang="zh-CN" altLang="en-US" sz="1600" b="1" dirty="0">
                <a:solidFill>
                  <a:srgbClr val="C00000"/>
                </a:solidFill>
                <a:latin typeface="微软雅黑" panose="020B0503020204020204" pitchFamily="34" charset="-122"/>
                <a:ea typeface="微软雅黑" panose="020B0503020204020204" pitchFamily="34" charset="-122"/>
              </a:rPr>
              <a:t>年</a:t>
            </a:r>
            <a:r>
              <a:rPr lang="en-US" altLang="zh-CN" sz="1600" b="1" dirty="0">
                <a:solidFill>
                  <a:srgbClr val="C00000"/>
                </a:solidFill>
                <a:latin typeface="微软雅黑" panose="020B0503020204020204" pitchFamily="34" charset="-122"/>
                <a:ea typeface="微软雅黑" panose="020B0503020204020204" pitchFamily="34" charset="-122"/>
              </a:rPr>
              <a:t>—2016</a:t>
            </a:r>
            <a:r>
              <a:rPr lang="zh-CN" altLang="en-US" sz="1600" b="1" dirty="0">
                <a:solidFill>
                  <a:srgbClr val="C00000"/>
                </a:solidFill>
                <a:latin typeface="微软雅黑" panose="020B0503020204020204" pitchFamily="34" charset="-122"/>
                <a:ea typeface="微软雅黑" panose="020B0503020204020204" pitchFamily="34" charset="-122"/>
              </a:rPr>
              <a:t>年，</a:t>
            </a:r>
            <a:r>
              <a:rPr lang="zh-CN" altLang="en-US" sz="1600" dirty="0">
                <a:solidFill>
                  <a:schemeClr val="tx2"/>
                </a:solidFill>
                <a:latin typeface="微软雅黑" panose="020B0503020204020204" pitchFamily="34" charset="-122"/>
                <a:ea typeface="微软雅黑" panose="020B0503020204020204" pitchFamily="34" charset="-122"/>
              </a:rPr>
              <a:t>开展调查研究，掌握各方面立法</a:t>
            </a:r>
            <a:r>
              <a:rPr lang="zh-CN" altLang="en-US" sz="1600" dirty="0" smtClean="0">
                <a:solidFill>
                  <a:schemeClr val="tx2"/>
                </a:solidFill>
                <a:latin typeface="微软雅黑" panose="020B0503020204020204" pitchFamily="34" charset="-122"/>
                <a:ea typeface="微软雅黑" panose="020B0503020204020204" pitchFamily="34" charset="-122"/>
              </a:rPr>
              <a:t>需求；确定</a:t>
            </a:r>
            <a:r>
              <a:rPr lang="zh-CN" altLang="en-US" sz="1600" dirty="0">
                <a:solidFill>
                  <a:schemeClr val="tx2"/>
                </a:solidFill>
                <a:latin typeface="微软雅黑" panose="020B0503020204020204" pitchFamily="34" charset="-122"/>
                <a:ea typeface="微软雅黑" panose="020B0503020204020204" pitchFamily="34" charset="-122"/>
              </a:rPr>
              <a:t>立法思路，起草草案</a:t>
            </a:r>
            <a:r>
              <a:rPr lang="zh-CN" altLang="en-US" sz="1600" dirty="0" smtClean="0">
                <a:solidFill>
                  <a:schemeClr val="tx2"/>
                </a:solidFill>
                <a:latin typeface="微软雅黑" panose="020B0503020204020204" pitchFamily="34" charset="-122"/>
                <a:ea typeface="微软雅黑" panose="020B0503020204020204" pitchFamily="34" charset="-122"/>
              </a:rPr>
              <a:t>大纲；拟订</a:t>
            </a:r>
            <a:r>
              <a:rPr lang="zh-CN" altLang="en-US" sz="1600" dirty="0">
                <a:solidFill>
                  <a:schemeClr val="tx2"/>
                </a:solidFill>
                <a:latin typeface="微软雅黑" panose="020B0503020204020204" pitchFamily="34" charset="-122"/>
                <a:ea typeface="微软雅黑" panose="020B0503020204020204" pitchFamily="34" charset="-122"/>
              </a:rPr>
              <a:t>主要制度初步方案征求有关部门的</a:t>
            </a:r>
            <a:r>
              <a:rPr lang="zh-CN" altLang="en-US" sz="1600" dirty="0" smtClean="0">
                <a:solidFill>
                  <a:schemeClr val="tx2"/>
                </a:solidFill>
                <a:latin typeface="微软雅黑" panose="020B0503020204020204" pitchFamily="34" charset="-122"/>
                <a:ea typeface="微软雅黑" panose="020B0503020204020204" pitchFamily="34" charset="-122"/>
              </a:rPr>
              <a:t>意见；起草</a:t>
            </a:r>
            <a:r>
              <a:rPr lang="zh-CN" altLang="en-US" sz="1600" dirty="0">
                <a:solidFill>
                  <a:schemeClr val="tx2"/>
                </a:solidFill>
                <a:latin typeface="微软雅黑" panose="020B0503020204020204" pitchFamily="34" charset="-122"/>
                <a:ea typeface="微软雅黑" panose="020B0503020204020204" pitchFamily="34" charset="-122"/>
              </a:rPr>
              <a:t>草案初稿征求有关部门专家的</a:t>
            </a:r>
            <a:r>
              <a:rPr lang="zh-CN" altLang="en-US" sz="1600" dirty="0" smtClean="0">
                <a:solidFill>
                  <a:schemeClr val="tx2"/>
                </a:solidFill>
                <a:latin typeface="微软雅黑" panose="020B0503020204020204" pitchFamily="34" charset="-122"/>
                <a:ea typeface="微软雅黑" panose="020B0503020204020204" pitchFamily="34" charset="-122"/>
              </a:rPr>
              <a:t>意见；对</a:t>
            </a:r>
            <a:r>
              <a:rPr lang="zh-CN" altLang="en-US" sz="1600" dirty="0">
                <a:solidFill>
                  <a:schemeClr val="tx2"/>
                </a:solidFill>
                <a:latin typeface="微软雅黑" panose="020B0503020204020204" pitchFamily="34" charset="-122"/>
                <a:ea typeface="微软雅黑" panose="020B0503020204020204" pitchFamily="34" charset="-122"/>
              </a:rPr>
              <a:t>草案初稿进行修改形成征求意见稿</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进一步征求意见，形成草案。</a:t>
            </a:r>
          </a:p>
        </p:txBody>
      </p:sp>
      <p:sp>
        <p:nvSpPr>
          <p:cNvPr id="40" name="矩形 39"/>
          <p:cNvSpPr/>
          <p:nvPr/>
        </p:nvSpPr>
        <p:spPr>
          <a:xfrm>
            <a:off x="2207568" y="5227562"/>
            <a:ext cx="2621196" cy="364715"/>
          </a:xfrm>
          <a:prstGeom prst="rect">
            <a:avLst/>
          </a:prstGeom>
        </p:spPr>
        <p:txBody>
          <a:bodyPr wrap="square" lIns="68580" tIns="34290" rIns="68580" bIns="34290">
            <a:spAutoFit/>
          </a:bodyPr>
          <a:lstStyle/>
          <a:p>
            <a:pPr>
              <a:lnSpc>
                <a:spcPct val="120000"/>
              </a:lnSpc>
            </a:pPr>
            <a:r>
              <a:rPr lang="en-US" altLang="zh-CN" sz="1600" b="1" dirty="0">
                <a:solidFill>
                  <a:srgbClr val="C00000"/>
                </a:solidFill>
                <a:latin typeface="微软雅黑" panose="020B0503020204020204" pitchFamily="34" charset="-122"/>
                <a:ea typeface="微软雅黑" panose="020B0503020204020204" pitchFamily="34" charset="-122"/>
              </a:rPr>
              <a:t>2016</a:t>
            </a:r>
            <a:r>
              <a:rPr lang="zh-CN" altLang="en-US" sz="1600" b="1" dirty="0">
                <a:solidFill>
                  <a:srgbClr val="C00000"/>
                </a:solidFill>
                <a:latin typeface="微软雅黑" panose="020B0503020204020204" pitchFamily="34" charset="-122"/>
                <a:ea typeface="微软雅黑" panose="020B0503020204020204" pitchFamily="34" charset="-122"/>
              </a:rPr>
              <a:t>年</a:t>
            </a:r>
            <a:r>
              <a:rPr lang="en-US" altLang="zh-CN" sz="1600" b="1" dirty="0">
                <a:solidFill>
                  <a:srgbClr val="C00000"/>
                </a:solidFill>
                <a:latin typeface="微软雅黑" panose="020B0503020204020204" pitchFamily="34" charset="-122"/>
                <a:ea typeface="微软雅黑" panose="020B0503020204020204" pitchFamily="34" charset="-122"/>
              </a:rPr>
              <a:t>11</a:t>
            </a:r>
            <a:r>
              <a:rPr lang="zh-CN" altLang="en-US" sz="1600" b="1" dirty="0">
                <a:solidFill>
                  <a:srgbClr val="C00000"/>
                </a:solidFill>
                <a:latin typeface="微软雅黑" panose="020B0503020204020204" pitchFamily="34" charset="-122"/>
                <a:ea typeface="微软雅黑" panose="020B0503020204020204" pitchFamily="34" charset="-122"/>
              </a:rPr>
              <a:t>月</a:t>
            </a:r>
            <a:r>
              <a:rPr lang="en-US" altLang="zh-CN" sz="1600" b="1" dirty="0">
                <a:solidFill>
                  <a:srgbClr val="C00000"/>
                </a:solidFill>
                <a:latin typeface="微软雅黑" panose="020B0503020204020204" pitchFamily="34" charset="-122"/>
                <a:ea typeface="微软雅黑" panose="020B0503020204020204" pitchFamily="34" charset="-122"/>
              </a:rPr>
              <a:t>7</a:t>
            </a:r>
            <a:r>
              <a:rPr lang="zh-CN" altLang="en-US" sz="1600" b="1" dirty="0" smtClean="0">
                <a:solidFill>
                  <a:srgbClr val="C00000"/>
                </a:solidFill>
                <a:latin typeface="微软雅黑" panose="020B0503020204020204" pitchFamily="34" charset="-122"/>
                <a:ea typeface="微软雅黑" panose="020B0503020204020204" pitchFamily="34" charset="-122"/>
              </a:rPr>
              <a:t>日</a:t>
            </a:r>
            <a:r>
              <a:rPr lang="zh-CN" altLang="en-US" sz="1600" dirty="0" smtClean="0">
                <a:solidFill>
                  <a:schemeClr val="tx2"/>
                </a:solidFill>
                <a:latin typeface="微软雅黑" panose="020B0503020204020204" pitchFamily="34" charset="-122"/>
                <a:ea typeface="微软雅黑" panose="020B0503020204020204" pitchFamily="34" charset="-122"/>
              </a:rPr>
              <a:t>表决通过</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41" name="矩形 40"/>
          <p:cNvSpPr/>
          <p:nvPr/>
        </p:nvSpPr>
        <p:spPr>
          <a:xfrm>
            <a:off x="5883181" y="5787618"/>
            <a:ext cx="2954765" cy="339708"/>
          </a:xfrm>
          <a:prstGeom prst="rect">
            <a:avLst/>
          </a:prstGeom>
        </p:spPr>
        <p:txBody>
          <a:bodyPr wrap="square" lIns="68580" tIns="34290" rIns="68580" bIns="34290">
            <a:spAutoFit/>
          </a:bodyPr>
          <a:lstStyle/>
          <a:p>
            <a:pPr>
              <a:lnSpc>
                <a:spcPct val="120000"/>
              </a:lnSpc>
            </a:pPr>
            <a:r>
              <a:rPr lang="en-US" altLang="zh-CN" sz="1600" b="1" dirty="0">
                <a:solidFill>
                  <a:srgbClr val="C00000"/>
                </a:solidFill>
                <a:latin typeface="微软雅黑" panose="020B0503020204020204" pitchFamily="34" charset="-122"/>
                <a:ea typeface="微软雅黑" panose="020B0503020204020204" pitchFamily="34" charset="-122"/>
              </a:rPr>
              <a:t>2017</a:t>
            </a:r>
            <a:r>
              <a:rPr lang="zh-CN" altLang="en-US" sz="1600" b="1" dirty="0">
                <a:solidFill>
                  <a:srgbClr val="C00000"/>
                </a:solidFill>
                <a:latin typeface="微软雅黑" panose="020B0503020204020204" pitchFamily="34" charset="-122"/>
                <a:ea typeface="微软雅黑" panose="020B0503020204020204" pitchFamily="34" charset="-122"/>
              </a:rPr>
              <a:t>年</a:t>
            </a:r>
            <a:r>
              <a:rPr lang="en-US" altLang="zh-CN" sz="1600" b="1" dirty="0">
                <a:solidFill>
                  <a:srgbClr val="C00000"/>
                </a:solidFill>
                <a:latin typeface="微软雅黑" panose="020B0503020204020204" pitchFamily="34" charset="-122"/>
                <a:ea typeface="微软雅黑" panose="020B0503020204020204" pitchFamily="34" charset="-122"/>
              </a:rPr>
              <a:t>6</a:t>
            </a:r>
            <a:r>
              <a:rPr lang="zh-CN" altLang="en-US" sz="1600" b="1" dirty="0">
                <a:solidFill>
                  <a:srgbClr val="C00000"/>
                </a:solidFill>
                <a:latin typeface="微软雅黑" panose="020B0503020204020204" pitchFamily="34" charset="-122"/>
                <a:ea typeface="微软雅黑" panose="020B0503020204020204" pitchFamily="34" charset="-122"/>
              </a:rPr>
              <a:t>月</a:t>
            </a:r>
            <a:r>
              <a:rPr lang="en-US" altLang="zh-CN" sz="1600" b="1" dirty="0">
                <a:solidFill>
                  <a:srgbClr val="C00000"/>
                </a:solidFill>
                <a:latin typeface="微软雅黑" panose="020B0503020204020204" pitchFamily="34" charset="-122"/>
                <a:ea typeface="微软雅黑" panose="020B0503020204020204" pitchFamily="34" charset="-122"/>
              </a:rPr>
              <a:t>1</a:t>
            </a:r>
            <a:r>
              <a:rPr lang="zh-CN" altLang="en-US" sz="1600" b="1" dirty="0">
                <a:solidFill>
                  <a:srgbClr val="C00000"/>
                </a:solidFill>
                <a:latin typeface="微软雅黑" panose="020B0503020204020204" pitchFamily="34" charset="-122"/>
                <a:ea typeface="微软雅黑" panose="020B0503020204020204" pitchFamily="34" charset="-122"/>
              </a:rPr>
              <a:t>日，</a:t>
            </a:r>
            <a:r>
              <a:rPr lang="zh-CN" altLang="en-US" sz="1600" dirty="0">
                <a:solidFill>
                  <a:schemeClr val="tx2"/>
                </a:solidFill>
                <a:latin typeface="微软雅黑" panose="020B0503020204020204" pitchFamily="34" charset="-122"/>
                <a:ea typeface="微软雅黑" panose="020B0503020204020204" pitchFamily="34" charset="-122"/>
              </a:rPr>
              <a:t>正式施行。</a:t>
            </a:r>
            <a:endParaRPr lang="zh-CN" altLang="en-US" sz="1400" dirty="0">
              <a:solidFill>
                <a:schemeClr val="tx2"/>
              </a:solidFill>
              <a:latin typeface="微软雅黑" panose="020B0503020204020204" pitchFamily="34" charset="-122"/>
              <a:ea typeface="微软雅黑" panose="020B0503020204020204" pitchFamily="34" charset="-122"/>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33019" y="4163411"/>
            <a:ext cx="1379537" cy="1975665"/>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580583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par>
                                <p:cTn id="23" presetID="6" presetClass="entr" presetSubtype="32"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circle(out)">
                                      <p:cBhvr>
                                        <p:cTn id="25"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a:t>《</a:t>
            </a:r>
            <a:r>
              <a:rPr lang="zh-CN" altLang="en-US" dirty="0"/>
              <a:t>网络安全法</a:t>
            </a:r>
            <a:r>
              <a:rPr lang="en-US" altLang="zh-CN" dirty="0"/>
              <a:t>》</a:t>
            </a:r>
            <a:r>
              <a:rPr lang="zh-CN" altLang="en-US" dirty="0"/>
              <a:t>的基本原则</a:t>
            </a:r>
          </a:p>
          <a:p>
            <a:pPr lvl="2"/>
            <a:r>
              <a:rPr lang="zh-CN" altLang="en-US" dirty="0" smtClean="0"/>
              <a:t> 网络</a:t>
            </a:r>
            <a:r>
              <a:rPr lang="zh-CN" altLang="en-US" dirty="0"/>
              <a:t>空间主权</a:t>
            </a:r>
            <a:r>
              <a:rPr lang="zh-CN" altLang="en-US" dirty="0" smtClean="0"/>
              <a:t>原则</a:t>
            </a:r>
            <a:endParaRPr lang="en-US" altLang="zh-CN" dirty="0" smtClean="0"/>
          </a:p>
          <a:p>
            <a:pPr lvl="3"/>
            <a:r>
              <a:rPr lang="en-US" altLang="zh-CN" dirty="0"/>
              <a:t>《</a:t>
            </a:r>
            <a:r>
              <a:rPr lang="zh-CN" altLang="en-US" dirty="0"/>
              <a:t>网络安全法</a:t>
            </a:r>
            <a:r>
              <a:rPr lang="en-US" altLang="zh-CN" dirty="0"/>
              <a:t>》</a:t>
            </a:r>
            <a:r>
              <a:rPr lang="zh-CN" altLang="en-US" dirty="0"/>
              <a:t>第</a:t>
            </a:r>
            <a:r>
              <a:rPr lang="en-US" altLang="zh-CN" dirty="0"/>
              <a:t>1</a:t>
            </a:r>
            <a:r>
              <a:rPr lang="zh-CN" altLang="en-US" dirty="0"/>
              <a:t>条“立法目的”开宗明义，明确规定要维护我国网络空间主权</a:t>
            </a:r>
            <a:r>
              <a:rPr lang="zh-CN" altLang="en-US" dirty="0" smtClean="0"/>
              <a:t>。</a:t>
            </a:r>
            <a:endParaRPr lang="en-US" altLang="zh-CN" dirty="0" smtClean="0"/>
          </a:p>
          <a:p>
            <a:pPr lvl="2"/>
            <a:r>
              <a:rPr lang="zh-CN" altLang="en-US" dirty="0" smtClean="0"/>
              <a:t> 网络</a:t>
            </a:r>
            <a:r>
              <a:rPr lang="zh-CN" altLang="en-US" dirty="0"/>
              <a:t>安全与信息化发展并重原则</a:t>
            </a:r>
          </a:p>
          <a:p>
            <a:pPr lvl="3"/>
            <a:r>
              <a:rPr lang="en-US" altLang="zh-CN" dirty="0"/>
              <a:t>《</a:t>
            </a:r>
            <a:r>
              <a:rPr lang="zh-CN" altLang="en-US" dirty="0"/>
              <a:t>网络安全法</a:t>
            </a:r>
            <a:r>
              <a:rPr lang="en-US" altLang="zh-CN" dirty="0"/>
              <a:t>》</a:t>
            </a:r>
            <a:r>
              <a:rPr lang="zh-CN" altLang="en-US" dirty="0"/>
              <a:t>第</a:t>
            </a:r>
            <a:r>
              <a:rPr lang="en-US" altLang="zh-CN" dirty="0"/>
              <a:t>3</a:t>
            </a:r>
            <a:r>
              <a:rPr lang="zh-CN" altLang="en-US" dirty="0"/>
              <a:t>条明确规定，国家坚持网络安全与信息化并重，遵循积极利用、科学发展、依法管理、确保安全的方针；既要推进网络基础设施建设，鼓励网络技术创新和应用，又要建立健全网络安全保障体系，提高网络安全保护能力，做到“双轮驱动、两翼齐飞”。</a:t>
            </a:r>
          </a:p>
          <a:p>
            <a:pPr lvl="2"/>
            <a:r>
              <a:rPr lang="zh-CN" altLang="en-US" dirty="0" smtClean="0"/>
              <a:t> 共同</a:t>
            </a:r>
            <a:r>
              <a:rPr lang="zh-CN" altLang="en-US" dirty="0"/>
              <a:t>治理</a:t>
            </a:r>
            <a:r>
              <a:rPr lang="zh-CN" altLang="en-US" dirty="0" smtClean="0"/>
              <a:t>原则</a:t>
            </a:r>
            <a:endParaRPr lang="en-US" altLang="zh-CN" dirty="0" smtClean="0"/>
          </a:p>
          <a:p>
            <a:pPr lvl="3"/>
            <a:r>
              <a:rPr lang="en-US" altLang="zh-CN" dirty="0"/>
              <a:t>《</a:t>
            </a:r>
            <a:r>
              <a:rPr lang="zh-CN" altLang="en-US" dirty="0"/>
              <a:t>网络安全法</a:t>
            </a:r>
            <a:r>
              <a:rPr lang="en-US" altLang="zh-CN" dirty="0"/>
              <a:t>》</a:t>
            </a:r>
            <a:r>
              <a:rPr lang="zh-CN" altLang="en-US" dirty="0"/>
              <a:t>坚持共同治理原则，要求采取措施鼓励全社会共同</a:t>
            </a:r>
            <a:r>
              <a:rPr lang="zh-CN" altLang="en-US" dirty="0" smtClean="0"/>
              <a:t>参与。</a:t>
            </a:r>
            <a:endParaRPr lang="zh-CN" altLang="en-US" dirty="0"/>
          </a:p>
          <a:p>
            <a:pPr lvl="2"/>
            <a:endParaRPr lang="zh-CN" altLang="en-US" dirty="0" smtClean="0"/>
          </a:p>
          <a:p>
            <a:pPr lvl="2"/>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9402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a:t> 《</a:t>
            </a:r>
            <a:r>
              <a:rPr lang="zh-CN" altLang="en-US" dirty="0"/>
              <a:t>网络安全法</a:t>
            </a:r>
            <a:r>
              <a:rPr lang="en-US" altLang="zh-CN" dirty="0"/>
              <a:t>》</a:t>
            </a:r>
            <a:r>
              <a:rPr lang="zh-CN" altLang="en-US" dirty="0"/>
              <a:t>影响及重要性</a:t>
            </a:r>
          </a:p>
          <a:p>
            <a:pPr lvl="2"/>
            <a:r>
              <a:rPr lang="zh-CN" altLang="en-US" dirty="0"/>
              <a:t>当前，网络和信息技术迅猛发展、已经深度融入我国经济社会的各个方面，极大地改变和影响人们的社会活动和生活方式、在促进技术创新、经济房展、文化繁荣、社会进步的同时，网络安全问题也日益凸显</a:t>
            </a:r>
            <a:r>
              <a:rPr lang="zh-CN" altLang="en-US" dirty="0" smtClean="0"/>
              <a:t>。</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2367155" y="3429000"/>
            <a:ext cx="9297464" cy="1178966"/>
          </a:xfrm>
          <a:prstGeom prst="rect">
            <a:avLst/>
          </a:prstGeom>
          <a:noFill/>
          <a:ln w="9525" cap="flat" cmpd="sng" algn="ctr">
            <a:solidFill>
              <a:srgbClr val="0070C0"/>
            </a:solidFill>
            <a:prstDash val="solid"/>
            <a:round/>
            <a:headEnd type="none" w="med" len="med"/>
            <a:tailEnd type="none" w="med" len="med"/>
          </a:ln>
          <a:effectLst/>
        </p:spPr>
        <p:txBody>
          <a:bodyPr vert="horz" wrap="square" lIns="68555" tIns="34277" rIns="68555" bIns="34277" numCol="1" rtlCol="0" anchor="t" anchorCtr="0" compatLnSpc="1"/>
          <a:lstStyle/>
          <a:p>
            <a:pPr algn="just"/>
            <a:endParaRPr lang="zh-CN" altLang="en-US" sz="100">
              <a:latin typeface="微软雅黑" panose="020B0503020204020204" pitchFamily="34" charset="-122"/>
              <a:ea typeface="微软雅黑" panose="020B0503020204020204" pitchFamily="34" charset="-122"/>
            </a:endParaRPr>
          </a:p>
        </p:txBody>
      </p:sp>
      <p:sp>
        <p:nvSpPr>
          <p:cNvPr id="6" name="右箭头 5"/>
          <p:cNvSpPr/>
          <p:nvPr/>
        </p:nvSpPr>
        <p:spPr bwMode="auto">
          <a:xfrm>
            <a:off x="2469800" y="3865223"/>
            <a:ext cx="370264" cy="30651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1631504" y="3429000"/>
            <a:ext cx="960568" cy="1178966"/>
          </a:xfrm>
          <a:prstGeom prst="rect">
            <a:avLst/>
          </a:prstGeom>
          <a:solidFill>
            <a:schemeClr val="tx2"/>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 name="TextBox 19"/>
          <p:cNvSpPr txBox="1"/>
          <p:nvPr/>
        </p:nvSpPr>
        <p:spPr>
          <a:xfrm>
            <a:off x="1631504" y="3573016"/>
            <a:ext cx="960568" cy="92333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对</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r>
              <a:rPr lang="zh-CN" altLang="en-US" b="1" dirty="0" smtClean="0">
                <a:solidFill>
                  <a:schemeClr val="bg1"/>
                </a:solidFill>
                <a:latin typeface="微软雅黑" panose="020B0503020204020204" pitchFamily="34" charset="-122"/>
                <a:ea typeface="微软雅黑" panose="020B0503020204020204" pitchFamily="34" charset="-122"/>
              </a:rPr>
              <a:t>个</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r>
              <a:rPr lang="zh-CN" altLang="en-US" b="1" dirty="0" smtClean="0">
                <a:solidFill>
                  <a:schemeClr val="bg1"/>
                </a:solidFill>
                <a:latin typeface="微软雅黑" panose="020B0503020204020204" pitchFamily="34" charset="-122"/>
                <a:ea typeface="微软雅黑" panose="020B0503020204020204" pitchFamily="34" charset="-122"/>
              </a:rPr>
              <a:t>人</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2774635" y="3442468"/>
            <a:ext cx="8889984" cy="1208023"/>
          </a:xfrm>
          <a:prstGeom prst="rect">
            <a:avLst/>
          </a:prstGeom>
          <a:noFill/>
        </p:spPr>
        <p:txBody>
          <a:bodyPr wrap="square" rtlCol="0">
            <a:spAutoFit/>
          </a:bodyPr>
          <a:lstStyle/>
          <a:p>
            <a:pPr algn="just">
              <a:lnSpc>
                <a:spcPct val="125000"/>
              </a:lnSpc>
            </a:pPr>
            <a:r>
              <a:rPr lang="zh-CN" altLang="en-US" sz="1600" b="1" dirty="0">
                <a:solidFill>
                  <a:srgbClr val="C00000"/>
                </a:solidFill>
                <a:latin typeface="微软雅黑" panose="020B0503020204020204" pitchFamily="34" charset="-122"/>
                <a:ea typeface="微软雅黑" panose="020B0503020204020204" pitchFamily="34" charset="-122"/>
              </a:rPr>
              <a:t>从源头杜绝个人信息泄露，违法必究</a:t>
            </a:r>
          </a:p>
          <a:p>
            <a:pPr algn="just">
              <a:lnSpc>
                <a:spcPct val="125000"/>
              </a:lnSpc>
            </a:pP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网络安全法</a:t>
            </a:r>
            <a:r>
              <a:rPr lang="en-US" altLang="zh-CN" sz="1400" dirty="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进一步完善了个人信息保护规则，可从源头杜绝个人信息泄露，如规定网络运营者收集、使用个人信息，应当遵循合法、正当、必要的原则，公开收集、使用规则，明示收集、使用信息的目的、方式和范围，并经被收集者同意。</a:t>
            </a:r>
          </a:p>
        </p:txBody>
      </p:sp>
      <p:sp>
        <p:nvSpPr>
          <p:cNvPr id="10" name="矩形 9"/>
          <p:cNvSpPr/>
          <p:nvPr/>
        </p:nvSpPr>
        <p:spPr bwMode="auto">
          <a:xfrm>
            <a:off x="2367155" y="4768279"/>
            <a:ext cx="9297464" cy="1221491"/>
          </a:xfrm>
          <a:prstGeom prst="rect">
            <a:avLst/>
          </a:prstGeom>
          <a:noFill/>
          <a:ln w="9525" cap="flat" cmpd="sng" algn="ctr">
            <a:solidFill>
              <a:srgbClr val="0070C0"/>
            </a:solidFill>
            <a:prstDash val="solid"/>
            <a:round/>
            <a:headEnd type="none" w="med" len="med"/>
            <a:tailEnd type="none" w="med" len="med"/>
          </a:ln>
          <a:effectLst/>
        </p:spPr>
        <p:txBody>
          <a:bodyPr vert="horz" wrap="square" lIns="68555" tIns="34277" rIns="68555" bIns="34277" numCol="1" rtlCol="0" anchor="t" anchorCtr="0" compatLnSpc="1"/>
          <a:lstStyle/>
          <a:p>
            <a:pPr algn="just"/>
            <a:endParaRPr lang="zh-CN" altLang="en-US" sz="100">
              <a:latin typeface="微软雅黑" panose="020B0503020204020204" pitchFamily="34" charset="-122"/>
              <a:ea typeface="微软雅黑" panose="020B0503020204020204" pitchFamily="34" charset="-122"/>
            </a:endParaRPr>
          </a:p>
        </p:txBody>
      </p:sp>
      <p:sp>
        <p:nvSpPr>
          <p:cNvPr id="11" name="右箭头 10"/>
          <p:cNvSpPr/>
          <p:nvPr/>
        </p:nvSpPr>
        <p:spPr bwMode="auto">
          <a:xfrm>
            <a:off x="2469800" y="5282721"/>
            <a:ext cx="370264" cy="306519"/>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bwMode="auto">
          <a:xfrm>
            <a:off x="1631504" y="4768279"/>
            <a:ext cx="960568" cy="1221491"/>
          </a:xfrm>
          <a:prstGeom prst="rect">
            <a:avLst/>
          </a:prstGeom>
          <a:solidFill>
            <a:schemeClr val="tx2"/>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13" name="TextBox 19"/>
          <p:cNvSpPr txBox="1"/>
          <p:nvPr/>
        </p:nvSpPr>
        <p:spPr>
          <a:xfrm>
            <a:off x="1631504" y="4910525"/>
            <a:ext cx="960568" cy="923330"/>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对</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r>
              <a:rPr lang="zh-CN" altLang="en-US" b="1" dirty="0" smtClean="0">
                <a:solidFill>
                  <a:schemeClr val="bg1"/>
                </a:solidFill>
                <a:latin typeface="微软雅黑" panose="020B0503020204020204" pitchFamily="34" charset="-122"/>
                <a:ea typeface="微软雅黑" panose="020B0503020204020204" pitchFamily="34" charset="-122"/>
              </a:rPr>
              <a:t>企</a:t>
            </a:r>
            <a:endParaRPr lang="en-US" altLang="zh-CN" b="1" dirty="0" smtClean="0">
              <a:solidFill>
                <a:schemeClr val="bg1"/>
              </a:solidFill>
              <a:latin typeface="微软雅黑" panose="020B0503020204020204" pitchFamily="34" charset="-122"/>
              <a:ea typeface="微软雅黑" panose="020B0503020204020204" pitchFamily="34" charset="-122"/>
            </a:endParaRPr>
          </a:p>
          <a:p>
            <a:pPr algn="ctr"/>
            <a:r>
              <a:rPr lang="zh-CN" altLang="en-US" b="1" dirty="0" smtClean="0">
                <a:solidFill>
                  <a:schemeClr val="bg1"/>
                </a:solidFill>
                <a:latin typeface="微软雅黑" panose="020B0503020204020204" pitchFamily="34" charset="-122"/>
                <a:ea typeface="微软雅黑" panose="020B0503020204020204" pitchFamily="34" charset="-122"/>
              </a:rPr>
              <a:t>业</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4" name="TextBox 20"/>
          <p:cNvSpPr txBox="1"/>
          <p:nvPr/>
        </p:nvSpPr>
        <p:spPr>
          <a:xfrm>
            <a:off x="2774635" y="4781747"/>
            <a:ext cx="8889984" cy="1208023"/>
          </a:xfrm>
          <a:prstGeom prst="rect">
            <a:avLst/>
          </a:prstGeom>
          <a:noFill/>
        </p:spPr>
        <p:txBody>
          <a:bodyPr wrap="square" rtlCol="0">
            <a:spAutoFit/>
          </a:bodyPr>
          <a:lstStyle/>
          <a:p>
            <a:pPr algn="just">
              <a:lnSpc>
                <a:spcPct val="125000"/>
              </a:lnSpc>
            </a:pPr>
            <a:r>
              <a:rPr lang="zh-CN" altLang="en-US" sz="1600" b="1" dirty="0">
                <a:solidFill>
                  <a:srgbClr val="C00000"/>
                </a:solidFill>
                <a:latin typeface="微软雅黑" panose="020B0503020204020204" pitchFamily="34" charset="-122"/>
                <a:ea typeface="微软雅黑" panose="020B0503020204020204" pitchFamily="34" charset="-122"/>
              </a:rPr>
              <a:t>网络安全产业将迎发展，这些机会要</a:t>
            </a:r>
            <a:r>
              <a:rPr lang="zh-CN" altLang="en-US" sz="1600" b="1" dirty="0" smtClean="0">
                <a:solidFill>
                  <a:srgbClr val="C00000"/>
                </a:solidFill>
                <a:latin typeface="微软雅黑" panose="020B0503020204020204" pitchFamily="34" charset="-122"/>
                <a:ea typeface="微软雅黑" panose="020B0503020204020204" pitchFamily="34" charset="-122"/>
              </a:rPr>
              <a:t>抓住</a:t>
            </a:r>
            <a:endParaRPr lang="en-US" altLang="zh-CN" sz="1600" b="1" dirty="0" smtClean="0">
              <a:solidFill>
                <a:srgbClr val="C00000"/>
              </a:solidFill>
              <a:latin typeface="微软雅黑" panose="020B0503020204020204" pitchFamily="34" charset="-122"/>
              <a:ea typeface="微软雅黑" panose="020B0503020204020204" pitchFamily="34" charset="-122"/>
            </a:endParaRPr>
          </a:p>
          <a:p>
            <a:pPr algn="just">
              <a:lnSpc>
                <a:spcPct val="125000"/>
              </a:lnSpc>
            </a:pP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网络安全法</a:t>
            </a: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a:solidFill>
                  <a:schemeClr val="tx2"/>
                </a:solidFill>
                <a:latin typeface="微软雅黑" panose="020B0503020204020204" pitchFamily="34" charset="-122"/>
                <a:ea typeface="微软雅黑" panose="020B0503020204020204" pitchFamily="34" charset="-122"/>
              </a:rPr>
              <a:t>在规范一般企业网络安全义务的基础上，特别针对三类企业，即网络运营者，比如通信运营商等；网络产品、服务的提供者，比如网购平台等；关键信息基础设施运营者，比如电力公司、股票交易中心等做了强制性的义务规范内容。</a:t>
            </a:r>
          </a:p>
        </p:txBody>
      </p:sp>
    </p:spTree>
    <p:extLst>
      <p:ext uri="{BB962C8B-B14F-4D97-AF65-F5344CB8AC3E}">
        <p14:creationId xmlns:p14="http://schemas.microsoft.com/office/powerpoint/2010/main" val="3721869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animBg="1"/>
      <p:bldP spid="11" grpId="0" animBg="1"/>
      <p:bldP spid="12" grpId="0" animBg="1"/>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网络安全法</a:t>
            </a:r>
            <a:r>
              <a:rPr lang="en-US" altLang="zh-CN" dirty="0" smtClean="0"/>
              <a:t>》</a:t>
            </a:r>
            <a:r>
              <a:rPr lang="zh-CN" altLang="en-US" dirty="0" smtClean="0"/>
              <a:t>基本架构</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83432" y="2714046"/>
            <a:ext cx="2269644" cy="3019210"/>
            <a:chOff x="6132239" y="1220645"/>
            <a:chExt cx="2269644" cy="3019210"/>
          </a:xfrm>
        </p:grpSpPr>
        <p:grpSp>
          <p:nvGrpSpPr>
            <p:cNvPr id="6" name="组合 5"/>
            <p:cNvGrpSpPr/>
            <p:nvPr/>
          </p:nvGrpSpPr>
          <p:grpSpPr>
            <a:xfrm>
              <a:off x="6132239" y="1220645"/>
              <a:ext cx="2269644" cy="3019210"/>
              <a:chOff x="323274" y="1796641"/>
              <a:chExt cx="1800455" cy="2395068"/>
            </a:xfrm>
          </p:grpSpPr>
          <p:sp>
            <p:nvSpPr>
              <p:cNvPr id="8" name="矩形 7"/>
              <p:cNvSpPr/>
              <p:nvPr/>
            </p:nvSpPr>
            <p:spPr>
              <a:xfrm>
                <a:off x="323274" y="1796641"/>
                <a:ext cx="1800455" cy="2395068"/>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nvSpPr>
            <p:spPr>
              <a:xfrm>
                <a:off x="411587" y="3188973"/>
                <a:ext cx="1623829" cy="659210"/>
              </a:xfrm>
              <a:prstGeom prst="rect">
                <a:avLst/>
              </a:prstGeom>
            </p:spPr>
            <p:txBody>
              <a:bodyPr wrap="square">
                <a:spAutoFit/>
              </a:bodyPr>
              <a:lstStyle/>
              <a:p>
                <a:pPr algn="ctr">
                  <a:lnSpc>
                    <a:spcPct val="120000"/>
                  </a:lnSpc>
                </a:pPr>
                <a:r>
                  <a:rPr lang="zh-CN" altLang="en-US" sz="2000" dirty="0">
                    <a:solidFill>
                      <a:srgbClr val="C00000"/>
                    </a:solidFill>
                    <a:latin typeface="微软雅黑" panose="020B0503020204020204" pitchFamily="34" charset="-122"/>
                    <a:ea typeface="微软雅黑" panose="020B0503020204020204" pitchFamily="34" charset="-122"/>
                  </a:rPr>
                  <a:t>中华人民共和国网络安全法</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pSp>
        <p:pic>
          <p:nvPicPr>
            <p:cNvPr id="7" name="图片 80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786666" y="1575558"/>
              <a:ext cx="960790" cy="1045340"/>
            </a:xfrm>
            <a:prstGeom prst="rect">
              <a:avLst/>
            </a:prstGeom>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9"/>
          <p:cNvGrpSpPr/>
          <p:nvPr/>
        </p:nvGrpSpPr>
        <p:grpSpPr>
          <a:xfrm>
            <a:off x="7203989" y="2714045"/>
            <a:ext cx="504000" cy="3019211"/>
            <a:chOff x="8008219" y="1347613"/>
            <a:chExt cx="393662" cy="3019211"/>
          </a:xfrm>
        </p:grpSpPr>
        <p:sp>
          <p:nvSpPr>
            <p:cNvPr id="11" name="圆角矩形 10"/>
            <p:cNvSpPr/>
            <p:nvPr/>
          </p:nvSpPr>
          <p:spPr>
            <a:xfrm>
              <a:off x="8008219" y="1347613"/>
              <a:ext cx="393662" cy="792089"/>
            </a:xfrm>
            <a:prstGeom prst="roundRect">
              <a:avLst/>
            </a:prstGeom>
            <a:solidFill>
              <a:schemeClr val="tx2"/>
            </a:solidFill>
            <a:ln w="952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第七章</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8008219" y="2211710"/>
              <a:ext cx="393662" cy="2155114"/>
            </a:xfrm>
            <a:prstGeom prst="roundRect">
              <a:avLst/>
            </a:prstGeom>
            <a:noFill/>
            <a:ln w="9525">
              <a:solidFill>
                <a:srgbClr val="0070C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2"/>
                  </a:solidFill>
                  <a:latin typeface="微软雅黑" panose="020B0503020204020204" pitchFamily="34" charset="-122"/>
                  <a:ea typeface="微软雅黑" panose="020B0503020204020204" pitchFamily="34" charset="-122"/>
                </a:rPr>
                <a:t>附</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lgn="ctr"/>
              <a:endParaRPr lang="en-US" altLang="zh-CN" sz="1600" dirty="0">
                <a:solidFill>
                  <a:schemeClr val="tx2"/>
                </a:solidFill>
                <a:latin typeface="微软雅黑" panose="020B0503020204020204" pitchFamily="34" charset="-122"/>
                <a:ea typeface="微软雅黑" panose="020B0503020204020204" pitchFamily="34" charset="-122"/>
              </a:endParaRPr>
            </a:p>
            <a:p>
              <a:pPr algn="ctr"/>
              <a:r>
                <a:rPr lang="zh-CN" altLang="en-US" sz="1600" dirty="0">
                  <a:solidFill>
                    <a:schemeClr val="tx2"/>
                  </a:solidFill>
                  <a:latin typeface="微软雅黑" panose="020B0503020204020204" pitchFamily="34" charset="-122"/>
                  <a:ea typeface="微软雅黑" panose="020B0503020204020204" pitchFamily="34" charset="-122"/>
                </a:rPr>
                <a:t>则</a:t>
              </a:r>
            </a:p>
          </p:txBody>
        </p:sp>
      </p:grpSp>
      <p:grpSp>
        <p:nvGrpSpPr>
          <p:cNvPr id="13" name="组合 12"/>
          <p:cNvGrpSpPr/>
          <p:nvPr/>
        </p:nvGrpSpPr>
        <p:grpSpPr>
          <a:xfrm>
            <a:off x="3359696" y="2714046"/>
            <a:ext cx="504000" cy="3019210"/>
            <a:chOff x="3044910" y="1347614"/>
            <a:chExt cx="393662" cy="3019210"/>
          </a:xfrm>
        </p:grpSpPr>
        <p:sp>
          <p:nvSpPr>
            <p:cNvPr id="14" name="圆角矩形 13"/>
            <p:cNvSpPr/>
            <p:nvPr/>
          </p:nvSpPr>
          <p:spPr>
            <a:xfrm>
              <a:off x="3044910" y="2211710"/>
              <a:ext cx="393662" cy="2155114"/>
            </a:xfrm>
            <a:prstGeom prst="roundRect">
              <a:avLst/>
            </a:prstGeom>
            <a:noFill/>
            <a:ln w="9525">
              <a:solidFill>
                <a:srgbClr val="0070C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2"/>
                  </a:solidFill>
                  <a:latin typeface="微软雅黑" panose="020B0503020204020204" pitchFamily="34" charset="-122"/>
                  <a:ea typeface="微软雅黑" panose="020B0503020204020204" pitchFamily="34" charset="-122"/>
                </a:rPr>
                <a:t>总</a:t>
              </a:r>
              <a:endParaRPr lang="en-US" altLang="zh-CN" sz="1600" dirty="0" smtClean="0">
                <a:solidFill>
                  <a:schemeClr val="tx2"/>
                </a:solidFill>
                <a:latin typeface="微软雅黑" panose="020B0503020204020204" pitchFamily="34" charset="-122"/>
                <a:ea typeface="微软雅黑" panose="020B0503020204020204" pitchFamily="34" charset="-122"/>
              </a:endParaRPr>
            </a:p>
            <a:p>
              <a:pPr algn="ctr"/>
              <a:endParaRPr lang="en-US" altLang="zh-CN" sz="1600" dirty="0">
                <a:solidFill>
                  <a:schemeClr val="tx2"/>
                </a:solidFill>
                <a:latin typeface="微软雅黑" panose="020B0503020204020204" pitchFamily="34" charset="-122"/>
                <a:ea typeface="微软雅黑" panose="020B0503020204020204" pitchFamily="34" charset="-122"/>
              </a:endParaRPr>
            </a:p>
            <a:p>
              <a:pPr algn="ctr"/>
              <a:r>
                <a:rPr lang="zh-CN" altLang="en-US" sz="1600" dirty="0" smtClean="0">
                  <a:solidFill>
                    <a:schemeClr val="tx2"/>
                  </a:solidFill>
                  <a:latin typeface="微软雅黑" panose="020B0503020204020204" pitchFamily="34" charset="-122"/>
                  <a:ea typeface="微软雅黑" panose="020B0503020204020204" pitchFamily="34" charset="-122"/>
                </a:rPr>
                <a:t>则</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3044910" y="1347614"/>
              <a:ext cx="393662" cy="792088"/>
            </a:xfrm>
            <a:prstGeom prst="roundRect">
              <a:avLst/>
            </a:prstGeom>
            <a:solidFill>
              <a:schemeClr val="tx2"/>
            </a:solidFill>
            <a:ln w="952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第一章</a:t>
              </a:r>
            </a:p>
          </p:txBody>
        </p:sp>
      </p:grpSp>
      <p:grpSp>
        <p:nvGrpSpPr>
          <p:cNvPr id="16" name="组合 15"/>
          <p:cNvGrpSpPr/>
          <p:nvPr/>
        </p:nvGrpSpPr>
        <p:grpSpPr>
          <a:xfrm>
            <a:off x="4000412" y="2714046"/>
            <a:ext cx="504000" cy="3019210"/>
            <a:chOff x="3541241" y="1347614"/>
            <a:chExt cx="393662" cy="3019210"/>
          </a:xfrm>
        </p:grpSpPr>
        <p:sp>
          <p:nvSpPr>
            <p:cNvPr id="17" name="圆角矩形 16"/>
            <p:cNvSpPr/>
            <p:nvPr/>
          </p:nvSpPr>
          <p:spPr>
            <a:xfrm>
              <a:off x="3541241" y="1347614"/>
              <a:ext cx="393662" cy="792088"/>
            </a:xfrm>
            <a:prstGeom prst="roundRect">
              <a:avLst/>
            </a:prstGeom>
            <a:solidFill>
              <a:schemeClr val="tx2"/>
            </a:solidFill>
            <a:ln w="952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第二章</a:t>
              </a:r>
            </a:p>
          </p:txBody>
        </p:sp>
        <p:sp>
          <p:nvSpPr>
            <p:cNvPr id="18" name="圆角矩形 17"/>
            <p:cNvSpPr/>
            <p:nvPr/>
          </p:nvSpPr>
          <p:spPr>
            <a:xfrm>
              <a:off x="3541241" y="2211710"/>
              <a:ext cx="393662" cy="2155114"/>
            </a:xfrm>
            <a:prstGeom prst="roundRect">
              <a:avLst/>
            </a:prstGeom>
            <a:noFill/>
            <a:ln w="9525">
              <a:solidFill>
                <a:srgbClr val="0070C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zh-CN" altLang="en-US" sz="1600" dirty="0">
                  <a:solidFill>
                    <a:schemeClr val="tx2"/>
                  </a:solidFill>
                  <a:latin typeface="微软雅黑" panose="020B0503020204020204" pitchFamily="34" charset="-122"/>
                  <a:ea typeface="微软雅黑" panose="020B0503020204020204" pitchFamily="34" charset="-122"/>
                </a:rPr>
                <a:t>网络安全支持与促进</a:t>
              </a:r>
            </a:p>
          </p:txBody>
        </p:sp>
      </p:grpSp>
      <p:grpSp>
        <p:nvGrpSpPr>
          <p:cNvPr id="19" name="组合 18"/>
          <p:cNvGrpSpPr/>
          <p:nvPr/>
        </p:nvGrpSpPr>
        <p:grpSpPr>
          <a:xfrm>
            <a:off x="4641128" y="2714046"/>
            <a:ext cx="504000" cy="3019210"/>
            <a:chOff x="4037572" y="1347614"/>
            <a:chExt cx="393662" cy="3019210"/>
          </a:xfrm>
        </p:grpSpPr>
        <p:sp>
          <p:nvSpPr>
            <p:cNvPr id="20" name="圆角矩形 19"/>
            <p:cNvSpPr/>
            <p:nvPr/>
          </p:nvSpPr>
          <p:spPr>
            <a:xfrm>
              <a:off x="4037572" y="1347614"/>
              <a:ext cx="393662" cy="792088"/>
            </a:xfrm>
            <a:prstGeom prst="roundRect">
              <a:avLst/>
            </a:prstGeom>
            <a:solidFill>
              <a:schemeClr val="tx2"/>
            </a:solidFill>
            <a:ln w="952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第三章</a:t>
              </a:r>
            </a:p>
          </p:txBody>
        </p:sp>
        <p:sp>
          <p:nvSpPr>
            <p:cNvPr id="21" name="圆角矩形 20"/>
            <p:cNvSpPr/>
            <p:nvPr/>
          </p:nvSpPr>
          <p:spPr>
            <a:xfrm>
              <a:off x="4037572" y="2211710"/>
              <a:ext cx="393662" cy="2155114"/>
            </a:xfrm>
            <a:prstGeom prst="roundRect">
              <a:avLst/>
            </a:prstGeom>
            <a:noFill/>
            <a:ln w="9525">
              <a:solidFill>
                <a:srgbClr val="0070C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2"/>
                  </a:solidFill>
                  <a:latin typeface="微软雅黑" panose="020B0503020204020204" pitchFamily="34" charset="-122"/>
                  <a:ea typeface="微软雅黑" panose="020B0503020204020204" pitchFamily="34" charset="-122"/>
                </a:rPr>
                <a:t>网络运行安全</a:t>
              </a:r>
            </a:p>
          </p:txBody>
        </p:sp>
      </p:grpSp>
      <p:grpSp>
        <p:nvGrpSpPr>
          <p:cNvPr id="22" name="组合 21"/>
          <p:cNvGrpSpPr/>
          <p:nvPr/>
        </p:nvGrpSpPr>
        <p:grpSpPr>
          <a:xfrm>
            <a:off x="5281844" y="2714046"/>
            <a:ext cx="504000" cy="3019210"/>
            <a:chOff x="4533903" y="1347614"/>
            <a:chExt cx="393662" cy="3019210"/>
          </a:xfrm>
        </p:grpSpPr>
        <p:sp>
          <p:nvSpPr>
            <p:cNvPr id="23" name="圆角矩形 22"/>
            <p:cNvSpPr/>
            <p:nvPr/>
          </p:nvSpPr>
          <p:spPr>
            <a:xfrm>
              <a:off x="4533903" y="1347614"/>
              <a:ext cx="393662" cy="792088"/>
            </a:xfrm>
            <a:prstGeom prst="roundRect">
              <a:avLst/>
            </a:prstGeom>
            <a:solidFill>
              <a:schemeClr val="tx2"/>
            </a:solidFill>
            <a:ln w="952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第四章</a:t>
              </a:r>
            </a:p>
          </p:txBody>
        </p:sp>
        <p:sp>
          <p:nvSpPr>
            <p:cNvPr id="24" name="圆角矩形 23"/>
            <p:cNvSpPr/>
            <p:nvPr/>
          </p:nvSpPr>
          <p:spPr>
            <a:xfrm>
              <a:off x="4533903" y="2211710"/>
              <a:ext cx="393662" cy="2155114"/>
            </a:xfrm>
            <a:prstGeom prst="roundRect">
              <a:avLst/>
            </a:prstGeom>
            <a:noFill/>
            <a:ln w="9525">
              <a:solidFill>
                <a:srgbClr val="0070C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2"/>
                  </a:solidFill>
                  <a:latin typeface="微软雅黑" panose="020B0503020204020204" pitchFamily="34" charset="-122"/>
                  <a:ea typeface="微软雅黑" panose="020B0503020204020204" pitchFamily="34" charset="-122"/>
                </a:rPr>
                <a:t>网络信息安全</a:t>
              </a:r>
            </a:p>
          </p:txBody>
        </p:sp>
      </p:grpSp>
      <p:grpSp>
        <p:nvGrpSpPr>
          <p:cNvPr id="25" name="组合 24"/>
          <p:cNvGrpSpPr/>
          <p:nvPr/>
        </p:nvGrpSpPr>
        <p:grpSpPr>
          <a:xfrm>
            <a:off x="5922560" y="2714046"/>
            <a:ext cx="504000" cy="3019210"/>
            <a:chOff x="5030234" y="1347614"/>
            <a:chExt cx="393662" cy="3019210"/>
          </a:xfrm>
        </p:grpSpPr>
        <p:sp>
          <p:nvSpPr>
            <p:cNvPr id="26" name="圆角矩形 25"/>
            <p:cNvSpPr/>
            <p:nvPr/>
          </p:nvSpPr>
          <p:spPr>
            <a:xfrm>
              <a:off x="5030234" y="1347614"/>
              <a:ext cx="393662" cy="792088"/>
            </a:xfrm>
            <a:prstGeom prst="roundRect">
              <a:avLst/>
            </a:prstGeom>
            <a:solidFill>
              <a:schemeClr val="tx2"/>
            </a:solidFill>
            <a:ln w="952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第五章</a:t>
              </a:r>
            </a:p>
          </p:txBody>
        </p:sp>
        <p:sp>
          <p:nvSpPr>
            <p:cNvPr id="27" name="圆角矩形 26"/>
            <p:cNvSpPr/>
            <p:nvPr/>
          </p:nvSpPr>
          <p:spPr>
            <a:xfrm>
              <a:off x="5030234" y="2211710"/>
              <a:ext cx="393662" cy="2155114"/>
            </a:xfrm>
            <a:prstGeom prst="roundRect">
              <a:avLst/>
            </a:prstGeom>
            <a:noFill/>
            <a:ln w="9525">
              <a:solidFill>
                <a:srgbClr val="0070C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zh-CN" altLang="en-US" sz="1600" dirty="0">
                  <a:solidFill>
                    <a:schemeClr val="tx2"/>
                  </a:solidFill>
                  <a:latin typeface="微软雅黑" panose="020B0503020204020204" pitchFamily="34" charset="-122"/>
                  <a:ea typeface="微软雅黑" panose="020B0503020204020204" pitchFamily="34" charset="-122"/>
                </a:rPr>
                <a:t>监测预警与应急处置</a:t>
              </a:r>
            </a:p>
          </p:txBody>
        </p:sp>
      </p:grpSp>
      <p:grpSp>
        <p:nvGrpSpPr>
          <p:cNvPr id="28" name="组合 27"/>
          <p:cNvGrpSpPr/>
          <p:nvPr/>
        </p:nvGrpSpPr>
        <p:grpSpPr>
          <a:xfrm>
            <a:off x="6563276" y="2714046"/>
            <a:ext cx="504000" cy="3019210"/>
            <a:chOff x="5526565" y="1347614"/>
            <a:chExt cx="393662" cy="3019210"/>
          </a:xfrm>
        </p:grpSpPr>
        <p:sp>
          <p:nvSpPr>
            <p:cNvPr id="29" name="圆角矩形 28"/>
            <p:cNvSpPr/>
            <p:nvPr/>
          </p:nvSpPr>
          <p:spPr>
            <a:xfrm>
              <a:off x="5526565" y="1347614"/>
              <a:ext cx="393662" cy="792088"/>
            </a:xfrm>
            <a:prstGeom prst="roundRect">
              <a:avLst/>
            </a:prstGeom>
            <a:solidFill>
              <a:schemeClr val="tx2"/>
            </a:solidFill>
            <a:ln w="952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第六章</a:t>
              </a:r>
            </a:p>
          </p:txBody>
        </p:sp>
        <p:sp>
          <p:nvSpPr>
            <p:cNvPr id="30" name="圆角矩形 29"/>
            <p:cNvSpPr/>
            <p:nvPr/>
          </p:nvSpPr>
          <p:spPr>
            <a:xfrm>
              <a:off x="5526565" y="2211710"/>
              <a:ext cx="393662" cy="2155114"/>
            </a:xfrm>
            <a:prstGeom prst="roundRect">
              <a:avLst/>
            </a:prstGeom>
            <a:noFill/>
            <a:ln w="9525">
              <a:solidFill>
                <a:srgbClr val="0070C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2"/>
                  </a:solidFill>
                  <a:latin typeface="微软雅黑" panose="020B0503020204020204" pitchFamily="34" charset="-122"/>
                  <a:ea typeface="微软雅黑" panose="020B0503020204020204" pitchFamily="34" charset="-122"/>
                </a:rPr>
                <a:t>法律责任</a:t>
              </a:r>
            </a:p>
          </p:txBody>
        </p:sp>
      </p:grpSp>
      <p:grpSp>
        <p:nvGrpSpPr>
          <p:cNvPr id="43" name="组合 42"/>
          <p:cNvGrpSpPr/>
          <p:nvPr/>
        </p:nvGrpSpPr>
        <p:grpSpPr>
          <a:xfrm>
            <a:off x="7844702" y="3632816"/>
            <a:ext cx="4075122" cy="1181670"/>
            <a:chOff x="6192379" y="2118111"/>
            <a:chExt cx="6846993" cy="1844487"/>
          </a:xfrm>
        </p:grpSpPr>
        <p:sp>
          <p:nvSpPr>
            <p:cNvPr id="37" name="圆角矩形 36"/>
            <p:cNvSpPr/>
            <p:nvPr/>
          </p:nvSpPr>
          <p:spPr>
            <a:xfrm>
              <a:off x="7730754" y="3098662"/>
              <a:ext cx="834832" cy="829886"/>
            </a:xfrm>
            <a:prstGeom prst="roundRect">
              <a:avLst>
                <a:gd name="adj" fmla="val 50000"/>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6192379" y="3092342"/>
              <a:ext cx="1304739" cy="84861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rPr>
                <a:t>总则</a:t>
              </a:r>
            </a:p>
          </p:txBody>
        </p:sp>
        <p:sp>
          <p:nvSpPr>
            <p:cNvPr id="39" name="圆角矩形 38"/>
            <p:cNvSpPr/>
            <p:nvPr/>
          </p:nvSpPr>
          <p:spPr>
            <a:xfrm>
              <a:off x="8346196" y="2118111"/>
              <a:ext cx="2849741" cy="639691"/>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9800</a:t>
              </a:r>
              <a:r>
                <a:rPr lang="zh-CN" altLang="en-US" dirty="0" smtClean="0">
                  <a:solidFill>
                    <a:schemeClr val="bg1"/>
                  </a:solidFill>
                  <a:latin typeface="微软雅黑" panose="020B0503020204020204" pitchFamily="34" charset="-122"/>
                  <a:ea typeface="微软雅黑" panose="020B0503020204020204" pitchFamily="34" charset="-122"/>
                </a:rPr>
                <a:t>余</a:t>
              </a:r>
              <a:r>
                <a:rPr lang="zh-CN" altLang="en-US" dirty="0">
                  <a:solidFill>
                    <a:schemeClr val="bg1"/>
                  </a:solidFill>
                  <a:latin typeface="微软雅黑" panose="020B0503020204020204" pitchFamily="34" charset="-122"/>
                  <a:ea typeface="微软雅黑" panose="020B0503020204020204" pitchFamily="34" charset="-122"/>
                </a:rPr>
                <a:t>字</a:t>
              </a:r>
            </a:p>
          </p:txBody>
        </p:sp>
        <p:sp>
          <p:nvSpPr>
            <p:cNvPr id="40" name="圆角矩形 39"/>
            <p:cNvSpPr/>
            <p:nvPr/>
          </p:nvSpPr>
          <p:spPr>
            <a:xfrm>
              <a:off x="8913744" y="3100829"/>
              <a:ext cx="1099716" cy="861769"/>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dirty="0" smtClean="0">
                  <a:solidFill>
                    <a:schemeClr val="bg1"/>
                  </a:solidFill>
                  <a:latin typeface="微软雅黑" panose="020B0503020204020204" pitchFamily="34" charset="-122"/>
                  <a:ea typeface="微软雅黑" panose="020B0503020204020204" pitchFamily="34" charset="-122"/>
                </a:rPr>
                <a:t>章</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10392475" y="3100829"/>
              <a:ext cx="797515" cy="792789"/>
            </a:xfrm>
            <a:prstGeom prst="roundRect">
              <a:avLst>
                <a:gd name="adj" fmla="val 50000"/>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latin typeface="微软雅黑" panose="020B0503020204020204" pitchFamily="34" charset="-122"/>
                  <a:ea typeface="微软雅黑" panose="020B0503020204020204" pitchFamily="34" charset="-122"/>
                </a:rPr>
                <a:t>=</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42" name="圆角矩形 41"/>
            <p:cNvSpPr/>
            <p:nvPr/>
          </p:nvSpPr>
          <p:spPr>
            <a:xfrm>
              <a:off x="11481362" y="3097659"/>
              <a:ext cx="1558010" cy="861769"/>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latin typeface="微软雅黑" panose="020B0503020204020204" pitchFamily="34" charset="-122"/>
                  <a:ea typeface="微软雅黑" panose="020B0503020204020204" pitchFamily="34" charset="-122"/>
                </a:rPr>
                <a:t>79</a:t>
              </a:r>
              <a:r>
                <a:rPr lang="zh-CN" altLang="en-US" dirty="0" smtClean="0">
                  <a:solidFill>
                    <a:schemeClr val="bg1"/>
                  </a:solidFill>
                  <a:latin typeface="微软雅黑" panose="020B0503020204020204" pitchFamily="34" charset="-122"/>
                  <a:ea typeface="微软雅黑" panose="020B0503020204020204" pitchFamily="34" charset="-122"/>
                </a:rPr>
                <a:t>条</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45219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32"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circle(out)">
                                      <p:cBhvr>
                                        <p:cTn id="33"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a:t> </a:t>
            </a:r>
            <a:r>
              <a:rPr lang="en-US" altLang="zh-CN" dirty="0" smtClean="0"/>
              <a:t>《</a:t>
            </a:r>
            <a:r>
              <a:rPr lang="zh-CN" altLang="en-US" dirty="0" smtClean="0"/>
              <a:t>网络安全法</a:t>
            </a:r>
            <a:r>
              <a:rPr lang="en-US" altLang="zh-CN" dirty="0" smtClean="0"/>
              <a:t>》</a:t>
            </a:r>
            <a:r>
              <a:rPr lang="zh-CN" altLang="en-US" dirty="0" smtClean="0"/>
              <a:t>八大亮点</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Rectangle 19">
            <a:extLst>
              <a:ext uri="{FF2B5EF4-FFF2-40B4-BE49-F238E27FC236}">
                <a16:creationId xmlns:a16="http://schemas.microsoft.com/office/drawing/2014/main" xmlns="" id="{02AE2DE1-B937-45B6-BD49-8DE93997B266}"/>
              </a:ext>
            </a:extLst>
          </p:cNvPr>
          <p:cNvSpPr>
            <a:spLocks noChangeArrowheads="1"/>
          </p:cNvSpPr>
          <p:nvPr/>
        </p:nvSpPr>
        <p:spPr bwMode="auto">
          <a:xfrm>
            <a:off x="99546" y="4760765"/>
            <a:ext cx="4314287" cy="492443"/>
          </a:xfrm>
          <a:prstGeom prst="rect">
            <a:avLst/>
          </a:prstGeom>
          <a:noFill/>
          <a:ln w="9525">
            <a:noFill/>
            <a:miter lim="800000"/>
            <a:headEnd/>
            <a:tailEnd/>
          </a:ln>
        </p:spPr>
        <p:txBody>
          <a:bodyPr wrap="square" lIns="0" tIns="0" rIns="0" bIns="0">
            <a:spAutoFit/>
          </a:bodyPr>
          <a:lstStyle/>
          <a:p>
            <a:pPr algn="just"/>
            <a:r>
              <a:rPr lang="zh-CN" altLang="en-US" sz="1600" dirty="0">
                <a:solidFill>
                  <a:schemeClr val="tx2"/>
                </a:solidFill>
                <a:latin typeface="微软雅黑" panose="020B0503020204020204" pitchFamily="34" charset="-122"/>
                <a:ea typeface="微软雅黑" panose="020B0503020204020204" pitchFamily="34" charset="-122"/>
              </a:rPr>
              <a:t>进一步完善了网络运营者收集、使用个人信息的规则及其保护个人信息安全的义务与责任</a:t>
            </a:r>
          </a:p>
        </p:txBody>
      </p:sp>
      <p:sp>
        <p:nvSpPr>
          <p:cNvPr id="6" name="Rectangle 21">
            <a:extLst>
              <a:ext uri="{FF2B5EF4-FFF2-40B4-BE49-F238E27FC236}">
                <a16:creationId xmlns:a16="http://schemas.microsoft.com/office/drawing/2014/main" xmlns="" id="{89C6CBE3-9A24-4348-91F2-FBE58F5031CC}"/>
              </a:ext>
            </a:extLst>
          </p:cNvPr>
          <p:cNvSpPr>
            <a:spLocks noChangeArrowheads="1"/>
          </p:cNvSpPr>
          <p:nvPr/>
        </p:nvSpPr>
        <p:spPr bwMode="auto">
          <a:xfrm>
            <a:off x="99546" y="2903977"/>
            <a:ext cx="4270315" cy="246221"/>
          </a:xfrm>
          <a:prstGeom prst="rect">
            <a:avLst/>
          </a:prstGeom>
          <a:noFill/>
          <a:ln w="9525">
            <a:noFill/>
            <a:miter lim="800000"/>
            <a:headEnd/>
            <a:tailEnd/>
          </a:ln>
        </p:spPr>
        <p:txBody>
          <a:bodyPr wrap="square" lIns="0" tIns="0" rIns="0" bIns="0">
            <a:spAutoFit/>
          </a:bodyPr>
          <a:lstStyle/>
          <a:p>
            <a:pPr algn="r"/>
            <a:r>
              <a:rPr lang="zh-CN" altLang="en-US" sz="1600" dirty="0">
                <a:solidFill>
                  <a:schemeClr val="tx2"/>
                </a:solidFill>
                <a:latin typeface="微软雅黑" panose="020B0503020204020204" pitchFamily="34" charset="-122"/>
                <a:ea typeface="微软雅黑" panose="020B0503020204020204" pitchFamily="34" charset="-122"/>
              </a:rPr>
              <a:t>对支持、促进网络安全发展的措施作了规定</a:t>
            </a:r>
          </a:p>
        </p:txBody>
      </p:sp>
      <p:sp>
        <p:nvSpPr>
          <p:cNvPr id="7" name="Rectangle 23">
            <a:extLst>
              <a:ext uri="{FF2B5EF4-FFF2-40B4-BE49-F238E27FC236}">
                <a16:creationId xmlns:a16="http://schemas.microsoft.com/office/drawing/2014/main" xmlns="" id="{4E849E28-1C10-45CA-AE4C-F7B2520A2985}"/>
              </a:ext>
            </a:extLst>
          </p:cNvPr>
          <p:cNvSpPr>
            <a:spLocks noChangeArrowheads="1"/>
          </p:cNvSpPr>
          <p:nvPr/>
        </p:nvSpPr>
        <p:spPr bwMode="auto">
          <a:xfrm>
            <a:off x="147953" y="3799672"/>
            <a:ext cx="4067305" cy="492443"/>
          </a:xfrm>
          <a:prstGeom prst="rect">
            <a:avLst/>
          </a:prstGeom>
          <a:noFill/>
          <a:ln w="9525">
            <a:noFill/>
            <a:miter lim="800000"/>
            <a:headEnd/>
            <a:tailEnd/>
          </a:ln>
        </p:spPr>
        <p:txBody>
          <a:bodyPr wrap="square" lIns="0" tIns="0" rIns="0" bIns="0">
            <a:spAutoFit/>
          </a:bodyPr>
          <a:lstStyle/>
          <a:p>
            <a:pPr algn="just"/>
            <a:r>
              <a:rPr lang="zh-CN" altLang="en-US" sz="1600" dirty="0">
                <a:solidFill>
                  <a:schemeClr val="tx2"/>
                </a:solidFill>
                <a:latin typeface="微软雅黑" panose="020B0503020204020204" pitchFamily="34" charset="-122"/>
                <a:ea typeface="微软雅黑" panose="020B0503020204020204" pitchFamily="34" charset="-122"/>
              </a:rPr>
              <a:t>明确建立国家统一的监测预警、信息通报和应急处置制度和体系</a:t>
            </a:r>
          </a:p>
        </p:txBody>
      </p:sp>
      <p:sp>
        <p:nvSpPr>
          <p:cNvPr id="8" name="Rectangle 25">
            <a:extLst>
              <a:ext uri="{FF2B5EF4-FFF2-40B4-BE49-F238E27FC236}">
                <a16:creationId xmlns:a16="http://schemas.microsoft.com/office/drawing/2014/main" xmlns="" id="{D28D0197-F35A-4EA2-8606-24E17B6536AE}"/>
              </a:ext>
            </a:extLst>
          </p:cNvPr>
          <p:cNvSpPr>
            <a:spLocks noChangeArrowheads="1"/>
          </p:cNvSpPr>
          <p:nvPr/>
        </p:nvSpPr>
        <p:spPr bwMode="auto">
          <a:xfrm>
            <a:off x="2453893" y="5644452"/>
            <a:ext cx="6318492" cy="492443"/>
          </a:xfrm>
          <a:prstGeom prst="rect">
            <a:avLst/>
          </a:prstGeom>
          <a:noFill/>
          <a:ln w="9525">
            <a:noFill/>
            <a:miter lim="800000"/>
            <a:headEnd/>
            <a:tailEnd/>
          </a:ln>
        </p:spPr>
        <p:txBody>
          <a:bodyPr wrap="square" lIns="0" tIns="0" rIns="0" bIns="0">
            <a:spAutoFit/>
          </a:bodyPr>
          <a:lstStyle/>
          <a:p>
            <a:pPr algn="just"/>
            <a:r>
              <a:rPr lang="zh-CN" altLang="en-US" sz="1600" dirty="0">
                <a:solidFill>
                  <a:schemeClr val="tx2"/>
                </a:solidFill>
                <a:latin typeface="微软雅黑" panose="020B0503020204020204" pitchFamily="34" charset="-122"/>
                <a:ea typeface="微软雅黑" panose="020B0503020204020204" pitchFamily="34" charset="-122"/>
              </a:rPr>
              <a:t>确定网络实名制，并明确了网络运营者对公安机关、国际安全机关维护网络安全和侦查犯罪的活动提供技术支持和协助的</a:t>
            </a:r>
            <a:r>
              <a:rPr lang="zh-CN" altLang="en-US" sz="1600" dirty="0" smtClean="0">
                <a:solidFill>
                  <a:schemeClr val="tx2"/>
                </a:solidFill>
                <a:latin typeface="微软雅黑" panose="020B0503020204020204" pitchFamily="34" charset="-122"/>
                <a:ea typeface="微软雅黑" panose="020B0503020204020204" pitchFamily="34" charset="-122"/>
              </a:rPr>
              <a:t>义务</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9" name="Rectangle 40">
            <a:extLst>
              <a:ext uri="{FF2B5EF4-FFF2-40B4-BE49-F238E27FC236}">
                <a16:creationId xmlns:a16="http://schemas.microsoft.com/office/drawing/2014/main" xmlns="" id="{8E22FB11-F4A7-4F1C-9397-F3435CEC3726}"/>
              </a:ext>
            </a:extLst>
          </p:cNvPr>
          <p:cNvSpPr>
            <a:spLocks noChangeArrowheads="1"/>
          </p:cNvSpPr>
          <p:nvPr/>
        </p:nvSpPr>
        <p:spPr bwMode="auto">
          <a:xfrm>
            <a:off x="6801423" y="4760765"/>
            <a:ext cx="5146614" cy="492443"/>
          </a:xfrm>
          <a:prstGeom prst="rect">
            <a:avLst/>
          </a:prstGeom>
          <a:noFill/>
          <a:ln w="9525">
            <a:noFill/>
            <a:miter lim="800000"/>
            <a:headEnd/>
            <a:tailEnd/>
          </a:ln>
        </p:spPr>
        <p:txBody>
          <a:bodyPr wrap="square" lIns="0" tIns="0" rIns="0" bIns="0">
            <a:spAutoFit/>
          </a:bodyPr>
          <a:lstStyle/>
          <a:p>
            <a:pPr algn="just"/>
            <a:r>
              <a:rPr lang="zh-CN" altLang="en-US" sz="1600" dirty="0">
                <a:solidFill>
                  <a:schemeClr val="tx2"/>
                </a:solidFill>
                <a:latin typeface="微软雅黑" panose="020B0503020204020204" pitchFamily="34" charset="-122"/>
                <a:ea typeface="微软雅黑" panose="020B0503020204020204" pitchFamily="34" charset="-122"/>
              </a:rPr>
              <a:t>明确了国家网信部门对网络安全工作的统筹协调职责和相关监督管理职责</a:t>
            </a:r>
          </a:p>
        </p:txBody>
      </p:sp>
      <p:sp>
        <p:nvSpPr>
          <p:cNvPr id="10" name="Rectangle 42">
            <a:extLst>
              <a:ext uri="{FF2B5EF4-FFF2-40B4-BE49-F238E27FC236}">
                <a16:creationId xmlns:a16="http://schemas.microsoft.com/office/drawing/2014/main" xmlns="" id="{341E0F21-76CC-4601-BC9A-B389A1C03B0A}"/>
              </a:ext>
            </a:extLst>
          </p:cNvPr>
          <p:cNvSpPr>
            <a:spLocks noChangeArrowheads="1"/>
          </p:cNvSpPr>
          <p:nvPr/>
        </p:nvSpPr>
        <p:spPr bwMode="auto">
          <a:xfrm>
            <a:off x="4048857" y="2254505"/>
            <a:ext cx="3518414" cy="246221"/>
          </a:xfrm>
          <a:prstGeom prst="rect">
            <a:avLst/>
          </a:prstGeom>
          <a:noFill/>
          <a:ln w="9525">
            <a:noFill/>
            <a:miter lim="800000"/>
            <a:headEnd/>
            <a:tailEnd/>
          </a:ln>
        </p:spPr>
        <p:txBody>
          <a:bodyPr wrap="square" lIns="0" tIns="0" rIns="0" bIns="0">
            <a:spAutoFit/>
          </a:bodyPr>
          <a:lstStyle/>
          <a:p>
            <a:pPr algn="ctr"/>
            <a:r>
              <a:rPr lang="zh-CN" altLang="en-US" sz="1600" dirty="0">
                <a:solidFill>
                  <a:schemeClr val="tx2"/>
                </a:solidFill>
                <a:latin typeface="微软雅黑" panose="020B0503020204020204" pitchFamily="34" charset="-122"/>
                <a:ea typeface="微软雅黑" panose="020B0503020204020204" pitchFamily="34" charset="-122"/>
              </a:rPr>
              <a:t>将信息安全等级保护制度上升为</a:t>
            </a:r>
            <a:r>
              <a:rPr lang="zh-CN" altLang="en-US" sz="1600" dirty="0" smtClean="0">
                <a:solidFill>
                  <a:schemeClr val="tx2"/>
                </a:solidFill>
                <a:latin typeface="微软雅黑" panose="020B0503020204020204" pitchFamily="34" charset="-122"/>
                <a:ea typeface="微软雅黑" panose="020B0503020204020204" pitchFamily="34" charset="-122"/>
              </a:rPr>
              <a:t>法律</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11" name="Rectangle 44">
            <a:extLst>
              <a:ext uri="{FF2B5EF4-FFF2-40B4-BE49-F238E27FC236}">
                <a16:creationId xmlns:a16="http://schemas.microsoft.com/office/drawing/2014/main" xmlns="" id="{FE4D857C-F490-4A51-9FCA-92CB7AEA72F7}"/>
              </a:ext>
            </a:extLst>
          </p:cNvPr>
          <p:cNvSpPr>
            <a:spLocks noChangeArrowheads="1"/>
          </p:cNvSpPr>
          <p:nvPr/>
        </p:nvSpPr>
        <p:spPr bwMode="auto">
          <a:xfrm>
            <a:off x="6509179" y="2833676"/>
            <a:ext cx="5487265" cy="246221"/>
          </a:xfrm>
          <a:prstGeom prst="rect">
            <a:avLst/>
          </a:prstGeom>
          <a:noFill/>
          <a:ln w="9525">
            <a:noFill/>
            <a:miter lim="800000"/>
            <a:headEnd/>
            <a:tailEnd/>
          </a:ln>
        </p:spPr>
        <p:txBody>
          <a:bodyPr wrap="square" lIns="0" tIns="0" rIns="0" bIns="0">
            <a:spAutoFit/>
          </a:bodyPr>
          <a:lstStyle/>
          <a:p>
            <a:r>
              <a:rPr lang="zh-CN" altLang="en-US" sz="1600" dirty="0">
                <a:solidFill>
                  <a:schemeClr val="tx2"/>
                </a:solidFill>
                <a:latin typeface="微软雅黑" panose="020B0503020204020204" pitchFamily="34" charset="-122"/>
                <a:ea typeface="微软雅黑" panose="020B0503020204020204" pitchFamily="34" charset="-122"/>
              </a:rPr>
              <a:t>明确了网络产品和服务提供者的安全义务和个人信息保护义务</a:t>
            </a:r>
          </a:p>
        </p:txBody>
      </p:sp>
      <p:sp>
        <p:nvSpPr>
          <p:cNvPr id="12" name="Rectangle 46">
            <a:extLst>
              <a:ext uri="{FF2B5EF4-FFF2-40B4-BE49-F238E27FC236}">
                <a16:creationId xmlns:a16="http://schemas.microsoft.com/office/drawing/2014/main" xmlns="" id="{02027C0D-8596-4809-A8D7-69FE022BCEA9}"/>
              </a:ext>
            </a:extLst>
          </p:cNvPr>
          <p:cNvSpPr>
            <a:spLocks noChangeArrowheads="1"/>
          </p:cNvSpPr>
          <p:nvPr/>
        </p:nvSpPr>
        <p:spPr bwMode="auto">
          <a:xfrm>
            <a:off x="7020910" y="3735128"/>
            <a:ext cx="4975533" cy="492443"/>
          </a:xfrm>
          <a:prstGeom prst="rect">
            <a:avLst/>
          </a:prstGeom>
          <a:noFill/>
          <a:ln w="9525">
            <a:noFill/>
            <a:miter lim="800000"/>
            <a:headEnd/>
            <a:tailEnd/>
          </a:ln>
        </p:spPr>
        <p:txBody>
          <a:bodyPr wrap="square" lIns="0" tIns="0" rIns="0" bIns="0">
            <a:spAutoFit/>
          </a:bodyPr>
          <a:lstStyle/>
          <a:p>
            <a:pPr algn="just"/>
            <a:r>
              <a:rPr lang="zh-CN" altLang="en-US" sz="1600" dirty="0">
                <a:solidFill>
                  <a:schemeClr val="tx2"/>
                </a:solidFill>
                <a:latin typeface="微软雅黑" panose="020B0503020204020204" pitchFamily="34" charset="-122"/>
                <a:ea typeface="微软雅黑" panose="020B0503020204020204" pitchFamily="34" charset="-122"/>
              </a:rPr>
              <a:t>明确了关键信息基础设施的范围和关键信息基础设施保护制度的主要内容</a:t>
            </a:r>
          </a:p>
        </p:txBody>
      </p:sp>
      <p:sp>
        <p:nvSpPr>
          <p:cNvPr id="13" name="矩形 12">
            <a:extLst>
              <a:ext uri="{FF2B5EF4-FFF2-40B4-BE49-F238E27FC236}">
                <a16:creationId xmlns:a16="http://schemas.microsoft.com/office/drawing/2014/main" xmlns="" id="{D0EC62E6-BC26-4F49-8991-219A89E353F4}"/>
              </a:ext>
            </a:extLst>
          </p:cNvPr>
          <p:cNvSpPr/>
          <p:nvPr/>
        </p:nvSpPr>
        <p:spPr>
          <a:xfrm>
            <a:off x="4641567" y="3676562"/>
            <a:ext cx="1882542" cy="646331"/>
          </a:xfrm>
          <a:prstGeom prst="rect">
            <a:avLst/>
          </a:prstGeom>
        </p:spPr>
        <p:txBody>
          <a:bodyPr wrap="square">
            <a:spAutoFit/>
          </a:bodyPr>
          <a:lstStyle/>
          <a:p>
            <a:pPr algn="ct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网络安全法</a:t>
            </a:r>
            <a:r>
              <a:rPr lang="en-US" altLang="zh-CN" b="1" dirty="0" smtClean="0">
                <a:solidFill>
                  <a:srgbClr val="C00000"/>
                </a:solidFill>
                <a:latin typeface="微软雅黑" panose="020B0503020204020204" pitchFamily="34" charset="-122"/>
                <a:ea typeface="微软雅黑" panose="020B0503020204020204" pitchFamily="34" charset="-122"/>
              </a:rPr>
              <a:t>》</a:t>
            </a:r>
          </a:p>
          <a:p>
            <a:pPr algn="ctr"/>
            <a:r>
              <a:rPr lang="zh-CN" altLang="en-US" b="1" dirty="0" smtClean="0">
                <a:solidFill>
                  <a:srgbClr val="C00000"/>
                </a:solidFill>
                <a:latin typeface="微软雅黑" panose="020B0503020204020204" pitchFamily="34" charset="-122"/>
                <a:ea typeface="微软雅黑" panose="020B0503020204020204" pitchFamily="34" charset="-122"/>
              </a:rPr>
              <a:t>八</a:t>
            </a:r>
            <a:r>
              <a:rPr lang="zh-CN" altLang="en-US" b="1" dirty="0">
                <a:solidFill>
                  <a:srgbClr val="C00000"/>
                </a:solidFill>
                <a:latin typeface="微软雅黑" panose="020B0503020204020204" pitchFamily="34" charset="-122"/>
                <a:ea typeface="微软雅黑" panose="020B0503020204020204" pitchFamily="34" charset="-122"/>
              </a:rPr>
              <a:t>大亮点</a:t>
            </a:r>
          </a:p>
        </p:txBody>
      </p:sp>
      <p:grpSp>
        <p:nvGrpSpPr>
          <p:cNvPr id="14" name="组合 13"/>
          <p:cNvGrpSpPr/>
          <p:nvPr/>
        </p:nvGrpSpPr>
        <p:grpSpPr>
          <a:xfrm>
            <a:off x="4318914" y="2731933"/>
            <a:ext cx="2536802" cy="2535588"/>
            <a:chOff x="3094426" y="1347614"/>
            <a:chExt cx="2953432" cy="2952019"/>
          </a:xfrm>
        </p:grpSpPr>
        <p:grpSp>
          <p:nvGrpSpPr>
            <p:cNvPr id="15" name="组合 14"/>
            <p:cNvGrpSpPr/>
            <p:nvPr/>
          </p:nvGrpSpPr>
          <p:grpSpPr>
            <a:xfrm>
              <a:off x="3976972" y="1347614"/>
              <a:ext cx="1184447" cy="533498"/>
              <a:chOff x="3976972" y="1347614"/>
              <a:chExt cx="1184447" cy="533498"/>
            </a:xfrm>
          </p:grpSpPr>
          <p:sp>
            <p:nvSpPr>
              <p:cNvPr id="37" name="Freeform 32">
                <a:extLst>
                  <a:ext uri="{FF2B5EF4-FFF2-40B4-BE49-F238E27FC236}">
                    <a16:creationId xmlns:a16="http://schemas.microsoft.com/office/drawing/2014/main" xmlns="" id="{31A6426D-5B7C-4209-955C-0796595E3ACC}"/>
                  </a:ext>
                </a:extLst>
              </p:cNvPr>
              <p:cNvSpPr>
                <a:spLocks/>
              </p:cNvSpPr>
              <p:nvPr/>
            </p:nvSpPr>
            <p:spPr bwMode="auto">
              <a:xfrm>
                <a:off x="3976972" y="1347614"/>
                <a:ext cx="1184447" cy="533498"/>
              </a:xfrm>
              <a:custGeom>
                <a:avLst/>
                <a:gdLst>
                  <a:gd name="T0" fmla="*/ 0 w 2666"/>
                  <a:gd name="T1" fmla="*/ 0 h 1200"/>
                  <a:gd name="T2" fmla="*/ 1333 w 2666"/>
                  <a:gd name="T3" fmla="*/ 0 h 1200"/>
                  <a:gd name="T4" fmla="*/ 2666 w 2666"/>
                  <a:gd name="T5" fmla="*/ 0 h 1200"/>
                  <a:gd name="T6" fmla="*/ 2169 w 2666"/>
                  <a:gd name="T7" fmla="*/ 1200 h 1200"/>
                  <a:gd name="T8" fmla="*/ 497 w 2666"/>
                  <a:gd name="T9" fmla="*/ 1200 h 1200"/>
                  <a:gd name="T10" fmla="*/ 0 w 2666"/>
                  <a:gd name="T11" fmla="*/ 0 h 1200"/>
                </a:gdLst>
                <a:ahLst/>
                <a:cxnLst>
                  <a:cxn ang="0">
                    <a:pos x="T0" y="T1"/>
                  </a:cxn>
                  <a:cxn ang="0">
                    <a:pos x="T2" y="T3"/>
                  </a:cxn>
                  <a:cxn ang="0">
                    <a:pos x="T4" y="T5"/>
                  </a:cxn>
                  <a:cxn ang="0">
                    <a:pos x="T6" y="T7"/>
                  </a:cxn>
                  <a:cxn ang="0">
                    <a:pos x="T8" y="T9"/>
                  </a:cxn>
                  <a:cxn ang="0">
                    <a:pos x="T10" y="T11"/>
                  </a:cxn>
                </a:cxnLst>
                <a:rect l="0" t="0" r="r" b="b"/>
                <a:pathLst>
                  <a:path w="2666" h="1200">
                    <a:moveTo>
                      <a:pt x="0" y="0"/>
                    </a:moveTo>
                    <a:lnTo>
                      <a:pt x="1333" y="0"/>
                    </a:lnTo>
                    <a:lnTo>
                      <a:pt x="2666" y="0"/>
                    </a:lnTo>
                    <a:lnTo>
                      <a:pt x="2169" y="1200"/>
                    </a:lnTo>
                    <a:lnTo>
                      <a:pt x="497" y="1200"/>
                    </a:lnTo>
                    <a:lnTo>
                      <a:pt x="0" y="0"/>
                    </a:lnTo>
                    <a:close/>
                  </a:path>
                </a:pathLst>
              </a:custGeom>
              <a:solidFill>
                <a:srgbClr val="00B0F0"/>
              </a:solidFill>
              <a:ln w="19050" cap="flat">
                <a:noFill/>
                <a:prstDash val="solid"/>
                <a:miter lim="800000"/>
                <a:headEnd/>
                <a:tailEnd/>
              </a:ln>
              <a:effectLst/>
            </p:spPr>
            <p:txBody>
              <a:bodyPr rot="0" spcFirstLastPara="0" vertOverflow="overflow" horzOverflow="overflow" vert="horz" wrap="square" lIns="68553" tIns="34277" rIns="68553" bIns="34277" numCol="1" spcCol="0" rtlCol="0" fromWordArt="0" anchor="t" anchorCtr="0" forceAA="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cs typeface="+mn-ea"/>
                </a:endParaRPr>
              </a:p>
            </p:txBody>
          </p:sp>
          <p:sp>
            <p:nvSpPr>
              <p:cNvPr id="38" name="TextBox 67">
                <a:extLst>
                  <a:ext uri="{FF2B5EF4-FFF2-40B4-BE49-F238E27FC236}">
                    <a16:creationId xmlns:a16="http://schemas.microsoft.com/office/drawing/2014/main" xmlns="" id="{DFF37C7C-248F-4C58-B978-AD973E44426E}"/>
                  </a:ext>
                </a:extLst>
              </p:cNvPr>
              <p:cNvSpPr txBox="1"/>
              <p:nvPr/>
            </p:nvSpPr>
            <p:spPr>
              <a:xfrm>
                <a:off x="4374269" y="1436317"/>
                <a:ext cx="453877" cy="394157"/>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972006" y="1360848"/>
              <a:ext cx="1058723" cy="1059551"/>
              <a:chOff x="4972006" y="1360848"/>
              <a:chExt cx="1058723" cy="1059551"/>
            </a:xfrm>
          </p:grpSpPr>
          <p:sp>
            <p:nvSpPr>
              <p:cNvPr id="35" name="Freeform 33">
                <a:extLst>
                  <a:ext uri="{FF2B5EF4-FFF2-40B4-BE49-F238E27FC236}">
                    <a16:creationId xmlns:a16="http://schemas.microsoft.com/office/drawing/2014/main" xmlns="" id="{6C544599-E200-43E1-A8AB-E04846D71FBB}"/>
                  </a:ext>
                </a:extLst>
              </p:cNvPr>
              <p:cNvSpPr>
                <a:spLocks/>
              </p:cNvSpPr>
              <p:nvPr/>
            </p:nvSpPr>
            <p:spPr bwMode="auto">
              <a:xfrm>
                <a:off x="4972006" y="1360848"/>
                <a:ext cx="1058723" cy="1059551"/>
              </a:xfrm>
              <a:custGeom>
                <a:avLst/>
                <a:gdLst>
                  <a:gd name="T0" fmla="*/ 497 w 2383"/>
                  <a:gd name="T1" fmla="*/ 0 h 2382"/>
                  <a:gd name="T2" fmla="*/ 1440 w 2383"/>
                  <a:gd name="T3" fmla="*/ 943 h 2382"/>
                  <a:gd name="T4" fmla="*/ 2383 w 2383"/>
                  <a:gd name="T5" fmla="*/ 1885 h 2382"/>
                  <a:gd name="T6" fmla="*/ 1183 w 2383"/>
                  <a:gd name="T7" fmla="*/ 2382 h 2382"/>
                  <a:gd name="T8" fmla="*/ 0 w 2383"/>
                  <a:gd name="T9" fmla="*/ 1200 h 2382"/>
                  <a:gd name="T10" fmla="*/ 497 w 2383"/>
                  <a:gd name="T11" fmla="*/ 0 h 2382"/>
                </a:gdLst>
                <a:ahLst/>
                <a:cxnLst>
                  <a:cxn ang="0">
                    <a:pos x="T0" y="T1"/>
                  </a:cxn>
                  <a:cxn ang="0">
                    <a:pos x="T2" y="T3"/>
                  </a:cxn>
                  <a:cxn ang="0">
                    <a:pos x="T4" y="T5"/>
                  </a:cxn>
                  <a:cxn ang="0">
                    <a:pos x="T6" y="T7"/>
                  </a:cxn>
                  <a:cxn ang="0">
                    <a:pos x="T8" y="T9"/>
                  </a:cxn>
                  <a:cxn ang="0">
                    <a:pos x="T10" y="T11"/>
                  </a:cxn>
                </a:cxnLst>
                <a:rect l="0" t="0" r="r" b="b"/>
                <a:pathLst>
                  <a:path w="2383" h="2382">
                    <a:moveTo>
                      <a:pt x="497" y="0"/>
                    </a:moveTo>
                    <a:lnTo>
                      <a:pt x="1440" y="943"/>
                    </a:lnTo>
                    <a:lnTo>
                      <a:pt x="2383" y="1885"/>
                    </a:lnTo>
                    <a:lnTo>
                      <a:pt x="1183" y="2382"/>
                    </a:lnTo>
                    <a:lnTo>
                      <a:pt x="0" y="1200"/>
                    </a:lnTo>
                    <a:lnTo>
                      <a:pt x="497" y="0"/>
                    </a:lnTo>
                    <a:close/>
                  </a:path>
                </a:pathLst>
              </a:custGeom>
              <a:solidFill>
                <a:srgbClr val="0070C0"/>
              </a:solidFill>
              <a:ln w="19050" cap="flat">
                <a:noFill/>
                <a:prstDash val="solid"/>
                <a:miter lim="800000"/>
                <a:headEnd/>
                <a:tailEnd/>
              </a:ln>
              <a:effectLst/>
            </p:spPr>
            <p:txBody>
              <a:bodyPr vert="horz" wrap="square" lIns="68553" tIns="34277" rIns="68553" bIns="34277" numCol="1" anchor="t" anchorCtr="0" compatLnSpc="1">
                <a:prstTxWarp prst="textNoShape">
                  <a:avLst/>
                </a:prstTxWarp>
              </a:bodyPr>
              <a:lstStyle/>
              <a:p>
                <a:endParaRPr lang="zh-CN" altLang="en-US">
                  <a:solidFill>
                    <a:schemeClr val="bg2"/>
                  </a:solidFill>
                  <a:latin typeface="微软雅黑" panose="020B0503020204020204" pitchFamily="34" charset="-122"/>
                  <a:ea typeface="微软雅黑" panose="020B0503020204020204" pitchFamily="34" charset="-122"/>
                  <a:cs typeface="+mn-ea"/>
                </a:endParaRPr>
              </a:p>
            </p:txBody>
          </p:sp>
          <p:sp>
            <p:nvSpPr>
              <p:cNvPr id="36" name="TextBox 69">
                <a:extLst>
                  <a:ext uri="{FF2B5EF4-FFF2-40B4-BE49-F238E27FC236}">
                    <a16:creationId xmlns:a16="http://schemas.microsoft.com/office/drawing/2014/main" xmlns="" id="{F5BF9B3C-CB0C-4324-AD59-99BEB3A99373}"/>
                  </a:ext>
                </a:extLst>
              </p:cNvPr>
              <p:cNvSpPr txBox="1"/>
              <p:nvPr/>
            </p:nvSpPr>
            <p:spPr>
              <a:xfrm>
                <a:off x="5220072" y="1782430"/>
                <a:ext cx="453877" cy="394156"/>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5510466" y="2230160"/>
              <a:ext cx="537392" cy="1186101"/>
              <a:chOff x="5510466" y="2230160"/>
              <a:chExt cx="537392" cy="1186101"/>
            </a:xfrm>
          </p:grpSpPr>
          <p:sp>
            <p:nvSpPr>
              <p:cNvPr id="33" name="Freeform 39">
                <a:extLst>
                  <a:ext uri="{FF2B5EF4-FFF2-40B4-BE49-F238E27FC236}">
                    <a16:creationId xmlns:a16="http://schemas.microsoft.com/office/drawing/2014/main" xmlns="" id="{AA2BED91-C885-413C-95D8-86877D3732E3}"/>
                  </a:ext>
                </a:extLst>
              </p:cNvPr>
              <p:cNvSpPr>
                <a:spLocks/>
              </p:cNvSpPr>
              <p:nvPr/>
            </p:nvSpPr>
            <p:spPr bwMode="auto">
              <a:xfrm>
                <a:off x="5510466" y="2230160"/>
                <a:ext cx="533498" cy="1186101"/>
              </a:xfrm>
              <a:custGeom>
                <a:avLst/>
                <a:gdLst>
                  <a:gd name="T0" fmla="*/ 0 w 1200"/>
                  <a:gd name="T1" fmla="*/ 2169 h 2666"/>
                  <a:gd name="T2" fmla="*/ 0 w 1200"/>
                  <a:gd name="T3" fmla="*/ 497 h 2666"/>
                  <a:gd name="T4" fmla="*/ 1200 w 1200"/>
                  <a:gd name="T5" fmla="*/ 0 h 2666"/>
                  <a:gd name="T6" fmla="*/ 1200 w 1200"/>
                  <a:gd name="T7" fmla="*/ 1333 h 2666"/>
                  <a:gd name="T8" fmla="*/ 1200 w 1200"/>
                  <a:gd name="T9" fmla="*/ 2666 h 2666"/>
                  <a:gd name="T10" fmla="*/ 0 w 1200"/>
                  <a:gd name="T11" fmla="*/ 2169 h 2666"/>
                </a:gdLst>
                <a:ahLst/>
                <a:cxnLst>
                  <a:cxn ang="0">
                    <a:pos x="T0" y="T1"/>
                  </a:cxn>
                  <a:cxn ang="0">
                    <a:pos x="T2" y="T3"/>
                  </a:cxn>
                  <a:cxn ang="0">
                    <a:pos x="T4" y="T5"/>
                  </a:cxn>
                  <a:cxn ang="0">
                    <a:pos x="T6" y="T7"/>
                  </a:cxn>
                  <a:cxn ang="0">
                    <a:pos x="T8" y="T9"/>
                  </a:cxn>
                  <a:cxn ang="0">
                    <a:pos x="T10" y="T11"/>
                  </a:cxn>
                </a:cxnLst>
                <a:rect l="0" t="0" r="r" b="b"/>
                <a:pathLst>
                  <a:path w="1200" h="2666">
                    <a:moveTo>
                      <a:pt x="0" y="2169"/>
                    </a:moveTo>
                    <a:lnTo>
                      <a:pt x="0" y="497"/>
                    </a:lnTo>
                    <a:lnTo>
                      <a:pt x="1200" y="0"/>
                    </a:lnTo>
                    <a:lnTo>
                      <a:pt x="1200" y="1333"/>
                    </a:lnTo>
                    <a:lnTo>
                      <a:pt x="1200" y="2666"/>
                    </a:lnTo>
                    <a:lnTo>
                      <a:pt x="0" y="2169"/>
                    </a:lnTo>
                    <a:close/>
                  </a:path>
                </a:pathLst>
              </a:custGeom>
              <a:solidFill>
                <a:srgbClr val="00B0F0"/>
              </a:solidFill>
              <a:ln w="19050" cap="flat">
                <a:noFill/>
                <a:prstDash val="solid"/>
                <a:miter lim="800000"/>
                <a:headEnd/>
                <a:tailEnd/>
              </a:ln>
              <a:effectLst/>
            </p:spPr>
            <p:txBody>
              <a:bodyPr rot="0" spcFirstLastPara="0" vertOverflow="overflow" horzOverflow="overflow" vert="horz" wrap="square" lIns="68553" tIns="34277" rIns="68553" bIns="34277" numCol="1" spcCol="0" rtlCol="0" fromWordArt="0" anchor="t" anchorCtr="0" forceAA="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cs typeface="+mn-ea"/>
                </a:endParaRPr>
              </a:p>
            </p:txBody>
          </p:sp>
          <p:sp>
            <p:nvSpPr>
              <p:cNvPr id="34" name="TextBox 70">
                <a:extLst>
                  <a:ext uri="{FF2B5EF4-FFF2-40B4-BE49-F238E27FC236}">
                    <a16:creationId xmlns:a16="http://schemas.microsoft.com/office/drawing/2014/main" xmlns="" id="{504306F3-A0C3-46AD-917E-70875574567F}"/>
                  </a:ext>
                </a:extLst>
              </p:cNvPr>
              <p:cNvSpPr txBox="1"/>
              <p:nvPr/>
            </p:nvSpPr>
            <p:spPr>
              <a:xfrm>
                <a:off x="5593981" y="2651303"/>
                <a:ext cx="453877" cy="394156"/>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972006" y="3226848"/>
              <a:ext cx="1058723" cy="1059551"/>
              <a:chOff x="4972006" y="3226848"/>
              <a:chExt cx="1058723" cy="1059551"/>
            </a:xfrm>
          </p:grpSpPr>
          <p:sp>
            <p:nvSpPr>
              <p:cNvPr id="31" name="Freeform 38">
                <a:extLst>
                  <a:ext uri="{FF2B5EF4-FFF2-40B4-BE49-F238E27FC236}">
                    <a16:creationId xmlns:a16="http://schemas.microsoft.com/office/drawing/2014/main" xmlns="" id="{8A3511B5-7E5A-4973-8763-48E12B97A04F}"/>
                  </a:ext>
                </a:extLst>
              </p:cNvPr>
              <p:cNvSpPr>
                <a:spLocks/>
              </p:cNvSpPr>
              <p:nvPr/>
            </p:nvSpPr>
            <p:spPr bwMode="auto">
              <a:xfrm>
                <a:off x="4972006" y="3226848"/>
                <a:ext cx="1058723" cy="1059551"/>
              </a:xfrm>
              <a:custGeom>
                <a:avLst/>
                <a:gdLst>
                  <a:gd name="T0" fmla="*/ 0 w 2383"/>
                  <a:gd name="T1" fmla="*/ 1183 h 2383"/>
                  <a:gd name="T2" fmla="*/ 1183 w 2383"/>
                  <a:gd name="T3" fmla="*/ 0 h 2383"/>
                  <a:gd name="T4" fmla="*/ 2383 w 2383"/>
                  <a:gd name="T5" fmla="*/ 497 h 2383"/>
                  <a:gd name="T6" fmla="*/ 1440 w 2383"/>
                  <a:gd name="T7" fmla="*/ 1440 h 2383"/>
                  <a:gd name="T8" fmla="*/ 498 w 2383"/>
                  <a:gd name="T9" fmla="*/ 2383 h 2383"/>
                  <a:gd name="T10" fmla="*/ 0 w 2383"/>
                  <a:gd name="T11" fmla="*/ 1183 h 2383"/>
                </a:gdLst>
                <a:ahLst/>
                <a:cxnLst>
                  <a:cxn ang="0">
                    <a:pos x="T0" y="T1"/>
                  </a:cxn>
                  <a:cxn ang="0">
                    <a:pos x="T2" y="T3"/>
                  </a:cxn>
                  <a:cxn ang="0">
                    <a:pos x="T4" y="T5"/>
                  </a:cxn>
                  <a:cxn ang="0">
                    <a:pos x="T6" y="T7"/>
                  </a:cxn>
                  <a:cxn ang="0">
                    <a:pos x="T8" y="T9"/>
                  </a:cxn>
                  <a:cxn ang="0">
                    <a:pos x="T10" y="T11"/>
                  </a:cxn>
                </a:cxnLst>
                <a:rect l="0" t="0" r="r" b="b"/>
                <a:pathLst>
                  <a:path w="2383" h="2383">
                    <a:moveTo>
                      <a:pt x="0" y="1183"/>
                    </a:moveTo>
                    <a:lnTo>
                      <a:pt x="1183" y="0"/>
                    </a:lnTo>
                    <a:lnTo>
                      <a:pt x="2383" y="497"/>
                    </a:lnTo>
                    <a:lnTo>
                      <a:pt x="1440" y="1440"/>
                    </a:lnTo>
                    <a:lnTo>
                      <a:pt x="498" y="2383"/>
                    </a:lnTo>
                    <a:lnTo>
                      <a:pt x="0" y="1183"/>
                    </a:lnTo>
                    <a:close/>
                  </a:path>
                </a:pathLst>
              </a:custGeom>
              <a:solidFill>
                <a:srgbClr val="0070C0"/>
              </a:solidFill>
              <a:ln w="19050" cap="flat">
                <a:noFill/>
                <a:prstDash val="solid"/>
                <a:miter lim="800000"/>
                <a:headEnd/>
                <a:tailEnd/>
              </a:ln>
              <a:effectLst/>
            </p:spPr>
            <p:txBody>
              <a:bodyPr vert="horz" wrap="square" lIns="68553" tIns="34277" rIns="68553" bIns="34277" numCol="1" anchor="t" anchorCtr="0" compatLnSpc="1">
                <a:prstTxWarp prst="textNoShape">
                  <a:avLst/>
                </a:prstTxWarp>
              </a:bodyPr>
              <a:lstStyle/>
              <a:p>
                <a:endParaRPr lang="zh-CN" altLang="en-US">
                  <a:solidFill>
                    <a:schemeClr val="bg2"/>
                  </a:solidFill>
                  <a:latin typeface="微软雅黑" panose="020B0503020204020204" pitchFamily="34" charset="-122"/>
                  <a:ea typeface="微软雅黑" panose="020B0503020204020204" pitchFamily="34" charset="-122"/>
                  <a:cs typeface="+mn-ea"/>
                </a:endParaRPr>
              </a:p>
            </p:txBody>
          </p:sp>
          <p:sp>
            <p:nvSpPr>
              <p:cNvPr id="32" name="TextBox 71">
                <a:extLst>
                  <a:ext uri="{FF2B5EF4-FFF2-40B4-BE49-F238E27FC236}">
                    <a16:creationId xmlns:a16="http://schemas.microsoft.com/office/drawing/2014/main" xmlns="" id="{612368C5-ECA3-45B9-A988-5BCE8C79EB48}"/>
                  </a:ext>
                </a:extLst>
              </p:cNvPr>
              <p:cNvSpPr txBox="1"/>
              <p:nvPr/>
            </p:nvSpPr>
            <p:spPr>
              <a:xfrm>
                <a:off x="5220072" y="3505474"/>
                <a:ext cx="453877" cy="394156"/>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四</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3976972" y="3765308"/>
              <a:ext cx="1184447" cy="534325"/>
              <a:chOff x="3976972" y="3765308"/>
              <a:chExt cx="1184447" cy="534325"/>
            </a:xfrm>
          </p:grpSpPr>
          <p:sp>
            <p:nvSpPr>
              <p:cNvPr id="29" name="Freeform 37">
                <a:extLst>
                  <a:ext uri="{FF2B5EF4-FFF2-40B4-BE49-F238E27FC236}">
                    <a16:creationId xmlns:a16="http://schemas.microsoft.com/office/drawing/2014/main" xmlns="" id="{364EB17C-F2DB-4E4B-AEAB-2BB4AFB03F8A}"/>
                  </a:ext>
                </a:extLst>
              </p:cNvPr>
              <p:cNvSpPr>
                <a:spLocks/>
              </p:cNvSpPr>
              <p:nvPr/>
            </p:nvSpPr>
            <p:spPr bwMode="auto">
              <a:xfrm>
                <a:off x="3976972" y="3765308"/>
                <a:ext cx="1184447" cy="534325"/>
              </a:xfrm>
              <a:custGeom>
                <a:avLst/>
                <a:gdLst>
                  <a:gd name="T0" fmla="*/ 497 w 2666"/>
                  <a:gd name="T1" fmla="*/ 0 h 1200"/>
                  <a:gd name="T2" fmla="*/ 2169 w 2666"/>
                  <a:gd name="T3" fmla="*/ 0 h 1200"/>
                  <a:gd name="T4" fmla="*/ 2666 w 2666"/>
                  <a:gd name="T5" fmla="*/ 1200 h 1200"/>
                  <a:gd name="T6" fmla="*/ 1333 w 2666"/>
                  <a:gd name="T7" fmla="*/ 1200 h 1200"/>
                  <a:gd name="T8" fmla="*/ 0 w 2666"/>
                  <a:gd name="T9" fmla="*/ 1200 h 1200"/>
                  <a:gd name="T10" fmla="*/ 497 w 2666"/>
                  <a:gd name="T11" fmla="*/ 0 h 1200"/>
                </a:gdLst>
                <a:ahLst/>
                <a:cxnLst>
                  <a:cxn ang="0">
                    <a:pos x="T0" y="T1"/>
                  </a:cxn>
                  <a:cxn ang="0">
                    <a:pos x="T2" y="T3"/>
                  </a:cxn>
                  <a:cxn ang="0">
                    <a:pos x="T4" y="T5"/>
                  </a:cxn>
                  <a:cxn ang="0">
                    <a:pos x="T6" y="T7"/>
                  </a:cxn>
                  <a:cxn ang="0">
                    <a:pos x="T8" y="T9"/>
                  </a:cxn>
                  <a:cxn ang="0">
                    <a:pos x="T10" y="T11"/>
                  </a:cxn>
                </a:cxnLst>
                <a:rect l="0" t="0" r="r" b="b"/>
                <a:pathLst>
                  <a:path w="2666" h="1200">
                    <a:moveTo>
                      <a:pt x="497" y="0"/>
                    </a:moveTo>
                    <a:lnTo>
                      <a:pt x="2169" y="0"/>
                    </a:lnTo>
                    <a:lnTo>
                      <a:pt x="2666" y="1200"/>
                    </a:lnTo>
                    <a:lnTo>
                      <a:pt x="1333" y="1200"/>
                    </a:lnTo>
                    <a:lnTo>
                      <a:pt x="0" y="1200"/>
                    </a:lnTo>
                    <a:lnTo>
                      <a:pt x="497" y="0"/>
                    </a:lnTo>
                    <a:close/>
                  </a:path>
                </a:pathLst>
              </a:custGeom>
              <a:solidFill>
                <a:srgbClr val="00B0F0"/>
              </a:solidFill>
              <a:ln w="19050" cap="flat">
                <a:noFill/>
                <a:prstDash val="solid"/>
                <a:miter lim="800000"/>
                <a:headEnd/>
                <a:tailEnd/>
              </a:ln>
              <a:effectLst/>
            </p:spPr>
            <p:txBody>
              <a:bodyPr rot="0" spcFirstLastPara="0" vertOverflow="overflow" horzOverflow="overflow" vert="horz" wrap="square" lIns="68553" tIns="34277" rIns="68553" bIns="34277" numCol="1" spcCol="0" rtlCol="0" fromWordArt="0" anchor="t" anchorCtr="0" forceAA="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cs typeface="+mn-ea"/>
                </a:endParaRPr>
              </a:p>
            </p:txBody>
          </p:sp>
          <p:sp>
            <p:nvSpPr>
              <p:cNvPr id="30" name="TextBox 72">
                <a:extLst>
                  <a:ext uri="{FF2B5EF4-FFF2-40B4-BE49-F238E27FC236}">
                    <a16:creationId xmlns:a16="http://schemas.microsoft.com/office/drawing/2014/main" xmlns="" id="{09DB3B78-DFA0-40C8-B8A7-BCFB1EAC57EF}"/>
                  </a:ext>
                </a:extLst>
              </p:cNvPr>
              <p:cNvSpPr txBox="1"/>
              <p:nvPr/>
            </p:nvSpPr>
            <p:spPr>
              <a:xfrm>
                <a:off x="4374269" y="3869677"/>
                <a:ext cx="453877" cy="394156"/>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五</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3107661" y="3226848"/>
              <a:ext cx="1058723" cy="1059551"/>
              <a:chOff x="3107661" y="3226848"/>
              <a:chExt cx="1058723" cy="1059551"/>
            </a:xfrm>
          </p:grpSpPr>
          <p:sp>
            <p:nvSpPr>
              <p:cNvPr id="27" name="Freeform 36">
                <a:extLst>
                  <a:ext uri="{FF2B5EF4-FFF2-40B4-BE49-F238E27FC236}">
                    <a16:creationId xmlns:a16="http://schemas.microsoft.com/office/drawing/2014/main" xmlns="" id="{2247DDB7-004B-41B9-B260-6E590470566F}"/>
                  </a:ext>
                </a:extLst>
              </p:cNvPr>
              <p:cNvSpPr>
                <a:spLocks/>
              </p:cNvSpPr>
              <p:nvPr/>
            </p:nvSpPr>
            <p:spPr bwMode="auto">
              <a:xfrm>
                <a:off x="3107661" y="3226848"/>
                <a:ext cx="1058723" cy="1059551"/>
              </a:xfrm>
              <a:custGeom>
                <a:avLst/>
                <a:gdLst>
                  <a:gd name="T0" fmla="*/ 1200 w 2382"/>
                  <a:gd name="T1" fmla="*/ 0 h 2383"/>
                  <a:gd name="T2" fmla="*/ 2382 w 2382"/>
                  <a:gd name="T3" fmla="*/ 1183 h 2383"/>
                  <a:gd name="T4" fmla="*/ 1885 w 2382"/>
                  <a:gd name="T5" fmla="*/ 2383 h 2383"/>
                  <a:gd name="T6" fmla="*/ 943 w 2382"/>
                  <a:gd name="T7" fmla="*/ 1440 h 2383"/>
                  <a:gd name="T8" fmla="*/ 0 w 2382"/>
                  <a:gd name="T9" fmla="*/ 497 h 2383"/>
                  <a:gd name="T10" fmla="*/ 1200 w 2382"/>
                  <a:gd name="T11" fmla="*/ 0 h 2383"/>
                </a:gdLst>
                <a:ahLst/>
                <a:cxnLst>
                  <a:cxn ang="0">
                    <a:pos x="T0" y="T1"/>
                  </a:cxn>
                  <a:cxn ang="0">
                    <a:pos x="T2" y="T3"/>
                  </a:cxn>
                  <a:cxn ang="0">
                    <a:pos x="T4" y="T5"/>
                  </a:cxn>
                  <a:cxn ang="0">
                    <a:pos x="T6" y="T7"/>
                  </a:cxn>
                  <a:cxn ang="0">
                    <a:pos x="T8" y="T9"/>
                  </a:cxn>
                  <a:cxn ang="0">
                    <a:pos x="T10" y="T11"/>
                  </a:cxn>
                </a:cxnLst>
                <a:rect l="0" t="0" r="r" b="b"/>
                <a:pathLst>
                  <a:path w="2382" h="2383">
                    <a:moveTo>
                      <a:pt x="1200" y="0"/>
                    </a:moveTo>
                    <a:lnTo>
                      <a:pt x="2382" y="1183"/>
                    </a:lnTo>
                    <a:lnTo>
                      <a:pt x="1885" y="2383"/>
                    </a:lnTo>
                    <a:lnTo>
                      <a:pt x="943" y="1440"/>
                    </a:lnTo>
                    <a:lnTo>
                      <a:pt x="0" y="497"/>
                    </a:lnTo>
                    <a:lnTo>
                      <a:pt x="1200" y="0"/>
                    </a:lnTo>
                    <a:close/>
                  </a:path>
                </a:pathLst>
              </a:custGeom>
              <a:solidFill>
                <a:srgbClr val="0070C0"/>
              </a:solidFill>
              <a:ln w="19050" cap="flat">
                <a:noFill/>
                <a:prstDash val="solid"/>
                <a:miter lim="800000"/>
                <a:headEnd/>
                <a:tailEnd/>
              </a:ln>
              <a:effectLst/>
            </p:spPr>
            <p:txBody>
              <a:bodyPr vert="horz" wrap="square" lIns="68553" tIns="34277" rIns="68553" bIns="34277" numCol="1" anchor="t" anchorCtr="0" compatLnSpc="1">
                <a:prstTxWarp prst="textNoShape">
                  <a:avLst/>
                </a:prstTxWarp>
              </a:bodyPr>
              <a:lstStyle/>
              <a:p>
                <a:endParaRPr lang="zh-CN" altLang="en-US">
                  <a:solidFill>
                    <a:schemeClr val="bg2"/>
                  </a:solidFill>
                  <a:latin typeface="微软雅黑" panose="020B0503020204020204" pitchFamily="34" charset="-122"/>
                  <a:ea typeface="微软雅黑" panose="020B0503020204020204" pitchFamily="34" charset="-122"/>
                  <a:cs typeface="+mn-ea"/>
                </a:endParaRPr>
              </a:p>
            </p:txBody>
          </p:sp>
          <p:sp>
            <p:nvSpPr>
              <p:cNvPr id="28" name="TextBox 73">
                <a:extLst>
                  <a:ext uri="{FF2B5EF4-FFF2-40B4-BE49-F238E27FC236}">
                    <a16:creationId xmlns:a16="http://schemas.microsoft.com/office/drawing/2014/main" xmlns="" id="{633CF333-3DA4-494E-81E4-0B39E385DA9A}"/>
                  </a:ext>
                </a:extLst>
              </p:cNvPr>
              <p:cNvSpPr txBox="1"/>
              <p:nvPr/>
            </p:nvSpPr>
            <p:spPr>
              <a:xfrm>
                <a:off x="3534899" y="3520176"/>
                <a:ext cx="453877" cy="394156"/>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六</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094426" y="2230160"/>
              <a:ext cx="533498" cy="1186101"/>
              <a:chOff x="3094426" y="2230160"/>
              <a:chExt cx="533498" cy="1186101"/>
            </a:xfrm>
          </p:grpSpPr>
          <p:sp>
            <p:nvSpPr>
              <p:cNvPr id="25" name="Freeform 35">
                <a:extLst>
                  <a:ext uri="{FF2B5EF4-FFF2-40B4-BE49-F238E27FC236}">
                    <a16:creationId xmlns:a16="http://schemas.microsoft.com/office/drawing/2014/main" xmlns="" id="{79FCAC3B-4787-477E-979E-9DF0BAA59432}"/>
                  </a:ext>
                </a:extLst>
              </p:cNvPr>
              <p:cNvSpPr>
                <a:spLocks/>
              </p:cNvSpPr>
              <p:nvPr/>
            </p:nvSpPr>
            <p:spPr bwMode="auto">
              <a:xfrm>
                <a:off x="3094426" y="2230160"/>
                <a:ext cx="533498" cy="1186101"/>
              </a:xfrm>
              <a:custGeom>
                <a:avLst/>
                <a:gdLst>
                  <a:gd name="T0" fmla="*/ 1200 w 1200"/>
                  <a:gd name="T1" fmla="*/ 497 h 2666"/>
                  <a:gd name="T2" fmla="*/ 1200 w 1200"/>
                  <a:gd name="T3" fmla="*/ 2169 h 2666"/>
                  <a:gd name="T4" fmla="*/ 0 w 1200"/>
                  <a:gd name="T5" fmla="*/ 2666 h 2666"/>
                  <a:gd name="T6" fmla="*/ 0 w 1200"/>
                  <a:gd name="T7" fmla="*/ 1333 h 2666"/>
                  <a:gd name="T8" fmla="*/ 0 w 1200"/>
                  <a:gd name="T9" fmla="*/ 0 h 2666"/>
                  <a:gd name="T10" fmla="*/ 1200 w 1200"/>
                  <a:gd name="T11" fmla="*/ 497 h 2666"/>
                </a:gdLst>
                <a:ahLst/>
                <a:cxnLst>
                  <a:cxn ang="0">
                    <a:pos x="T0" y="T1"/>
                  </a:cxn>
                  <a:cxn ang="0">
                    <a:pos x="T2" y="T3"/>
                  </a:cxn>
                  <a:cxn ang="0">
                    <a:pos x="T4" y="T5"/>
                  </a:cxn>
                  <a:cxn ang="0">
                    <a:pos x="T6" y="T7"/>
                  </a:cxn>
                  <a:cxn ang="0">
                    <a:pos x="T8" y="T9"/>
                  </a:cxn>
                  <a:cxn ang="0">
                    <a:pos x="T10" y="T11"/>
                  </a:cxn>
                </a:cxnLst>
                <a:rect l="0" t="0" r="r" b="b"/>
                <a:pathLst>
                  <a:path w="1200" h="2666">
                    <a:moveTo>
                      <a:pt x="1200" y="497"/>
                    </a:moveTo>
                    <a:lnTo>
                      <a:pt x="1200" y="2169"/>
                    </a:lnTo>
                    <a:lnTo>
                      <a:pt x="0" y="2666"/>
                    </a:lnTo>
                    <a:lnTo>
                      <a:pt x="0" y="1333"/>
                    </a:lnTo>
                    <a:lnTo>
                      <a:pt x="0" y="0"/>
                    </a:lnTo>
                    <a:lnTo>
                      <a:pt x="1200" y="497"/>
                    </a:lnTo>
                    <a:close/>
                  </a:path>
                </a:pathLst>
              </a:custGeom>
              <a:solidFill>
                <a:srgbClr val="00B0F0"/>
              </a:solidFill>
              <a:ln w="19050" cap="flat">
                <a:noFill/>
                <a:prstDash val="solid"/>
                <a:miter lim="800000"/>
                <a:headEnd/>
                <a:tailEnd/>
              </a:ln>
              <a:effectLst/>
            </p:spPr>
            <p:txBody>
              <a:bodyPr rot="0" spcFirstLastPara="0" vertOverflow="overflow" horzOverflow="overflow" vert="horz" wrap="square" lIns="68553" tIns="34277" rIns="68553" bIns="34277" numCol="1" spcCol="0" rtlCol="0" fromWordArt="0" anchor="t" anchorCtr="0" forceAA="0" compatLnSpc="1">
                <a:prstTxWarp prst="textNoShape">
                  <a:avLst/>
                </a:prstTxWarp>
                <a:noAutofit/>
              </a:bodyPr>
              <a:lstStyle/>
              <a:p>
                <a:endParaRPr lang="zh-CN" altLang="en-US">
                  <a:latin typeface="微软雅黑" panose="020B0503020204020204" pitchFamily="34" charset="-122"/>
                  <a:ea typeface="微软雅黑" panose="020B0503020204020204" pitchFamily="34" charset="-122"/>
                  <a:cs typeface="+mn-ea"/>
                </a:endParaRPr>
              </a:p>
            </p:txBody>
          </p:sp>
          <p:sp>
            <p:nvSpPr>
              <p:cNvPr id="26" name="TextBox 74">
                <a:extLst>
                  <a:ext uri="{FF2B5EF4-FFF2-40B4-BE49-F238E27FC236}">
                    <a16:creationId xmlns:a16="http://schemas.microsoft.com/office/drawing/2014/main" xmlns="" id="{9319998D-388D-4F36-905D-2C12FCD0B837}"/>
                  </a:ext>
                </a:extLst>
              </p:cNvPr>
              <p:cNvSpPr txBox="1"/>
              <p:nvPr/>
            </p:nvSpPr>
            <p:spPr>
              <a:xfrm>
                <a:off x="3169966" y="2651303"/>
                <a:ext cx="453877" cy="394156"/>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七</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107661" y="1360848"/>
              <a:ext cx="1058723" cy="1059551"/>
              <a:chOff x="3107661" y="1360848"/>
              <a:chExt cx="1058723" cy="1059551"/>
            </a:xfrm>
          </p:grpSpPr>
          <p:sp>
            <p:nvSpPr>
              <p:cNvPr id="23" name="Freeform 34">
                <a:extLst>
                  <a:ext uri="{FF2B5EF4-FFF2-40B4-BE49-F238E27FC236}">
                    <a16:creationId xmlns:a16="http://schemas.microsoft.com/office/drawing/2014/main" xmlns="" id="{E2B6FAA9-B19B-4FAC-B21E-1DC4A66F8B40}"/>
                  </a:ext>
                </a:extLst>
              </p:cNvPr>
              <p:cNvSpPr>
                <a:spLocks/>
              </p:cNvSpPr>
              <p:nvPr/>
            </p:nvSpPr>
            <p:spPr bwMode="auto">
              <a:xfrm>
                <a:off x="3107661" y="1360848"/>
                <a:ext cx="1058723" cy="1059551"/>
              </a:xfrm>
              <a:custGeom>
                <a:avLst/>
                <a:gdLst>
                  <a:gd name="T0" fmla="*/ 2382 w 2382"/>
                  <a:gd name="T1" fmla="*/ 1200 h 2382"/>
                  <a:gd name="T2" fmla="*/ 1200 w 2382"/>
                  <a:gd name="T3" fmla="*/ 2382 h 2382"/>
                  <a:gd name="T4" fmla="*/ 0 w 2382"/>
                  <a:gd name="T5" fmla="*/ 1885 h 2382"/>
                  <a:gd name="T6" fmla="*/ 943 w 2382"/>
                  <a:gd name="T7" fmla="*/ 943 h 2382"/>
                  <a:gd name="T8" fmla="*/ 1885 w 2382"/>
                  <a:gd name="T9" fmla="*/ 0 h 2382"/>
                  <a:gd name="T10" fmla="*/ 2382 w 2382"/>
                  <a:gd name="T11" fmla="*/ 1200 h 2382"/>
                </a:gdLst>
                <a:ahLst/>
                <a:cxnLst>
                  <a:cxn ang="0">
                    <a:pos x="T0" y="T1"/>
                  </a:cxn>
                  <a:cxn ang="0">
                    <a:pos x="T2" y="T3"/>
                  </a:cxn>
                  <a:cxn ang="0">
                    <a:pos x="T4" y="T5"/>
                  </a:cxn>
                  <a:cxn ang="0">
                    <a:pos x="T6" y="T7"/>
                  </a:cxn>
                  <a:cxn ang="0">
                    <a:pos x="T8" y="T9"/>
                  </a:cxn>
                  <a:cxn ang="0">
                    <a:pos x="T10" y="T11"/>
                  </a:cxn>
                </a:cxnLst>
                <a:rect l="0" t="0" r="r" b="b"/>
                <a:pathLst>
                  <a:path w="2382" h="2382">
                    <a:moveTo>
                      <a:pt x="2382" y="1200"/>
                    </a:moveTo>
                    <a:lnTo>
                      <a:pt x="1200" y="2382"/>
                    </a:lnTo>
                    <a:lnTo>
                      <a:pt x="0" y="1885"/>
                    </a:lnTo>
                    <a:lnTo>
                      <a:pt x="943" y="943"/>
                    </a:lnTo>
                    <a:lnTo>
                      <a:pt x="1885" y="0"/>
                    </a:lnTo>
                    <a:lnTo>
                      <a:pt x="2382" y="1200"/>
                    </a:lnTo>
                    <a:close/>
                  </a:path>
                </a:pathLst>
              </a:custGeom>
              <a:solidFill>
                <a:srgbClr val="0070C0"/>
              </a:solidFill>
              <a:ln w="19050" cap="flat">
                <a:noFill/>
                <a:prstDash val="solid"/>
                <a:miter lim="800000"/>
                <a:headEnd/>
                <a:tailEnd/>
              </a:ln>
              <a:effectLst/>
            </p:spPr>
            <p:txBody>
              <a:bodyPr vert="horz" wrap="square" lIns="68553" tIns="34277" rIns="68553" bIns="34277" numCol="1" anchor="t" anchorCtr="0" compatLnSpc="1">
                <a:prstTxWarp prst="textNoShape">
                  <a:avLst/>
                </a:prstTxWarp>
              </a:bodyPr>
              <a:lstStyle/>
              <a:p>
                <a:endParaRPr lang="zh-CN" altLang="en-US">
                  <a:solidFill>
                    <a:schemeClr val="bg2"/>
                  </a:solidFill>
                  <a:latin typeface="微软雅黑" panose="020B0503020204020204" pitchFamily="34" charset="-122"/>
                  <a:ea typeface="微软雅黑" panose="020B0503020204020204" pitchFamily="34" charset="-122"/>
                  <a:cs typeface="+mn-ea"/>
                </a:endParaRPr>
              </a:p>
            </p:txBody>
          </p:sp>
          <p:sp>
            <p:nvSpPr>
              <p:cNvPr id="24" name="TextBox 75">
                <a:extLst>
                  <a:ext uri="{FF2B5EF4-FFF2-40B4-BE49-F238E27FC236}">
                    <a16:creationId xmlns:a16="http://schemas.microsoft.com/office/drawing/2014/main" xmlns="" id="{AB470DE8-79C1-40F8-8C1C-A25E84770B39}"/>
                  </a:ext>
                </a:extLst>
              </p:cNvPr>
              <p:cNvSpPr txBox="1"/>
              <p:nvPr/>
            </p:nvSpPr>
            <p:spPr>
              <a:xfrm>
                <a:off x="3534899" y="1799615"/>
                <a:ext cx="453877" cy="394156"/>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八</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998815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网络安全法</a:t>
            </a:r>
            <a:r>
              <a:rPr lang="en-US" altLang="zh-CN" dirty="0" smtClean="0"/>
              <a:t>》</a:t>
            </a:r>
            <a:r>
              <a:rPr lang="zh-CN" altLang="en-US" dirty="0" smtClean="0"/>
              <a:t>六大看点</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326832341"/>
              </p:ext>
            </p:extLst>
          </p:nvPr>
        </p:nvGraphicFramePr>
        <p:xfrm>
          <a:off x="2567608" y="2348880"/>
          <a:ext cx="6840760" cy="3628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025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graphicEl>
                                              <a:dgm id="{6AFEA3AA-26A2-4EAE-805F-0296355E0D50}"/>
                                            </p:graphicEl>
                                          </p:spTgt>
                                        </p:tgtEl>
                                        <p:attrNameLst>
                                          <p:attrName>style.visibility</p:attrName>
                                        </p:attrNameLst>
                                      </p:cBhvr>
                                      <p:to>
                                        <p:strVal val="visible"/>
                                      </p:to>
                                    </p:set>
                                    <p:animEffect transition="in" filter="wipe(up)">
                                      <p:cBhvr>
                                        <p:cTn id="7" dur="500"/>
                                        <p:tgtEl>
                                          <p:spTgt spid="5">
                                            <p:graphicEl>
                                              <a:dgm id="{6AFEA3AA-26A2-4EAE-805F-0296355E0D5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graphicEl>
                                              <a:dgm id="{C6F88A13-B0C0-432D-B865-F5E39A6BA8DE}"/>
                                            </p:graphicEl>
                                          </p:spTgt>
                                        </p:tgtEl>
                                        <p:attrNameLst>
                                          <p:attrName>style.visibility</p:attrName>
                                        </p:attrNameLst>
                                      </p:cBhvr>
                                      <p:to>
                                        <p:strVal val="visible"/>
                                      </p:to>
                                    </p:set>
                                    <p:animEffect transition="in" filter="wipe(up)">
                                      <p:cBhvr>
                                        <p:cTn id="12" dur="500"/>
                                        <p:tgtEl>
                                          <p:spTgt spid="5">
                                            <p:graphicEl>
                                              <a:dgm id="{C6F88A13-B0C0-432D-B865-F5E39A6BA8D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graphicEl>
                                              <a:dgm id="{6B784031-CFA6-4DA4-AEF9-DD4A0AD20AF1}"/>
                                            </p:graphicEl>
                                          </p:spTgt>
                                        </p:tgtEl>
                                        <p:attrNameLst>
                                          <p:attrName>style.visibility</p:attrName>
                                        </p:attrNameLst>
                                      </p:cBhvr>
                                      <p:to>
                                        <p:strVal val="visible"/>
                                      </p:to>
                                    </p:set>
                                    <p:animEffect transition="in" filter="wipe(up)">
                                      <p:cBhvr>
                                        <p:cTn id="17" dur="500"/>
                                        <p:tgtEl>
                                          <p:spTgt spid="5">
                                            <p:graphicEl>
                                              <a:dgm id="{6B784031-CFA6-4DA4-AEF9-DD4A0AD20AF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graphicEl>
                                              <a:dgm id="{A87C571A-75D7-4DAF-9EF9-B162ED46054D}"/>
                                            </p:graphicEl>
                                          </p:spTgt>
                                        </p:tgtEl>
                                        <p:attrNameLst>
                                          <p:attrName>style.visibility</p:attrName>
                                        </p:attrNameLst>
                                      </p:cBhvr>
                                      <p:to>
                                        <p:strVal val="visible"/>
                                      </p:to>
                                    </p:set>
                                    <p:animEffect transition="in" filter="wipe(up)">
                                      <p:cBhvr>
                                        <p:cTn id="22" dur="500"/>
                                        <p:tgtEl>
                                          <p:spTgt spid="5">
                                            <p:graphicEl>
                                              <a:dgm id="{A87C571A-75D7-4DAF-9EF9-B162ED46054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graphicEl>
                                              <a:dgm id="{85C6D183-B204-4CE4-AB10-1BD107A304A2}"/>
                                            </p:graphicEl>
                                          </p:spTgt>
                                        </p:tgtEl>
                                        <p:attrNameLst>
                                          <p:attrName>style.visibility</p:attrName>
                                        </p:attrNameLst>
                                      </p:cBhvr>
                                      <p:to>
                                        <p:strVal val="visible"/>
                                      </p:to>
                                    </p:set>
                                    <p:animEffect transition="in" filter="wipe(up)">
                                      <p:cBhvr>
                                        <p:cTn id="27" dur="500"/>
                                        <p:tgtEl>
                                          <p:spTgt spid="5">
                                            <p:graphicEl>
                                              <a:dgm id="{85C6D183-B204-4CE4-AB10-1BD107A304A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graphicEl>
                                              <a:dgm id="{9EAEC80D-F031-4371-8F3C-7186804B863D}"/>
                                            </p:graphicEl>
                                          </p:spTgt>
                                        </p:tgtEl>
                                        <p:attrNameLst>
                                          <p:attrName>style.visibility</p:attrName>
                                        </p:attrNameLst>
                                      </p:cBhvr>
                                      <p:to>
                                        <p:strVal val="visible"/>
                                      </p:to>
                                    </p:set>
                                    <p:animEffect transition="in" filter="wipe(up)">
                                      <p:cBhvr>
                                        <p:cTn id="32" dur="500"/>
                                        <p:tgtEl>
                                          <p:spTgt spid="5">
                                            <p:graphicEl>
                                              <a:dgm id="{9EAEC80D-F031-4371-8F3C-7186804B863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不得出售个人信息</a:t>
            </a:r>
            <a:endParaRPr lang="en-US" altLang="zh-CN" dirty="0" smtClean="0"/>
          </a:p>
          <a:p>
            <a:pPr lvl="2"/>
            <a:r>
              <a:rPr lang="zh-CN" altLang="en-US" dirty="0"/>
              <a:t>根据中国互联网协会发布的</a:t>
            </a:r>
            <a:r>
              <a:rPr lang="en-US" altLang="zh-CN" dirty="0"/>
              <a:t>《</a:t>
            </a:r>
            <a:r>
              <a:rPr lang="zh-CN" altLang="en-US" dirty="0"/>
              <a:t>２０１６中国网民权益保护调查报告</a:t>
            </a:r>
            <a:r>
              <a:rPr lang="en-US" altLang="zh-CN" dirty="0"/>
              <a:t>》</a:t>
            </a:r>
            <a:r>
              <a:rPr lang="zh-CN" altLang="en-US" dirty="0"/>
              <a:t>，８４％的网民曾亲身感受到由于个人信息泄露带来的不良影响。从２０１５年下半年到今年上半年的一年间，我国网民因垃圾信息、诈骗信息、个人信息泄露等遭受的经济损失高达９１５亿元。近年来，警方查获曝光的大量案件显示，公民个人信息的泄露、收集、转卖，已经形成了完整的黑色产业链</a:t>
            </a:r>
            <a:r>
              <a:rPr lang="zh-CN" altLang="en-US" dirty="0" smtClean="0"/>
              <a:t>。</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991544" y="4221088"/>
            <a:ext cx="8640960" cy="1584120"/>
            <a:chOff x="1991544" y="4501220"/>
            <a:chExt cx="7056783" cy="1303988"/>
          </a:xfrm>
        </p:grpSpPr>
        <p:grpSp>
          <p:nvGrpSpPr>
            <p:cNvPr id="5" name="组合 4"/>
            <p:cNvGrpSpPr/>
            <p:nvPr/>
          </p:nvGrpSpPr>
          <p:grpSpPr>
            <a:xfrm>
              <a:off x="1991544" y="4501220"/>
              <a:ext cx="7056783" cy="360000"/>
              <a:chOff x="794012" y="1744439"/>
              <a:chExt cx="7056783" cy="280800"/>
            </a:xfrm>
          </p:grpSpPr>
          <p:sp>
            <p:nvSpPr>
              <p:cNvPr id="6" name="矩形 5"/>
              <p:cNvSpPr/>
              <p:nvPr/>
            </p:nvSpPr>
            <p:spPr bwMode="auto">
              <a:xfrm>
                <a:off x="1242012" y="1744439"/>
                <a:ext cx="6608783" cy="280800"/>
              </a:xfrm>
              <a:prstGeom prst="rect">
                <a:avLst/>
              </a:prstGeom>
              <a:noFill/>
              <a:ln w="9525" cap="flat" cmpd="sng" algn="ctr">
                <a:solidFill>
                  <a:srgbClr val="0070C0"/>
                </a:solidFill>
                <a:prstDash val="solid"/>
                <a:round/>
                <a:headEnd type="none" w="med" len="med"/>
                <a:tailEnd type="none" w="med" len="med"/>
              </a:ln>
              <a:effectLst/>
            </p:spPr>
            <p:txBody>
              <a:bodyPr vert="horz" wrap="square" lIns="68555" tIns="34277" rIns="68555" bIns="34277" numCol="1" rtlCol="0" anchor="ctr" anchorCtr="0" compatLnSpc="1"/>
              <a:lstStyle/>
              <a:p>
                <a:r>
                  <a:rPr lang="zh-CN" altLang="en-US" sz="1600" dirty="0">
                    <a:solidFill>
                      <a:schemeClr val="tx2"/>
                    </a:solidFill>
                    <a:latin typeface="微软雅黑" panose="020B0503020204020204" pitchFamily="34" charset="-122"/>
                    <a:ea typeface="微软雅黑" panose="020B0503020204020204" pitchFamily="34" charset="-122"/>
                  </a:rPr>
                  <a:t>网络产品、服务具有收集用户信息功能的，其提供者应当向用户明示并取得同意</a:t>
                </a:r>
              </a:p>
            </p:txBody>
          </p:sp>
          <p:sp>
            <p:nvSpPr>
              <p:cNvPr id="7" name="矩形 6"/>
              <p:cNvSpPr/>
              <p:nvPr/>
            </p:nvSpPr>
            <p:spPr bwMode="auto">
              <a:xfrm>
                <a:off x="794012" y="1744439"/>
                <a:ext cx="360000" cy="280800"/>
              </a:xfrm>
              <a:prstGeom prst="rect">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991544" y="4901214"/>
              <a:ext cx="7056783" cy="360000"/>
              <a:chOff x="794012" y="1744439"/>
              <a:chExt cx="7056783" cy="280800"/>
            </a:xfrm>
          </p:grpSpPr>
          <p:sp>
            <p:nvSpPr>
              <p:cNvPr id="9" name="矩形 8"/>
              <p:cNvSpPr/>
              <p:nvPr/>
            </p:nvSpPr>
            <p:spPr bwMode="auto">
              <a:xfrm>
                <a:off x="1242012" y="1744439"/>
                <a:ext cx="6608783" cy="280800"/>
              </a:xfrm>
              <a:prstGeom prst="rect">
                <a:avLst/>
              </a:prstGeom>
              <a:noFill/>
              <a:ln w="9525" cap="flat" cmpd="sng" algn="ctr">
                <a:solidFill>
                  <a:srgbClr val="0070C0"/>
                </a:solidFill>
                <a:prstDash val="solid"/>
                <a:round/>
                <a:headEnd type="none" w="med" len="med"/>
                <a:tailEnd type="none" w="med" len="med"/>
              </a:ln>
              <a:effectLst/>
            </p:spPr>
            <p:txBody>
              <a:bodyPr vert="horz" wrap="square" lIns="68555" tIns="34277" rIns="68555" bIns="34277" numCol="1" rtlCol="0" anchor="ctr" anchorCtr="0" compatLnSpc="1"/>
              <a:lstStyle/>
              <a:p>
                <a:r>
                  <a:rPr lang="zh-CN" altLang="en-US" sz="1600" dirty="0">
                    <a:solidFill>
                      <a:schemeClr val="tx2"/>
                    </a:solidFill>
                    <a:latin typeface="微软雅黑" panose="020B0503020204020204" pitchFamily="34" charset="-122"/>
                    <a:ea typeface="微软雅黑" panose="020B0503020204020204" pitchFamily="34" charset="-122"/>
                  </a:rPr>
                  <a:t>网络运营者不得泄露、篡改、毁损其收集的个人信息</a:t>
                </a:r>
              </a:p>
            </p:txBody>
          </p:sp>
          <p:sp>
            <p:nvSpPr>
              <p:cNvPr id="10" name="矩形 9"/>
              <p:cNvSpPr/>
              <p:nvPr/>
            </p:nvSpPr>
            <p:spPr bwMode="auto">
              <a:xfrm>
                <a:off x="794012" y="1744439"/>
                <a:ext cx="360000" cy="280800"/>
              </a:xfrm>
              <a:prstGeom prst="rect">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991544" y="5301208"/>
              <a:ext cx="7056783" cy="504000"/>
              <a:chOff x="794012" y="1744439"/>
              <a:chExt cx="7056783" cy="280800"/>
            </a:xfrm>
          </p:grpSpPr>
          <p:sp>
            <p:nvSpPr>
              <p:cNvPr id="12" name="矩形 11"/>
              <p:cNvSpPr/>
              <p:nvPr/>
            </p:nvSpPr>
            <p:spPr bwMode="auto">
              <a:xfrm>
                <a:off x="1242012" y="1744439"/>
                <a:ext cx="6608783" cy="280800"/>
              </a:xfrm>
              <a:prstGeom prst="rect">
                <a:avLst/>
              </a:prstGeom>
              <a:noFill/>
              <a:ln w="9525" cap="flat" cmpd="sng" algn="ctr">
                <a:solidFill>
                  <a:srgbClr val="0070C0"/>
                </a:solidFill>
                <a:prstDash val="solid"/>
                <a:round/>
                <a:headEnd type="none" w="med" len="med"/>
                <a:tailEnd type="none" w="med" len="med"/>
              </a:ln>
              <a:effectLst/>
            </p:spPr>
            <p:txBody>
              <a:bodyPr vert="horz" wrap="square" lIns="68555" tIns="34277" rIns="68555" bIns="34277" numCol="1" rtlCol="0" anchor="ctr" anchorCtr="0" compatLnSpc="1"/>
              <a:lstStyle/>
              <a:p>
                <a:r>
                  <a:rPr lang="zh-CN" altLang="en-US" sz="1600" dirty="0">
                    <a:solidFill>
                      <a:schemeClr val="tx2"/>
                    </a:solidFill>
                    <a:latin typeface="微软雅黑" panose="020B0503020204020204" pitchFamily="34" charset="-122"/>
                    <a:ea typeface="微软雅黑" panose="020B0503020204020204" pitchFamily="34" charset="-122"/>
                  </a:rPr>
                  <a:t>任何个人和组织不得窃取或者以其他非法方式获取个人信息，不得非法出售或者非法向他人提供个人信息，并规定了相应法律责任。</a:t>
                </a:r>
              </a:p>
            </p:txBody>
          </p:sp>
          <p:sp>
            <p:nvSpPr>
              <p:cNvPr id="13" name="矩形 12"/>
              <p:cNvSpPr/>
              <p:nvPr/>
            </p:nvSpPr>
            <p:spPr bwMode="auto">
              <a:xfrm>
                <a:off x="794012" y="1744439"/>
                <a:ext cx="360000" cy="280800"/>
              </a:xfrm>
              <a:prstGeom prst="rect">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954268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内容安排</a:t>
            </a:r>
            <a:endParaRPr lang="zh-CN" altLang="en-US" dirty="0"/>
          </a:p>
        </p:txBody>
      </p:sp>
      <p:graphicFrame>
        <p:nvGraphicFramePr>
          <p:cNvPr id="3" name="图示 2"/>
          <p:cNvGraphicFramePr/>
          <p:nvPr>
            <p:extLst>
              <p:ext uri="{D42A27DB-BD31-4B8C-83A1-F6EECF244321}">
                <p14:modId xmlns:p14="http://schemas.microsoft.com/office/powerpoint/2010/main" val="3576433903"/>
              </p:ext>
            </p:extLst>
          </p:nvPr>
        </p:nvGraphicFramePr>
        <p:xfrm>
          <a:off x="983432" y="1268760"/>
          <a:ext cx="9896648" cy="4725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779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a:xfrm>
            <a:off x="431371" y="1700808"/>
            <a:ext cx="8544949" cy="4178499"/>
          </a:xfrm>
        </p:spPr>
        <p:txBody>
          <a:bodyPr/>
          <a:lstStyle/>
          <a:p>
            <a:pPr lvl="1"/>
            <a:r>
              <a:rPr lang="zh-CN" altLang="en-US" dirty="0" smtClean="0"/>
              <a:t> 严厉</a:t>
            </a:r>
            <a:r>
              <a:rPr lang="zh-CN" altLang="en-US" dirty="0"/>
              <a:t>打击网络</a:t>
            </a:r>
            <a:r>
              <a:rPr lang="zh-CN" altLang="en-US" dirty="0" smtClean="0"/>
              <a:t>诈骗</a:t>
            </a:r>
            <a:endParaRPr lang="en-US" altLang="zh-CN" dirty="0" smtClean="0"/>
          </a:p>
          <a:p>
            <a:pPr lvl="2"/>
            <a:r>
              <a:rPr lang="zh-CN" altLang="en-US" dirty="0"/>
              <a:t>个人信息的泄露是网络诈骗泛滥的重要原因。诈骗分子通过非法手段获取个人信息，包括姓名、电话、家庭住址等详细信息后，再实施精准诈骗，令人防不胜防</a:t>
            </a:r>
            <a:r>
              <a:rPr lang="zh-CN" altLang="en-US" dirty="0" smtClean="0"/>
              <a:t>。广受舆论</a:t>
            </a:r>
            <a:r>
              <a:rPr lang="zh-CN" altLang="en-US" dirty="0"/>
              <a:t>关注的山东两名大学生遭电信诈骗死亡案、清华大学教授遭电信诈骗案，都是因为信息泄露之后的精准诈骗造成</a:t>
            </a:r>
            <a:r>
              <a:rPr lang="zh-CN" altLang="en-US" dirty="0" smtClean="0"/>
              <a:t>。</a:t>
            </a:r>
            <a:endParaRPr lang="en-US" altLang="zh-CN" dirty="0" smtClean="0"/>
          </a:p>
          <a:p>
            <a:pPr lvl="2"/>
            <a:r>
              <a:rPr lang="zh-CN" altLang="en-US" dirty="0">
                <a:latin typeface="+mj-ea"/>
              </a:rPr>
              <a:t>网络安全法针对层出不穷的新型网络诈骗犯罪还规定：任何个人和组织不得设立用于实施诈骗，传授犯罪方法，制作或者销售违禁物品、管制物品等违法犯罪活动的网站、通讯群组，不得利用网络发布与实施诈骗，制作或者销售违禁物品、管制物品以及其他违法犯罪活动的信息</a:t>
            </a:r>
            <a:r>
              <a:rPr lang="zh-CN" altLang="en-US" dirty="0" smtClean="0">
                <a:latin typeface="+mj-ea"/>
              </a:rPr>
              <a:t>。</a:t>
            </a:r>
            <a:endParaRPr lang="zh-CN" altLang="en-US" dirty="0"/>
          </a:p>
          <a:p>
            <a:pPr lvl="2"/>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stretch>
            <a:fillRect/>
          </a:stretch>
        </p:blipFill>
        <p:spPr>
          <a:xfrm>
            <a:off x="9101850" y="2492896"/>
            <a:ext cx="2821282" cy="2736304"/>
          </a:xfrm>
          <a:prstGeom prst="rect">
            <a:avLst/>
          </a:prstGeom>
        </p:spPr>
      </p:pic>
    </p:spTree>
    <p:extLst>
      <p:ext uri="{BB962C8B-B14F-4D97-AF65-F5344CB8AC3E}">
        <p14:creationId xmlns:p14="http://schemas.microsoft.com/office/powerpoint/2010/main" val="1107353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a:xfrm>
            <a:off x="431371" y="1700808"/>
            <a:ext cx="7392821" cy="4178499"/>
          </a:xfrm>
        </p:spPr>
        <p:txBody>
          <a:bodyPr/>
          <a:lstStyle/>
          <a:p>
            <a:pPr lvl="1"/>
            <a:r>
              <a:rPr lang="zh-CN" altLang="en-US" dirty="0" smtClean="0"/>
              <a:t> 以</a:t>
            </a:r>
            <a:r>
              <a:rPr lang="zh-CN" altLang="en-US" dirty="0"/>
              <a:t>法律形式明确</a:t>
            </a:r>
            <a:r>
              <a:rPr lang="zh-CN" altLang="en-US" dirty="0" smtClean="0"/>
              <a:t>“网络实名制”</a:t>
            </a:r>
            <a:endParaRPr lang="en-US" altLang="zh-CN" dirty="0" smtClean="0"/>
          </a:p>
          <a:p>
            <a:pPr lvl="2"/>
            <a:r>
              <a:rPr lang="en-US" altLang="zh-CN" dirty="0" smtClean="0"/>
              <a:t> </a:t>
            </a:r>
            <a:r>
              <a:rPr lang="zh-CN" altLang="en-US" dirty="0"/>
              <a:t>“垃圾评论”充斥论坛，“一言不合”就恶意辱骂，更有甚者“唯恐天下不乱”传播制造谣言</a:t>
            </a:r>
            <a:r>
              <a:rPr lang="en-US" altLang="zh-CN" dirty="0"/>
              <a:t>……</a:t>
            </a:r>
            <a:r>
              <a:rPr lang="zh-CN" altLang="en-US" dirty="0"/>
              <a:t>一段时间以来，种种乱象充斥着虚拟的网络空间</a:t>
            </a:r>
            <a:r>
              <a:rPr lang="zh-CN" altLang="en-US" dirty="0" smtClean="0"/>
              <a:t>。</a:t>
            </a:r>
            <a:endParaRPr lang="en-US" altLang="zh-CN" dirty="0" smtClean="0"/>
          </a:p>
          <a:p>
            <a:pPr lvl="2"/>
            <a:r>
              <a:rPr lang="zh-CN" altLang="en-US" dirty="0" smtClean="0"/>
              <a:t>网络</a:t>
            </a:r>
            <a:r>
              <a:rPr lang="zh-CN" altLang="en-US" dirty="0"/>
              <a:t>安全法以法律的形式对“网络实名制”作出规定：网络运营者为用户办理网络接入、域名注册服务，办理固定电话、移动电话等入网手续，或者为用户提供信息发布、即时通讯等服务，应当要求用户提供真实身份信息。用户不提供真实身份信息的，网络运营者不得为其提供相关服务。</a:t>
            </a:r>
          </a:p>
          <a:p>
            <a:pPr lvl="2"/>
            <a:endParaRPr lang="zh-CN" altLang="en-US" dirty="0"/>
          </a:p>
        </p:txBody>
      </p:sp>
      <p:sp>
        <p:nvSpPr>
          <p:cNvPr id="5" name="文本框 4"/>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cstate="print"/>
          <a:stretch>
            <a:fillRect/>
          </a:stretch>
        </p:blipFill>
        <p:spPr>
          <a:xfrm>
            <a:off x="7968208" y="2204864"/>
            <a:ext cx="3387957" cy="3263892"/>
          </a:xfrm>
          <a:prstGeom prst="rect">
            <a:avLst/>
          </a:prstGeom>
          <a:effectLst>
            <a:softEdge rad="127000"/>
          </a:effectLst>
        </p:spPr>
      </p:pic>
    </p:spTree>
    <p:extLst>
      <p:ext uri="{BB962C8B-B14F-4D97-AF65-F5344CB8AC3E}">
        <p14:creationId xmlns:p14="http://schemas.microsoft.com/office/powerpoint/2010/main" val="37440125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a:xfrm>
            <a:off x="431371" y="1700808"/>
            <a:ext cx="7464829" cy="4178499"/>
          </a:xfrm>
        </p:spPr>
        <p:txBody>
          <a:bodyPr/>
          <a:lstStyle/>
          <a:p>
            <a:pPr lvl="1"/>
            <a:r>
              <a:rPr lang="zh-CN" altLang="en-US" dirty="0" smtClean="0"/>
              <a:t> 重点</a:t>
            </a:r>
            <a:r>
              <a:rPr lang="zh-CN" altLang="en-US" dirty="0"/>
              <a:t>保护关键信息基础</a:t>
            </a:r>
            <a:r>
              <a:rPr lang="zh-CN" altLang="en-US" dirty="0" smtClean="0"/>
              <a:t>设施</a:t>
            </a:r>
            <a:endParaRPr lang="en-US" altLang="zh-CN" dirty="0" smtClean="0"/>
          </a:p>
          <a:p>
            <a:pPr lvl="2"/>
            <a:r>
              <a:rPr lang="en-US" altLang="zh-CN" dirty="0" smtClean="0"/>
              <a:t> </a:t>
            </a:r>
            <a:r>
              <a:rPr lang="zh-CN" altLang="en-US" dirty="0"/>
              <a:t>“物理隔离”防线可被跨网入侵，电力调配指令可被恶意篡改，金融交易信息可被窃取</a:t>
            </a:r>
            <a:r>
              <a:rPr lang="en-US" altLang="zh-CN" dirty="0"/>
              <a:t>……</a:t>
            </a:r>
            <a:r>
              <a:rPr lang="zh-CN" altLang="en-US" dirty="0"/>
              <a:t>这些信息基础设施的安全隐患，不出问题则已，一出就可能导致交通中断、金融紊乱、电力瘫痪等问题，具有很大的破坏性和杀伤力。</a:t>
            </a:r>
          </a:p>
          <a:p>
            <a:pPr lvl="2"/>
            <a:r>
              <a:rPr lang="zh-CN" altLang="en-US" dirty="0" smtClean="0"/>
              <a:t>网络</a:t>
            </a:r>
            <a:r>
              <a:rPr lang="zh-CN" altLang="en-US" dirty="0"/>
              <a:t>安全法专门单列一节，对关键信息基础设施的运行安全进行明确规定，指出国家对公共通信和信息服务、能源、交通、水利、金融、公共服务、电子政务等重要行业和领域的关键信息基础设施实行重点保护</a:t>
            </a:r>
            <a:r>
              <a:rPr lang="zh-CN" altLang="en-US" dirty="0" smtClean="0"/>
              <a:t>。</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stretch>
            <a:fillRect/>
          </a:stretch>
        </p:blipFill>
        <p:spPr>
          <a:xfrm>
            <a:off x="8040216" y="2097869"/>
            <a:ext cx="3652649" cy="3384376"/>
          </a:xfrm>
          <a:prstGeom prst="rect">
            <a:avLst/>
          </a:prstGeom>
        </p:spPr>
      </p:pic>
    </p:spTree>
    <p:extLst>
      <p:ext uri="{BB962C8B-B14F-4D97-AF65-F5344CB8AC3E}">
        <p14:creationId xmlns:p14="http://schemas.microsoft.com/office/powerpoint/2010/main" val="2965512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a:xfrm>
            <a:off x="431371" y="1700808"/>
            <a:ext cx="7464829" cy="4178499"/>
          </a:xfrm>
        </p:spPr>
        <p:txBody>
          <a:bodyPr/>
          <a:lstStyle/>
          <a:p>
            <a:pPr lvl="1"/>
            <a:r>
              <a:rPr lang="zh-CN" altLang="en-US" dirty="0" smtClean="0"/>
              <a:t> 惩治</a:t>
            </a:r>
            <a:r>
              <a:rPr lang="zh-CN" altLang="en-US" dirty="0"/>
              <a:t>攻击破坏我国关键信息基础设施的境外组织和</a:t>
            </a:r>
            <a:r>
              <a:rPr lang="zh-CN" altLang="en-US" dirty="0" smtClean="0"/>
              <a:t>个人</a:t>
            </a:r>
            <a:endParaRPr lang="en-US" altLang="zh-CN" dirty="0" smtClean="0"/>
          </a:p>
          <a:p>
            <a:pPr lvl="2"/>
            <a:r>
              <a:rPr lang="en-US" altLang="zh-CN" dirty="0" smtClean="0"/>
              <a:t> </a:t>
            </a:r>
            <a:r>
              <a:rPr lang="zh-CN" altLang="en-US" dirty="0"/>
              <a:t>２０１４年国家网信办曾披露数据显示，我国一直是网络攻击的受害国，每个月有１万多个网站被篡改，８０％的政府网站受到过攻击，这些网络攻击主要来自美国。</a:t>
            </a:r>
          </a:p>
          <a:p>
            <a:pPr lvl="2"/>
            <a:r>
              <a:rPr lang="zh-CN" altLang="en-US" dirty="0" smtClean="0"/>
              <a:t> 网络</a:t>
            </a:r>
            <a:r>
              <a:rPr lang="zh-CN" altLang="en-US" dirty="0"/>
              <a:t>安全法规定，境外的个人或者组织从事攻击、侵入、干扰、破坏等危害中华人民共和国的关键信息基础设施的活动，造成严重后果的，依法追究法律责任；国务院公安部门和有关部门并可以决定对该个人或者组织采取冻结财产或者其他必要的制裁措施。</a:t>
            </a:r>
          </a:p>
          <a:p>
            <a:pPr lvl="2"/>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112224" y="2132856"/>
            <a:ext cx="3348117" cy="3168352"/>
          </a:xfrm>
          <a:prstGeom prst="rect">
            <a:avLst/>
          </a:prstGeom>
          <a:effectLst>
            <a:softEdge rad="63500"/>
          </a:effectLst>
        </p:spPr>
      </p:pic>
    </p:spTree>
    <p:extLst>
      <p:ext uri="{BB962C8B-B14F-4D97-AF65-F5344CB8AC3E}">
        <p14:creationId xmlns:p14="http://schemas.microsoft.com/office/powerpoint/2010/main" val="12552309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a:xfrm>
            <a:off x="431371" y="1700808"/>
            <a:ext cx="7248805" cy="4178499"/>
          </a:xfrm>
        </p:spPr>
        <p:txBody>
          <a:bodyPr/>
          <a:lstStyle/>
          <a:p>
            <a:pPr lvl="1"/>
            <a:r>
              <a:rPr lang="zh-CN" altLang="en-US" dirty="0" smtClean="0"/>
              <a:t> 重大</a:t>
            </a:r>
            <a:r>
              <a:rPr lang="zh-CN" altLang="en-US" dirty="0"/>
              <a:t>突发事件可采取</a:t>
            </a:r>
            <a:r>
              <a:rPr lang="zh-CN" altLang="en-US" dirty="0" smtClean="0"/>
              <a:t>“网络通信管制”</a:t>
            </a:r>
            <a:endParaRPr lang="en-US" altLang="zh-CN" dirty="0" smtClean="0"/>
          </a:p>
          <a:p>
            <a:pPr lvl="2"/>
            <a:r>
              <a:rPr lang="zh-CN" altLang="en-US" dirty="0"/>
              <a:t>现实社会中，出现重大突发事件，为确保应急处置、维护国家和公众安全，有关部门往往会采取交通管制等措施。网络空间也不例外。</a:t>
            </a:r>
          </a:p>
          <a:p>
            <a:pPr lvl="2"/>
            <a:r>
              <a:rPr lang="zh-CN" altLang="en-US" dirty="0" smtClean="0"/>
              <a:t>网络</a:t>
            </a:r>
            <a:r>
              <a:rPr lang="zh-CN" altLang="en-US" dirty="0"/>
              <a:t>安全法中，对建立网络安全监测预警与应急处置制度专门列出一章作出规定，明确了发生网络安全事件时，有关部门需要采取的措施。特别规定：因维护国家安全和社会公共秩序，处置重大突发社会安全事件的需要，经国务院决定或者批准，可以在特定区域对网络通信采取限制等临时措施</a:t>
            </a:r>
            <a:r>
              <a:rPr lang="zh-CN" altLang="en-US" dirty="0" smtClean="0"/>
              <a:t>。</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stretch>
            <a:fillRect/>
          </a:stretch>
        </p:blipFill>
        <p:spPr>
          <a:xfrm>
            <a:off x="7658217" y="2276872"/>
            <a:ext cx="4065536" cy="2824344"/>
          </a:xfrm>
          <a:prstGeom prst="rect">
            <a:avLst/>
          </a:prstGeom>
          <a:effectLst>
            <a:softEdge rad="63500"/>
          </a:effectLst>
        </p:spPr>
      </p:pic>
    </p:spTree>
    <p:extLst>
      <p:ext uri="{BB962C8B-B14F-4D97-AF65-F5344CB8AC3E}">
        <p14:creationId xmlns:p14="http://schemas.microsoft.com/office/powerpoint/2010/main" val="19783322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a:t>网络安全法</a:t>
            </a:r>
            <a:r>
              <a:rPr lang="en-US" altLang="zh-CN" dirty="0" smtClean="0"/>
              <a:t>》</a:t>
            </a:r>
            <a:r>
              <a:rPr lang="zh-CN" altLang="en-US" dirty="0" smtClean="0"/>
              <a:t>应用案例一</a:t>
            </a:r>
            <a:endParaRPr lang="en-US" altLang="zh-CN" dirty="0" smtClean="0"/>
          </a:p>
          <a:p>
            <a:pPr lvl="2"/>
            <a:r>
              <a:rPr lang="en-US" altLang="zh-CN" dirty="0"/>
              <a:t> 2017</a:t>
            </a:r>
            <a:r>
              <a:rPr lang="zh-CN" altLang="en-US" dirty="0"/>
              <a:t>年</a:t>
            </a:r>
            <a:r>
              <a:rPr lang="en-US" altLang="zh-CN" dirty="0"/>
              <a:t>7</a:t>
            </a:r>
            <a:r>
              <a:rPr lang="zh-CN" altLang="en-US" dirty="0"/>
              <a:t>月</a:t>
            </a:r>
            <a:r>
              <a:rPr lang="en-US" altLang="zh-CN" dirty="0"/>
              <a:t>20</a:t>
            </a:r>
            <a:r>
              <a:rPr lang="zh-CN" altLang="en-US" dirty="0"/>
              <a:t>日，广东汕头网警支队在对该市网络安全等级保护重点单位进行执法检查时发现，汕头市某信息科技有限公司于</a:t>
            </a:r>
            <a:r>
              <a:rPr lang="en-US" altLang="zh-CN" dirty="0"/>
              <a:t>2015</a:t>
            </a:r>
            <a:r>
              <a:rPr lang="zh-CN" altLang="en-US" dirty="0"/>
              <a:t>年</a:t>
            </a:r>
            <a:r>
              <a:rPr lang="en-US" altLang="zh-CN" dirty="0"/>
              <a:t>11</a:t>
            </a:r>
            <a:r>
              <a:rPr lang="zh-CN" altLang="en-US" dirty="0"/>
              <a:t>月向公安机关报备的信息系统安全等级为第三级，经测评合格后投入使用，但</a:t>
            </a:r>
            <a:r>
              <a:rPr lang="en-US" altLang="zh-CN" dirty="0"/>
              <a:t>2016</a:t>
            </a:r>
            <a:r>
              <a:rPr lang="zh-CN" altLang="en-US" dirty="0"/>
              <a:t>年</a:t>
            </a:r>
            <a:r>
              <a:rPr lang="zh-CN" altLang="en-US" dirty="0">
                <a:solidFill>
                  <a:srgbClr val="C00000"/>
                </a:solidFill>
              </a:rPr>
              <a:t>至今未按照规定定期开展等级测评</a:t>
            </a:r>
            <a:r>
              <a:rPr lang="zh-CN" altLang="en-US" dirty="0"/>
              <a:t>。根据网络安全法第 五十九条规定，广东汕头网警支队依法对该单位给予警告处罚并责令其改正。 </a:t>
            </a:r>
            <a:r>
              <a:rPr lang="zh-CN" altLang="en-US" dirty="0" smtClean="0"/>
              <a:t></a:t>
            </a:r>
            <a:endParaRPr lang="en-US" altLang="zh-CN" dirty="0" smtClean="0"/>
          </a:p>
          <a:p>
            <a:pPr lvl="2"/>
            <a:r>
              <a:rPr lang="zh-CN" altLang="en-US" dirty="0" smtClean="0"/>
              <a:t> 法律</a:t>
            </a:r>
            <a:r>
              <a:rPr lang="zh-CN" altLang="en-US" dirty="0"/>
              <a:t>依据：</a:t>
            </a:r>
            <a:r>
              <a:rPr lang="en-US" altLang="zh-CN" dirty="0"/>
              <a:t>《</a:t>
            </a:r>
            <a:r>
              <a:rPr lang="zh-CN" altLang="en-US" dirty="0"/>
              <a:t>网络安全法</a:t>
            </a:r>
            <a:r>
              <a:rPr lang="en-US" altLang="zh-CN" dirty="0"/>
              <a:t>》</a:t>
            </a:r>
            <a:r>
              <a:rPr lang="zh-CN" altLang="en-US" dirty="0">
                <a:solidFill>
                  <a:srgbClr val="C00000"/>
                </a:solidFill>
              </a:rPr>
              <a:t>第</a:t>
            </a:r>
            <a:r>
              <a:rPr lang="en-US" altLang="zh-CN" dirty="0">
                <a:solidFill>
                  <a:srgbClr val="C00000"/>
                </a:solidFill>
              </a:rPr>
              <a:t>21</a:t>
            </a:r>
            <a:r>
              <a:rPr lang="zh-CN" altLang="en-US" dirty="0">
                <a:solidFill>
                  <a:srgbClr val="C00000"/>
                </a:solidFill>
              </a:rPr>
              <a:t>条、第</a:t>
            </a:r>
            <a:r>
              <a:rPr lang="en-US" altLang="zh-CN" dirty="0">
                <a:solidFill>
                  <a:srgbClr val="C00000"/>
                </a:solidFill>
              </a:rPr>
              <a:t>59</a:t>
            </a:r>
            <a:r>
              <a:rPr lang="zh-CN" altLang="en-US" dirty="0">
                <a:solidFill>
                  <a:srgbClr val="C00000"/>
                </a:solidFill>
              </a:rPr>
              <a:t>条第</a:t>
            </a:r>
            <a:r>
              <a:rPr lang="en-US" altLang="zh-CN" dirty="0">
                <a:solidFill>
                  <a:srgbClr val="C00000"/>
                </a:solidFill>
              </a:rPr>
              <a:t>1</a:t>
            </a:r>
            <a:r>
              <a:rPr lang="zh-CN" altLang="en-US" dirty="0">
                <a:solidFill>
                  <a:srgbClr val="C00000"/>
                </a:solidFill>
              </a:rPr>
              <a:t>款  </a:t>
            </a:r>
            <a:endParaRPr lang="en-US" altLang="zh-CN" dirty="0" smtClean="0">
              <a:solidFill>
                <a:srgbClr val="C00000"/>
              </a:solidFill>
            </a:endParaRPr>
          </a:p>
          <a:p>
            <a:pPr lvl="3"/>
            <a:r>
              <a:rPr lang="zh-CN" altLang="en-US" dirty="0" smtClean="0"/>
              <a:t> </a:t>
            </a:r>
            <a:r>
              <a:rPr lang="zh-CN" altLang="en-US" dirty="0" smtClean="0">
                <a:solidFill>
                  <a:srgbClr val="C00000"/>
                </a:solidFill>
              </a:rPr>
              <a:t>国家</a:t>
            </a:r>
            <a:r>
              <a:rPr lang="zh-CN" altLang="en-US" dirty="0">
                <a:solidFill>
                  <a:srgbClr val="C00000"/>
                </a:solidFill>
              </a:rPr>
              <a:t>实行网络安全等级保护制度</a:t>
            </a:r>
            <a:r>
              <a:rPr lang="zh-CN" altLang="en-US" dirty="0"/>
              <a:t>。网络运营者应当按照网络安全等级保护制度的要求，履行下列安全保护义务，保障网络免受干扰、破坏或者未经授权的访问，防止网络数据泄露或者被窃取、</a:t>
            </a:r>
            <a:r>
              <a:rPr lang="zh-CN" altLang="en-US" dirty="0" smtClean="0"/>
              <a:t>篡改。</a:t>
            </a:r>
            <a:endParaRPr lang="zh-CN" altLang="en-US" dirty="0">
              <a:solidFill>
                <a:srgbClr val="C00000"/>
              </a:solidFill>
            </a:endParaRPr>
          </a:p>
          <a:p>
            <a:pPr marL="914400" lvl="2" indent="0">
              <a:buNone/>
            </a:pP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2328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a:t>网络安全法</a:t>
            </a:r>
            <a:r>
              <a:rPr lang="en-US" altLang="zh-CN" dirty="0" smtClean="0"/>
              <a:t>》</a:t>
            </a:r>
            <a:r>
              <a:rPr lang="zh-CN" altLang="en-US" dirty="0" smtClean="0"/>
              <a:t>应用案例二</a:t>
            </a:r>
            <a:endParaRPr lang="en-US" altLang="zh-CN" dirty="0" smtClean="0"/>
          </a:p>
          <a:p>
            <a:pPr lvl="2"/>
            <a:r>
              <a:rPr lang="zh-CN" altLang="en-US" dirty="0"/>
              <a:t>重庆公安局网安总队在日常检查中发现，重庆市某科技发展有限公司自</a:t>
            </a:r>
            <a:r>
              <a:rPr lang="en-US" altLang="zh-CN" dirty="0"/>
              <a:t>《</a:t>
            </a:r>
            <a:r>
              <a:rPr lang="zh-CN" altLang="en-US" dirty="0"/>
              <a:t>网络安全法</a:t>
            </a:r>
            <a:r>
              <a:rPr lang="en-US" altLang="zh-CN" dirty="0"/>
              <a:t>》</a:t>
            </a:r>
            <a:r>
              <a:rPr lang="zh-CN" altLang="en-US" dirty="0"/>
              <a:t>正 式实施以来，在提供互联网数据中心服务时，存在</a:t>
            </a:r>
            <a:r>
              <a:rPr lang="zh-CN" altLang="en-US" dirty="0">
                <a:solidFill>
                  <a:srgbClr val="C00000"/>
                </a:solidFill>
              </a:rPr>
              <a:t>未依法留存用户登录相关网络日志</a:t>
            </a:r>
            <a:r>
              <a:rPr lang="zh-CN" altLang="en-US" dirty="0"/>
              <a:t>的违法行为。公安机关根据</a:t>
            </a:r>
            <a:r>
              <a:rPr lang="en-US" altLang="zh-CN" dirty="0"/>
              <a:t>《</a:t>
            </a:r>
            <a:r>
              <a:rPr lang="zh-CN" altLang="en-US" dirty="0"/>
              <a:t>网络安全法</a:t>
            </a:r>
            <a:r>
              <a:rPr lang="en-US" altLang="zh-CN" dirty="0"/>
              <a:t>》</a:t>
            </a:r>
            <a:r>
              <a:rPr lang="zh-CN" altLang="en-US" dirty="0"/>
              <a:t>相关规定，决定给予该公司警告处罚，并责令限期 </a:t>
            </a:r>
            <a:r>
              <a:rPr lang="en-US" altLang="zh-CN" dirty="0"/>
              <a:t>15</a:t>
            </a:r>
            <a:r>
              <a:rPr lang="zh-CN" altLang="en-US" dirty="0"/>
              <a:t>日内进行整改。 </a:t>
            </a:r>
            <a:r>
              <a:rPr lang="zh-CN" altLang="en-US" dirty="0" smtClean="0"/>
              <a:t></a:t>
            </a:r>
            <a:endParaRPr lang="en-US" altLang="zh-CN" dirty="0" smtClean="0"/>
          </a:p>
          <a:p>
            <a:pPr lvl="2"/>
            <a:r>
              <a:rPr lang="zh-CN" altLang="en-US" dirty="0"/>
              <a:t>法律依据：</a:t>
            </a:r>
            <a:r>
              <a:rPr lang="en-US" altLang="zh-CN" dirty="0"/>
              <a:t>《</a:t>
            </a:r>
            <a:r>
              <a:rPr lang="zh-CN" altLang="en-US" dirty="0"/>
              <a:t>网络安全法</a:t>
            </a:r>
            <a:r>
              <a:rPr lang="en-US" altLang="zh-CN" dirty="0"/>
              <a:t>》</a:t>
            </a:r>
            <a:r>
              <a:rPr lang="zh-CN" altLang="en-US" dirty="0">
                <a:solidFill>
                  <a:srgbClr val="C00000"/>
                </a:solidFill>
              </a:rPr>
              <a:t>第</a:t>
            </a:r>
            <a:r>
              <a:rPr lang="en-US" altLang="zh-CN" dirty="0">
                <a:solidFill>
                  <a:srgbClr val="C00000"/>
                </a:solidFill>
              </a:rPr>
              <a:t>21</a:t>
            </a:r>
            <a:r>
              <a:rPr lang="zh-CN" altLang="en-US" dirty="0">
                <a:solidFill>
                  <a:srgbClr val="C00000"/>
                </a:solidFill>
              </a:rPr>
              <a:t>条、第</a:t>
            </a:r>
            <a:r>
              <a:rPr lang="en-US" altLang="zh-CN" dirty="0">
                <a:solidFill>
                  <a:srgbClr val="C00000"/>
                </a:solidFill>
              </a:rPr>
              <a:t>59</a:t>
            </a:r>
            <a:r>
              <a:rPr lang="zh-CN" altLang="en-US" dirty="0">
                <a:solidFill>
                  <a:srgbClr val="C00000"/>
                </a:solidFill>
              </a:rPr>
              <a:t>条  </a:t>
            </a:r>
            <a:endParaRPr lang="en-US" altLang="zh-CN" dirty="0" smtClean="0">
              <a:solidFill>
                <a:srgbClr val="C00000"/>
              </a:solidFill>
            </a:endParaRPr>
          </a:p>
          <a:p>
            <a:pPr lvl="3"/>
            <a:r>
              <a:rPr lang="zh-CN" altLang="en-US" dirty="0" smtClean="0"/>
              <a:t> 采取</a:t>
            </a:r>
            <a:r>
              <a:rPr lang="zh-CN" altLang="en-US" dirty="0"/>
              <a:t>监测、记录网络运行状态、网络安全事件的技术措施，并按照规定</a:t>
            </a:r>
            <a:r>
              <a:rPr lang="zh-CN" altLang="en-US" dirty="0">
                <a:solidFill>
                  <a:srgbClr val="C00000"/>
                </a:solidFill>
              </a:rPr>
              <a:t>留存相关的网络日志不少于六个月</a:t>
            </a:r>
            <a:r>
              <a:rPr lang="zh-CN" altLang="en-US" dirty="0" smtClean="0"/>
              <a:t>；</a:t>
            </a:r>
            <a:r>
              <a:rPr lang="zh-CN" altLang="en-US" dirty="0" smtClean="0">
                <a:solidFill>
                  <a:srgbClr val="C00000"/>
                </a:solidFill>
              </a:rPr>
              <a:t> </a:t>
            </a:r>
            <a:endParaRPr lang="zh-CN" altLang="en-US" dirty="0">
              <a:solidFill>
                <a:srgbClr val="C00000"/>
              </a:solidFill>
            </a:endParaRPr>
          </a:p>
          <a:p>
            <a:pPr marL="914400" lvl="2" indent="0">
              <a:buNone/>
            </a:pP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53423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a:t>网络安全法</a:t>
            </a:r>
            <a:r>
              <a:rPr lang="en-US" altLang="zh-CN" dirty="0" smtClean="0"/>
              <a:t>》</a:t>
            </a:r>
            <a:r>
              <a:rPr lang="zh-CN" altLang="en-US" dirty="0" smtClean="0"/>
              <a:t>应用案例三</a:t>
            </a:r>
            <a:endParaRPr lang="en-US" altLang="zh-CN" dirty="0" smtClean="0"/>
          </a:p>
          <a:p>
            <a:pPr lvl="2"/>
            <a:r>
              <a:rPr lang="zh-CN" altLang="en-US" dirty="0"/>
              <a:t>江苏宿迁市某科技有限公司服务器内接入一违法网站被民警发现，民警经勘验取证后，立即传唤该公司法人代表王某，要求对</a:t>
            </a:r>
            <a:r>
              <a:rPr lang="zh-CN" altLang="en-US" dirty="0">
                <a:solidFill>
                  <a:srgbClr val="C00000"/>
                </a:solidFill>
              </a:rPr>
              <a:t>提供互联网接入服务的服务器内涉及法律、行政法规禁止传输的信息</a:t>
            </a:r>
            <a:r>
              <a:rPr lang="zh-CN" altLang="en-US" dirty="0"/>
              <a:t>立即予以停止传输、采取消除等处置措施并保存有关记录，并根据</a:t>
            </a:r>
            <a:r>
              <a:rPr lang="en-US" altLang="zh-CN" dirty="0"/>
              <a:t>《</a:t>
            </a:r>
            <a:r>
              <a:rPr lang="zh-CN" altLang="en-US" dirty="0"/>
              <a:t>网络安全法</a:t>
            </a:r>
            <a:r>
              <a:rPr lang="en-US" altLang="zh-CN" dirty="0"/>
              <a:t>》</a:t>
            </a:r>
            <a:r>
              <a:rPr lang="zh-CN" altLang="en-US" dirty="0"/>
              <a:t>规定， 给予上述公司警告处罚并要求其立即整改</a:t>
            </a:r>
            <a:r>
              <a:rPr lang="zh-CN" altLang="en-US" dirty="0" smtClean="0"/>
              <a:t>到位。</a:t>
            </a:r>
            <a:endParaRPr lang="en-US" altLang="zh-CN" dirty="0"/>
          </a:p>
          <a:p>
            <a:pPr lvl="2"/>
            <a:r>
              <a:rPr lang="zh-CN" altLang="en-US" dirty="0" smtClean="0"/>
              <a:t>法律</a:t>
            </a:r>
            <a:r>
              <a:rPr lang="zh-CN" altLang="en-US" dirty="0"/>
              <a:t>依据</a:t>
            </a:r>
            <a:r>
              <a:rPr lang="zh-CN" altLang="en-US" dirty="0" smtClean="0"/>
              <a:t>：</a:t>
            </a:r>
            <a:r>
              <a:rPr lang="en-US" altLang="zh-CN" dirty="0"/>
              <a:t>《</a:t>
            </a:r>
            <a:r>
              <a:rPr lang="zh-CN" altLang="en-US" dirty="0"/>
              <a:t>网络安全法</a:t>
            </a:r>
            <a:r>
              <a:rPr lang="en-US" altLang="zh-CN" dirty="0"/>
              <a:t>》</a:t>
            </a:r>
            <a:r>
              <a:rPr lang="zh-CN" altLang="en-US" dirty="0">
                <a:solidFill>
                  <a:srgbClr val="C00000"/>
                </a:solidFill>
              </a:rPr>
              <a:t>第</a:t>
            </a:r>
            <a:r>
              <a:rPr lang="en-US" altLang="zh-CN" dirty="0">
                <a:solidFill>
                  <a:srgbClr val="C00000"/>
                </a:solidFill>
              </a:rPr>
              <a:t>47</a:t>
            </a:r>
            <a:r>
              <a:rPr lang="zh-CN" altLang="en-US" dirty="0">
                <a:solidFill>
                  <a:srgbClr val="C00000"/>
                </a:solidFill>
              </a:rPr>
              <a:t>、第</a:t>
            </a:r>
            <a:r>
              <a:rPr lang="en-US" altLang="zh-CN" dirty="0">
                <a:solidFill>
                  <a:srgbClr val="C00000"/>
                </a:solidFill>
              </a:rPr>
              <a:t>68</a:t>
            </a:r>
            <a:r>
              <a:rPr lang="zh-CN" altLang="en-US" dirty="0">
                <a:solidFill>
                  <a:srgbClr val="C00000"/>
                </a:solidFill>
              </a:rPr>
              <a:t>条</a:t>
            </a:r>
            <a:r>
              <a:rPr lang="zh-CN" altLang="en-US" dirty="0"/>
              <a:t> </a:t>
            </a:r>
            <a:endParaRPr lang="en-US" altLang="zh-CN" dirty="0">
              <a:solidFill>
                <a:schemeClr val="tx1"/>
              </a:solidFill>
            </a:endParaRPr>
          </a:p>
          <a:p>
            <a:pPr lvl="3"/>
            <a:r>
              <a:rPr lang="zh-CN" altLang="en-US" dirty="0" smtClean="0"/>
              <a:t> </a:t>
            </a:r>
            <a:r>
              <a:rPr lang="zh-CN" altLang="en-US" dirty="0" smtClean="0">
                <a:solidFill>
                  <a:srgbClr val="C00000"/>
                </a:solidFill>
              </a:rPr>
              <a:t>网络</a:t>
            </a:r>
            <a:r>
              <a:rPr lang="zh-CN" altLang="en-US" dirty="0">
                <a:solidFill>
                  <a:srgbClr val="C00000"/>
                </a:solidFill>
              </a:rPr>
              <a:t>运营者应当加强对其用户发布的信息的管理</a:t>
            </a:r>
            <a:r>
              <a:rPr lang="zh-CN" altLang="en-US" dirty="0"/>
              <a:t>，发现</a:t>
            </a:r>
            <a:r>
              <a:rPr lang="zh-CN" altLang="en-US" dirty="0" smtClean="0"/>
              <a:t>法律。、</a:t>
            </a:r>
            <a:r>
              <a:rPr lang="zh-CN" altLang="en-US" dirty="0"/>
              <a:t>行政法规禁止发布或者传输的信息的，应当立即停止传输该信息，采取消除等处置措施，防止信息扩散，保存有关记录，并向有关主管部门</a:t>
            </a:r>
            <a:r>
              <a:rPr lang="zh-CN" altLang="en-US" dirty="0" smtClean="0"/>
              <a:t>报告。</a:t>
            </a:r>
            <a:r>
              <a:rPr lang="zh-CN" altLang="en-US" dirty="0" smtClean="0">
                <a:solidFill>
                  <a:srgbClr val="C00000"/>
                </a:solidFill>
              </a:rPr>
              <a:t> </a:t>
            </a:r>
            <a:endParaRPr lang="zh-CN" altLang="en-US" dirty="0">
              <a:solidFill>
                <a:srgbClr val="C00000"/>
              </a:solidFill>
            </a:endParaRPr>
          </a:p>
          <a:p>
            <a:pPr marL="914400" lvl="2" indent="0">
              <a:buNone/>
            </a:pP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5648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en-US" altLang="zh-CN" dirty="0"/>
              <a:t>《</a:t>
            </a:r>
            <a:r>
              <a:rPr lang="zh-CN" altLang="en-US" dirty="0"/>
              <a:t>网络安全法</a:t>
            </a:r>
            <a:r>
              <a:rPr lang="en-US" altLang="zh-CN" dirty="0"/>
              <a:t>》</a:t>
            </a:r>
            <a:r>
              <a:rPr lang="zh-CN" altLang="en-US" dirty="0"/>
              <a:t>应用案例三</a:t>
            </a:r>
            <a:endParaRPr lang="en-US" altLang="zh-CN" dirty="0"/>
          </a:p>
          <a:p>
            <a:pPr lvl="2"/>
            <a:r>
              <a:rPr lang="en-US" altLang="zh-CN" dirty="0" smtClean="0"/>
              <a:t> 2016</a:t>
            </a:r>
            <a:r>
              <a:rPr lang="zh-CN" altLang="en-US" dirty="0"/>
              <a:t>年</a:t>
            </a:r>
            <a:r>
              <a:rPr lang="en-US" altLang="zh-CN" dirty="0"/>
              <a:t>6</a:t>
            </a:r>
            <a:r>
              <a:rPr lang="zh-CN" altLang="en-US" dirty="0"/>
              <a:t>月</a:t>
            </a:r>
            <a:r>
              <a:rPr lang="en-US" altLang="zh-CN" dirty="0"/>
              <a:t>22</a:t>
            </a:r>
            <a:r>
              <a:rPr lang="zh-CN" altLang="en-US" dirty="0"/>
              <a:t>日，“智联招聘”向公安机关报案称，公司发现员工申某私下出售几十万条网站的个人简历，内容包括姓名、身份证号、住址、电话、受教育程度、工作单位、薪资收入等个人信息</a:t>
            </a:r>
            <a:r>
              <a:rPr lang="zh-CN" altLang="en-US" dirty="0" smtClean="0"/>
              <a:t>。</a:t>
            </a:r>
            <a:r>
              <a:rPr lang="en-US" altLang="zh-CN" dirty="0">
                <a:solidFill>
                  <a:srgbClr val="C00000"/>
                </a:solidFill>
              </a:rPr>
              <a:t>2017</a:t>
            </a:r>
            <a:r>
              <a:rPr lang="zh-CN" altLang="en-US" dirty="0">
                <a:solidFill>
                  <a:srgbClr val="C00000"/>
                </a:solidFill>
              </a:rPr>
              <a:t>年</a:t>
            </a:r>
            <a:r>
              <a:rPr lang="en-US" altLang="zh-CN" dirty="0">
                <a:solidFill>
                  <a:srgbClr val="C00000"/>
                </a:solidFill>
              </a:rPr>
              <a:t>6</a:t>
            </a:r>
            <a:r>
              <a:rPr lang="zh-CN" altLang="en-US" dirty="0">
                <a:solidFill>
                  <a:srgbClr val="C00000"/>
                </a:solidFill>
              </a:rPr>
              <a:t>月</a:t>
            </a:r>
            <a:r>
              <a:rPr lang="en-US" altLang="zh-CN" dirty="0">
                <a:solidFill>
                  <a:srgbClr val="C00000"/>
                </a:solidFill>
              </a:rPr>
              <a:t>2</a:t>
            </a:r>
            <a:r>
              <a:rPr lang="zh-CN" altLang="en-US" dirty="0">
                <a:solidFill>
                  <a:srgbClr val="C00000"/>
                </a:solidFill>
              </a:rPr>
              <a:t>日</a:t>
            </a:r>
            <a:r>
              <a:rPr lang="zh-CN" altLang="en-US" dirty="0"/>
              <a:t>，申某因涉嫌非法获取公民信息罪，在朝阳法院出庭受审。经审理，法院认定其行为构成非法获取公民信息罪，判处申某</a:t>
            </a:r>
            <a:r>
              <a:rPr lang="zh-CN" altLang="en-US" dirty="0">
                <a:solidFill>
                  <a:srgbClr val="C00000"/>
                </a:solidFill>
              </a:rPr>
              <a:t>有期徒刑</a:t>
            </a:r>
            <a:r>
              <a:rPr lang="zh-CN" altLang="en-US" dirty="0" smtClean="0">
                <a:solidFill>
                  <a:srgbClr val="C00000"/>
                </a:solidFill>
              </a:rPr>
              <a:t>三年六个月</a:t>
            </a:r>
            <a:endParaRPr lang="en-US" altLang="zh-CN" dirty="0" smtClean="0">
              <a:solidFill>
                <a:srgbClr val="C00000"/>
              </a:solidFill>
            </a:endParaRPr>
          </a:p>
          <a:p>
            <a:pPr lvl="2"/>
            <a:r>
              <a:rPr lang="en-US" altLang="zh-CN" dirty="0"/>
              <a:t> </a:t>
            </a:r>
            <a:r>
              <a:rPr lang="zh-CN" altLang="en-US" dirty="0" smtClean="0"/>
              <a:t>法律依据：</a:t>
            </a:r>
            <a:r>
              <a:rPr lang="en-US" altLang="zh-CN" dirty="0"/>
              <a:t>《</a:t>
            </a:r>
            <a:r>
              <a:rPr lang="zh-CN" altLang="en-US" dirty="0"/>
              <a:t>网络安全法</a:t>
            </a:r>
            <a:r>
              <a:rPr lang="en-US" altLang="zh-CN" dirty="0"/>
              <a:t>》</a:t>
            </a:r>
            <a:r>
              <a:rPr lang="zh-CN" altLang="en-US" dirty="0" smtClean="0">
                <a:solidFill>
                  <a:srgbClr val="C00000"/>
                </a:solidFill>
              </a:rPr>
              <a:t>第</a:t>
            </a:r>
            <a:r>
              <a:rPr lang="en-US" altLang="zh-CN" dirty="0" smtClean="0">
                <a:solidFill>
                  <a:srgbClr val="C00000"/>
                </a:solidFill>
              </a:rPr>
              <a:t>44</a:t>
            </a:r>
            <a:r>
              <a:rPr lang="zh-CN" altLang="en-US" dirty="0" smtClean="0">
                <a:solidFill>
                  <a:srgbClr val="C00000"/>
                </a:solidFill>
              </a:rPr>
              <a:t>、第</a:t>
            </a:r>
            <a:r>
              <a:rPr lang="en-US" altLang="zh-CN" dirty="0" smtClean="0">
                <a:solidFill>
                  <a:srgbClr val="C00000"/>
                </a:solidFill>
              </a:rPr>
              <a:t>74</a:t>
            </a:r>
            <a:r>
              <a:rPr lang="zh-CN" altLang="en-US" dirty="0" smtClean="0">
                <a:solidFill>
                  <a:srgbClr val="C00000"/>
                </a:solidFill>
              </a:rPr>
              <a:t>条</a:t>
            </a:r>
            <a:r>
              <a:rPr lang="zh-CN" altLang="en-US" dirty="0"/>
              <a:t> </a:t>
            </a:r>
            <a:endParaRPr lang="en-US" altLang="zh-CN" dirty="0">
              <a:solidFill>
                <a:schemeClr val="tx1"/>
              </a:solidFill>
            </a:endParaRPr>
          </a:p>
          <a:p>
            <a:pPr lvl="3"/>
            <a:r>
              <a:rPr lang="zh-CN" altLang="en-US" dirty="0" smtClean="0"/>
              <a:t>任何</a:t>
            </a:r>
            <a:r>
              <a:rPr lang="zh-CN" altLang="en-US" dirty="0"/>
              <a:t>个人和组织不得窃取或者以其他非法方式获取个人信息，不得非法出售或者非法向他人提供个人信息</a:t>
            </a:r>
            <a:r>
              <a:rPr lang="zh-CN" altLang="en-US" dirty="0" smtClean="0"/>
              <a:t>。</a:t>
            </a:r>
            <a:endParaRPr lang="zh-CN" altLang="en-US" dirty="0"/>
          </a:p>
        </p:txBody>
      </p:sp>
      <p:sp>
        <p:nvSpPr>
          <p:cNvPr id="4" name="文本框 3"/>
          <p:cNvSpPr txBox="1"/>
          <p:nvPr/>
        </p:nvSpPr>
        <p:spPr>
          <a:xfrm>
            <a:off x="467045" y="1175954"/>
            <a:ext cx="6498895"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a:solidFill>
                  <a:schemeClr val="accent1"/>
                </a:solidFill>
                <a:latin typeface="微软雅黑" panose="020B0503020204020204" pitchFamily="34" charset="-122"/>
                <a:ea typeface="微软雅黑" panose="020B0503020204020204" pitchFamily="34" charset="-122"/>
              </a:rPr>
              <a:t>中华人民共和国网络安全法</a:t>
            </a:r>
            <a:r>
              <a:rPr lang="en-US" altLang="zh-CN" sz="2800" dirty="0" smtClean="0">
                <a:solidFill>
                  <a:schemeClr val="accent1"/>
                </a:solidFill>
                <a:latin typeface="微软雅黑" panose="020B0503020204020204" pitchFamily="34" charset="-122"/>
                <a:ea typeface="微软雅黑" panose="020B0503020204020204" pitchFamily="34" charset="-122"/>
              </a:rPr>
              <a:t>》</a:t>
            </a:r>
            <a:r>
              <a:rPr lang="zh-CN" altLang="en-US" sz="2800" dirty="0" smtClean="0">
                <a:solidFill>
                  <a:schemeClr val="accent1"/>
                </a:solidFill>
                <a:latin typeface="微软雅黑" panose="020B0503020204020204" pitchFamily="34" charset="-122"/>
                <a:ea typeface="微软雅黑" panose="020B0503020204020204" pitchFamily="34" charset="-122"/>
              </a:rPr>
              <a:t>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3175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4-2</a:t>
            </a:r>
          </a:p>
          <a:p>
            <a:pPr lvl="1"/>
            <a:r>
              <a:rPr lang="en-US" altLang="zh-CN" dirty="0"/>
              <a:t> </a:t>
            </a:r>
            <a:r>
              <a:rPr lang="zh-CN" altLang="en-US" dirty="0" smtClean="0"/>
              <a:t>请查阅</a:t>
            </a:r>
            <a:r>
              <a:rPr lang="en-US" altLang="zh-CN" dirty="0" smtClean="0"/>
              <a:t>《</a:t>
            </a:r>
            <a:r>
              <a:rPr lang="zh-CN" altLang="en-US" dirty="0" smtClean="0"/>
              <a:t>中华人民共和国网络安全法</a:t>
            </a:r>
            <a:r>
              <a:rPr lang="en-US" altLang="zh-CN" dirty="0" smtClean="0"/>
              <a:t>》</a:t>
            </a:r>
            <a:r>
              <a:rPr lang="zh-CN" altLang="en-US" dirty="0" smtClean="0"/>
              <a:t>，回答以下问题：</a:t>
            </a:r>
            <a:endParaRPr lang="en-US" altLang="zh-CN" dirty="0" smtClean="0"/>
          </a:p>
          <a:p>
            <a:pPr lvl="2"/>
            <a:r>
              <a:rPr lang="en-US" altLang="zh-CN" dirty="0" smtClean="0"/>
              <a:t> </a:t>
            </a:r>
            <a:r>
              <a:rPr lang="zh-CN" altLang="en-US" dirty="0"/>
              <a:t>网络安全</a:t>
            </a:r>
            <a:r>
              <a:rPr lang="zh-CN" altLang="en-US" dirty="0" smtClean="0"/>
              <a:t>法是如何</a:t>
            </a:r>
            <a:r>
              <a:rPr lang="zh-CN" altLang="en-US" dirty="0"/>
              <a:t>规范个人信息收集</a:t>
            </a:r>
            <a:r>
              <a:rPr lang="zh-CN" altLang="en-US" dirty="0" smtClean="0"/>
              <a:t>行为的？</a:t>
            </a:r>
            <a:endParaRPr lang="en-US" altLang="zh-CN" dirty="0" smtClean="0"/>
          </a:p>
          <a:p>
            <a:pPr lvl="2"/>
            <a:r>
              <a:rPr lang="en-US" altLang="zh-CN" dirty="0" smtClean="0"/>
              <a:t> </a:t>
            </a:r>
            <a:r>
              <a:rPr lang="zh-CN" altLang="en-US" dirty="0"/>
              <a:t>网络安全法是如何斩断信息买卖利益</a:t>
            </a:r>
            <a:r>
              <a:rPr lang="zh-CN" altLang="en-US" dirty="0" smtClean="0"/>
              <a:t>链的？</a:t>
            </a:r>
            <a:endParaRPr lang="zh-CN" altLang="en-US" dirty="0"/>
          </a:p>
          <a:p>
            <a:pPr lvl="2"/>
            <a:r>
              <a:rPr lang="en-US" altLang="zh-CN" dirty="0" smtClean="0"/>
              <a:t> </a:t>
            </a:r>
            <a:r>
              <a:rPr lang="zh-CN" altLang="en-US" dirty="0" smtClean="0"/>
              <a:t>网络安全法是如何防范个人</a:t>
            </a:r>
            <a:r>
              <a:rPr lang="zh-CN" altLang="en-US" dirty="0"/>
              <a:t>信息</a:t>
            </a:r>
            <a:r>
              <a:rPr lang="zh-CN" altLang="en-US" dirty="0" smtClean="0"/>
              <a:t>泄露的？</a:t>
            </a:r>
            <a:endParaRPr lang="en-US" altLang="zh-CN" dirty="0" smtClean="0"/>
          </a:p>
          <a:p>
            <a:pPr lvl="2"/>
            <a:r>
              <a:rPr lang="zh-CN" altLang="en-US" dirty="0" smtClean="0"/>
              <a:t> 网络安全法是如何</a:t>
            </a:r>
            <a:r>
              <a:rPr lang="zh-CN" altLang="en-US" dirty="0"/>
              <a:t>对网络诈骗溯源追</a:t>
            </a:r>
            <a:r>
              <a:rPr lang="zh-CN" altLang="en-US" dirty="0" smtClean="0"/>
              <a:t>责？</a:t>
            </a:r>
            <a:endParaRPr lang="en-US" altLang="zh-CN" dirty="0" smtClean="0"/>
          </a:p>
        </p:txBody>
      </p:sp>
    </p:spTree>
    <p:extLst>
      <p:ext uri="{BB962C8B-B14F-4D97-AF65-F5344CB8AC3E}">
        <p14:creationId xmlns:p14="http://schemas.microsoft.com/office/powerpoint/2010/main" val="15475117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a:xfrm>
            <a:off x="431371" y="1412776"/>
            <a:ext cx="11233248" cy="4466531"/>
          </a:xfrm>
        </p:spPr>
        <p:txBody>
          <a:bodyPr/>
          <a:lstStyle/>
          <a:p>
            <a:pPr lvl="1"/>
            <a:r>
              <a:rPr lang="zh-CN" altLang="en-US" dirty="0" smtClean="0"/>
              <a:t>信息安全保障是一项复杂的系统工程，仅凭技术手段很难达成达成预期的安全保障</a:t>
            </a:r>
            <a:r>
              <a:rPr lang="zh-CN" altLang="en-US" dirty="0"/>
              <a:t>目标。统计结果表明，在所有信息安全事故中，只有</a:t>
            </a:r>
            <a:r>
              <a:rPr lang="en-US" altLang="zh-CN" dirty="0"/>
              <a:t>20%~30%</a:t>
            </a:r>
            <a:r>
              <a:rPr lang="zh-CN" altLang="en-US" dirty="0"/>
              <a:t>是由于黑客入侵或其他外部原因造成的，</a:t>
            </a:r>
            <a:r>
              <a:rPr lang="en-US" altLang="zh-CN" dirty="0"/>
              <a:t>70%~80%</a:t>
            </a:r>
            <a:r>
              <a:rPr lang="zh-CN" altLang="en-US" dirty="0"/>
              <a:t>是由于内部员工的疏忽或有意泄密造成的。</a:t>
            </a:r>
          </a:p>
        </p:txBody>
      </p:sp>
      <p:pic>
        <p:nvPicPr>
          <p:cNvPr id="4" name="Picture 4" descr="保险柜"/>
          <p:cNvPicPr>
            <a:picLocks noChangeAspect="1" noChangeArrowheads="1"/>
          </p:cNvPicPr>
          <p:nvPr/>
        </p:nvPicPr>
        <p:blipFill>
          <a:blip r:embed="rId2"/>
          <a:stretch>
            <a:fillRect/>
          </a:stretch>
        </p:blipFill>
        <p:spPr bwMode="auto">
          <a:xfrm>
            <a:off x="1631504" y="3284984"/>
            <a:ext cx="2448272" cy="2448272"/>
          </a:xfrm>
          <a:prstGeom prst="rect">
            <a:avLst/>
          </a:prstGeom>
          <a:noFill/>
        </p:spPr>
      </p:pic>
      <p:sp>
        <p:nvSpPr>
          <p:cNvPr id="6" name="矩形 5"/>
          <p:cNvSpPr/>
          <p:nvPr/>
        </p:nvSpPr>
        <p:spPr>
          <a:xfrm>
            <a:off x="5279909" y="3525220"/>
            <a:ext cx="3262432" cy="461665"/>
          </a:xfrm>
          <a:prstGeom prst="rect">
            <a:avLst/>
          </a:prstGeom>
        </p:spPr>
        <p:txBody>
          <a:bodyPr wrap="none">
            <a:spAutoFit/>
          </a:bodyPr>
          <a:lstStyle/>
          <a:p>
            <a:r>
              <a:rPr lang="zh-CN" altLang="en-US" sz="2400" dirty="0">
                <a:solidFill>
                  <a:schemeClr val="tx2"/>
                </a:solidFill>
                <a:latin typeface="微软雅黑" panose="020B0503020204020204" pitchFamily="34" charset="-122"/>
                <a:ea typeface="微软雅黑" panose="020B0503020204020204" pitchFamily="34" charset="-122"/>
              </a:rPr>
              <a:t>保险柜就一定安全吗？</a:t>
            </a:r>
          </a:p>
        </p:txBody>
      </p:sp>
      <p:sp>
        <p:nvSpPr>
          <p:cNvPr id="7" name="矩形 6"/>
          <p:cNvSpPr/>
          <p:nvPr/>
        </p:nvSpPr>
        <p:spPr>
          <a:xfrm>
            <a:off x="4820492" y="4317543"/>
            <a:ext cx="5660524" cy="769441"/>
          </a:xfrm>
          <a:prstGeom prst="rect">
            <a:avLst/>
          </a:prstGeom>
        </p:spPr>
        <p:txBody>
          <a:bodyPr wrap="none">
            <a:spAutoFit/>
          </a:bodyPr>
          <a:lstStyle/>
          <a:p>
            <a:pPr marL="342900" lvl="0" indent="-342900" eaLnBrk="0" hangingPunct="0">
              <a:spcBef>
                <a:spcPct val="20000"/>
              </a:spcBef>
              <a:buClr>
                <a:schemeClr val="tx2"/>
              </a:buClr>
              <a:buFont typeface="Wingdings" panose="05000000000000000000" pitchFamily="2" charset="2"/>
              <a:buChar char="Ø"/>
              <a:defRPr/>
            </a:pPr>
            <a:r>
              <a:rPr lang="zh-CN" altLang="en-US" sz="2000" kern="0" dirty="0">
                <a:solidFill>
                  <a:schemeClr val="tx2"/>
                </a:solidFill>
                <a:latin typeface="微软雅黑" panose="020B0503020204020204" pitchFamily="34" charset="-122"/>
                <a:ea typeface="微软雅黑" panose="020B0503020204020204" pitchFamily="34" charset="-122"/>
              </a:rPr>
              <a:t>如果你把钥匙落在锁眼上会怎样</a:t>
            </a:r>
            <a:r>
              <a:rPr lang="zh-CN" altLang="en-US" sz="2000" kern="0" dirty="0" smtClean="0">
                <a:solidFill>
                  <a:schemeClr val="tx2"/>
                </a:solidFill>
                <a:latin typeface="微软雅黑" panose="020B0503020204020204" pitchFamily="34" charset="-122"/>
                <a:ea typeface="微软雅黑" panose="020B0503020204020204" pitchFamily="34" charset="-122"/>
              </a:rPr>
              <a:t>？</a:t>
            </a:r>
            <a:endParaRPr lang="en-US" altLang="zh-CN" sz="2000" kern="0" dirty="0" smtClean="0">
              <a:solidFill>
                <a:schemeClr val="tx2"/>
              </a:solidFill>
              <a:latin typeface="微软雅黑" panose="020B0503020204020204" pitchFamily="34" charset="-122"/>
              <a:ea typeface="微软雅黑" panose="020B0503020204020204" pitchFamily="34" charset="-122"/>
            </a:endParaRPr>
          </a:p>
          <a:p>
            <a:pPr marL="342900" lvl="0" indent="-342900" eaLnBrk="0" hangingPunct="0">
              <a:spcBef>
                <a:spcPct val="20000"/>
              </a:spcBef>
              <a:buClr>
                <a:schemeClr val="tx2"/>
              </a:buClr>
              <a:buFont typeface="Wingdings" panose="05000000000000000000" pitchFamily="2" charset="2"/>
              <a:buChar char="Ø"/>
              <a:defRPr/>
            </a:pPr>
            <a:r>
              <a:rPr lang="zh-CN" altLang="en-US" sz="2000" kern="0" dirty="0" smtClean="0">
                <a:solidFill>
                  <a:schemeClr val="tx2"/>
                </a:solidFill>
                <a:latin typeface="微软雅黑" panose="020B0503020204020204" pitchFamily="34" charset="-122"/>
                <a:ea typeface="微软雅黑" panose="020B0503020204020204" pitchFamily="34" charset="-122"/>
              </a:rPr>
              <a:t>技术</a:t>
            </a:r>
            <a:r>
              <a:rPr lang="zh-CN" altLang="en-US" sz="2000" kern="0" dirty="0">
                <a:solidFill>
                  <a:schemeClr val="tx2"/>
                </a:solidFill>
                <a:latin typeface="微软雅黑" panose="020B0503020204020204" pitchFamily="34" charset="-122"/>
                <a:ea typeface="微软雅黑" panose="020B0503020204020204" pitchFamily="34" charset="-122"/>
              </a:rPr>
              <a:t>措施需要配合正确的使用才能发挥</a:t>
            </a:r>
            <a:r>
              <a:rPr lang="zh-CN" altLang="en-US" sz="2000" kern="0" dirty="0" smtClean="0">
                <a:solidFill>
                  <a:schemeClr val="tx2"/>
                </a:solidFill>
                <a:latin typeface="微软雅黑" panose="020B0503020204020204" pitchFamily="34" charset="-122"/>
                <a:ea typeface="微软雅黑" panose="020B0503020204020204" pitchFamily="34" charset="-122"/>
              </a:rPr>
              <a:t>作用。</a:t>
            </a:r>
            <a:endParaRPr lang="zh-CN" altLang="en-US" sz="2000" kern="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54449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455" y="4725144"/>
            <a:ext cx="10363200" cy="1362075"/>
          </a:xfrm>
        </p:spPr>
        <p:txBody>
          <a:bodyPr/>
          <a:lstStyle/>
          <a:p>
            <a:pPr algn="ctr"/>
            <a:r>
              <a:rPr lang="zh-CN" altLang="en-US" dirty="0" smtClean="0">
                <a:latin typeface="华文中宋" panose="02010600040101010101" pitchFamily="2" charset="-122"/>
                <a:ea typeface="华文中宋" panose="02010600040101010101" pitchFamily="2" charset="-122"/>
              </a:rPr>
              <a:t>第二部分 信息安全标准规范管理</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2" y="1412776"/>
            <a:ext cx="5238750" cy="2838450"/>
          </a:xfrm>
          <a:prstGeom prst="rect">
            <a:avLst/>
          </a:prstGeom>
        </p:spPr>
      </p:pic>
      <p:sp>
        <p:nvSpPr>
          <p:cNvPr id="7" name="文本框 6"/>
          <p:cNvSpPr txBox="1"/>
          <p:nvPr/>
        </p:nvSpPr>
        <p:spPr>
          <a:xfrm>
            <a:off x="4367808" y="2492896"/>
            <a:ext cx="4326826" cy="1200329"/>
          </a:xfrm>
          <a:prstGeom prst="rect">
            <a:avLst/>
          </a:prstGeom>
          <a:noFill/>
        </p:spPr>
        <p:txBody>
          <a:bodyPr wrap="none" rtlCol="0">
            <a:spAutoFit/>
          </a:bodyPr>
          <a:lstStyle/>
          <a:p>
            <a:r>
              <a:rPr lang="zh-CN" altLang="en-US" sz="3600" b="1" dirty="0" smtClean="0">
                <a:solidFill>
                  <a:srgbClr val="002060"/>
                </a:solidFill>
                <a:latin typeface="华文隶书" panose="02010800040101010101" pitchFamily="2" charset="-122"/>
                <a:ea typeface="华文隶书" panose="02010800040101010101" pitchFamily="2" charset="-122"/>
              </a:rPr>
              <a:t>网络安全为人民</a:t>
            </a:r>
            <a:endParaRPr lang="en-US" altLang="zh-CN" sz="3600" b="1" dirty="0" smtClean="0">
              <a:solidFill>
                <a:srgbClr val="002060"/>
              </a:solidFill>
              <a:latin typeface="华文隶书" panose="02010800040101010101" pitchFamily="2" charset="-122"/>
              <a:ea typeface="华文隶书" panose="02010800040101010101" pitchFamily="2" charset="-122"/>
            </a:endParaRPr>
          </a:p>
          <a:p>
            <a:r>
              <a:rPr lang="en-US" altLang="zh-CN" sz="3600" b="1" dirty="0">
                <a:solidFill>
                  <a:srgbClr val="002060"/>
                </a:solidFill>
                <a:latin typeface="华文隶书" panose="02010800040101010101" pitchFamily="2" charset="-122"/>
                <a:ea typeface="华文隶书" panose="02010800040101010101" pitchFamily="2" charset="-122"/>
              </a:rPr>
              <a:t> </a:t>
            </a:r>
            <a:r>
              <a:rPr lang="en-US" altLang="zh-CN" sz="3600" b="1" dirty="0" smtClean="0">
                <a:solidFill>
                  <a:srgbClr val="002060"/>
                </a:solidFill>
                <a:latin typeface="华文隶书" panose="02010800040101010101" pitchFamily="2" charset="-122"/>
                <a:ea typeface="华文隶书" panose="02010800040101010101" pitchFamily="2" charset="-122"/>
              </a:rPr>
              <a:t>       </a:t>
            </a:r>
            <a:r>
              <a:rPr lang="zh-CN" altLang="en-US" sz="3600" b="1" dirty="0" smtClean="0">
                <a:solidFill>
                  <a:srgbClr val="002060"/>
                </a:solidFill>
                <a:latin typeface="华文隶书" panose="02010800040101010101" pitchFamily="2" charset="-122"/>
                <a:ea typeface="华文隶书" panose="02010800040101010101" pitchFamily="2" charset="-122"/>
              </a:rPr>
              <a:t>网络安全靠人民</a:t>
            </a:r>
            <a:endParaRPr lang="zh-CN" altLang="en-US" sz="3600" b="1" dirty="0">
              <a:solidFill>
                <a:srgbClr val="002060"/>
              </a:solidFill>
              <a:latin typeface="华文隶书" panose="02010800040101010101" pitchFamily="2" charset="-122"/>
              <a:ea typeface="华文隶书" panose="02010800040101010101" pitchFamily="2" charset="-122"/>
            </a:endParaRPr>
          </a:p>
        </p:txBody>
      </p:sp>
      <p:sp>
        <p:nvSpPr>
          <p:cNvPr id="3" name="文本框 2"/>
          <p:cNvSpPr txBox="1"/>
          <p:nvPr/>
        </p:nvSpPr>
        <p:spPr>
          <a:xfrm>
            <a:off x="1388399" y="5589240"/>
            <a:ext cx="9217588" cy="400110"/>
          </a:xfrm>
          <a:prstGeom prst="rect">
            <a:avLst/>
          </a:prstGeom>
          <a:noFill/>
        </p:spPr>
        <p:txBody>
          <a:bodyPr wrap="none" rtlCol="0">
            <a:spAutoFit/>
          </a:bodyPr>
          <a:lstStyle/>
          <a:p>
            <a:pPr algn="ctr"/>
            <a:r>
              <a:rPr lang="zh-CN" altLang="en-US" sz="2000" b="1" dirty="0" smtClean="0">
                <a:solidFill>
                  <a:srgbClr val="C00000"/>
                </a:solidFill>
                <a:latin typeface="仿宋" panose="02010609060101010101" pitchFamily="49" charset="-122"/>
                <a:ea typeface="仿宋" panose="02010609060101010101" pitchFamily="49" charset="-122"/>
              </a:rPr>
              <a:t>重点掌握信息安全标准规范的体系构成，了解我国网络安全等级保护的主要内容</a:t>
            </a:r>
            <a:endParaRPr lang="zh-CN" altLang="en-US" sz="2000" b="1" dirty="0">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62376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二、信息安全标准规范管理</a:t>
            </a:r>
            <a:endParaRPr lang="zh-CN" altLang="en-US" dirty="0"/>
          </a:p>
        </p:txBody>
      </p:sp>
      <p:sp>
        <p:nvSpPr>
          <p:cNvPr id="3" name="内容占位符 2"/>
          <p:cNvSpPr>
            <a:spLocks noGrp="1"/>
          </p:cNvSpPr>
          <p:nvPr>
            <p:ph idx="1"/>
          </p:nvPr>
        </p:nvSpPr>
        <p:spPr/>
        <p:txBody>
          <a:bodyPr/>
          <a:lstStyle/>
          <a:p>
            <a:pPr lvl="1"/>
            <a:r>
              <a:rPr lang="en-US" altLang="zh-CN" dirty="0" smtClean="0"/>
              <a:t> </a:t>
            </a:r>
            <a:r>
              <a:rPr lang="zh-CN" altLang="zh-CN" dirty="0" smtClean="0"/>
              <a:t>标准</a:t>
            </a:r>
            <a:r>
              <a:rPr lang="zh-CN" altLang="zh-CN" dirty="0"/>
              <a:t>规范管理可理解为在规划实施信息安全解决方案时，各项工作遵循国际或国家相关标准规范</a:t>
            </a:r>
            <a:r>
              <a:rPr lang="zh-CN" altLang="zh-CN" dirty="0" smtClean="0"/>
              <a:t>，</a:t>
            </a:r>
            <a:r>
              <a:rPr lang="zh-CN" altLang="en-US" dirty="0" smtClean="0"/>
              <a:t>建立</a:t>
            </a:r>
            <a:r>
              <a:rPr lang="zh-CN" altLang="zh-CN" dirty="0" smtClean="0"/>
              <a:t>完善的</a:t>
            </a:r>
            <a:r>
              <a:rPr lang="zh-CN" altLang="en-US" dirty="0" smtClean="0"/>
              <a:t>信息安全保障和审核</a:t>
            </a:r>
            <a:r>
              <a:rPr lang="zh-CN" altLang="zh-CN" dirty="0" smtClean="0"/>
              <a:t>机制。</a:t>
            </a:r>
            <a:endParaRPr lang="en-US" altLang="zh-CN" dirty="0" smtClean="0"/>
          </a:p>
          <a:p>
            <a:pPr lvl="1"/>
            <a:r>
              <a:rPr lang="en-US" altLang="zh-CN" dirty="0"/>
              <a:t> </a:t>
            </a:r>
            <a:r>
              <a:rPr lang="zh-CN" altLang="en-US" dirty="0" smtClean="0"/>
              <a:t>我国信息安全标准体系</a:t>
            </a:r>
            <a:endParaRPr lang="en-US" altLang="zh-CN"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、信息安全标准规范概述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52034418"/>
              </p:ext>
            </p:extLst>
          </p:nvPr>
        </p:nvGraphicFramePr>
        <p:xfrm>
          <a:off x="551384" y="3024940"/>
          <a:ext cx="11161240" cy="2854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0519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normAutofit lnSpcReduction="10000"/>
          </a:bodyPr>
          <a:lstStyle/>
          <a:p>
            <a:pPr lvl="1"/>
            <a:r>
              <a:rPr lang="en-US" altLang="zh-CN" dirty="0" smtClean="0"/>
              <a:t> </a:t>
            </a:r>
            <a:r>
              <a:rPr lang="zh-CN" altLang="en-US" dirty="0" smtClean="0"/>
              <a:t>信息安全标准规范分类</a:t>
            </a:r>
            <a:endParaRPr lang="en-US" altLang="zh-CN" dirty="0" smtClean="0"/>
          </a:p>
          <a:p>
            <a:pPr lvl="2"/>
            <a:r>
              <a:rPr lang="zh-CN" altLang="en-US" dirty="0" smtClean="0"/>
              <a:t> 互</a:t>
            </a:r>
            <a:r>
              <a:rPr lang="zh-CN" altLang="en-US" dirty="0"/>
              <a:t>操作</a:t>
            </a:r>
            <a:r>
              <a:rPr lang="zh-CN" altLang="en-US" dirty="0" smtClean="0"/>
              <a:t>标准</a:t>
            </a:r>
            <a:endParaRPr lang="en-US" altLang="zh-CN" dirty="0" smtClean="0"/>
          </a:p>
          <a:p>
            <a:pPr lvl="3"/>
            <a:r>
              <a:rPr lang="zh-CN" altLang="en-US" dirty="0"/>
              <a:t>主要是非标准组织研发的算法和协议经过自发的选择过程，成为了所谓的“事实标准”，如</a:t>
            </a:r>
            <a:r>
              <a:rPr lang="en-US" altLang="zh-CN" dirty="0"/>
              <a:t>AES</a:t>
            </a:r>
            <a:r>
              <a:rPr lang="zh-CN" altLang="en-US" dirty="0"/>
              <a:t>、</a:t>
            </a:r>
            <a:r>
              <a:rPr lang="en-US" altLang="zh-CN" dirty="0"/>
              <a:t>RSA</a:t>
            </a:r>
            <a:r>
              <a:rPr lang="zh-CN" altLang="en-US" dirty="0"/>
              <a:t>、</a:t>
            </a:r>
            <a:r>
              <a:rPr lang="en-US" altLang="zh-CN" dirty="0"/>
              <a:t>SSL</a:t>
            </a:r>
            <a:r>
              <a:rPr lang="zh-CN" altLang="en-US" dirty="0"/>
              <a:t>以及通用脆弱性描述标准</a:t>
            </a:r>
            <a:r>
              <a:rPr lang="en-US" altLang="zh-CN" dirty="0"/>
              <a:t>CVE</a:t>
            </a:r>
            <a:r>
              <a:rPr lang="zh-CN" altLang="en-US" dirty="0"/>
              <a:t>等</a:t>
            </a:r>
            <a:r>
              <a:rPr lang="zh-CN" altLang="en-US" dirty="0" smtClean="0"/>
              <a:t>。</a:t>
            </a:r>
            <a:endParaRPr lang="en-US" altLang="zh-CN" dirty="0" smtClean="0"/>
          </a:p>
          <a:p>
            <a:pPr lvl="2"/>
            <a:r>
              <a:rPr lang="en-US" altLang="zh-CN" dirty="0" smtClean="0"/>
              <a:t> </a:t>
            </a:r>
            <a:r>
              <a:rPr lang="zh-CN" altLang="zh-CN" dirty="0" smtClean="0"/>
              <a:t>技术</a:t>
            </a:r>
            <a:r>
              <a:rPr lang="zh-CN" altLang="zh-CN" dirty="0"/>
              <a:t>与工程</a:t>
            </a:r>
            <a:r>
              <a:rPr lang="zh-CN" altLang="zh-CN" dirty="0" smtClean="0"/>
              <a:t>标准</a:t>
            </a:r>
            <a:endParaRPr lang="en-US" altLang="zh-CN" dirty="0" smtClean="0"/>
          </a:p>
          <a:p>
            <a:pPr lvl="3"/>
            <a:r>
              <a:rPr lang="zh-CN" altLang="zh-CN" dirty="0"/>
              <a:t>主要指由标准化组织制定的用于规范信息安全产品、技术和工程的标准，如信息产品通用评测</a:t>
            </a:r>
            <a:r>
              <a:rPr lang="zh-CN" altLang="zh-CN" dirty="0" smtClean="0"/>
              <a:t>准则、</a:t>
            </a:r>
            <a:r>
              <a:rPr lang="zh-CN" altLang="zh-CN" dirty="0"/>
              <a:t>安全系统工程能力成熟度</a:t>
            </a:r>
            <a:r>
              <a:rPr lang="zh-CN" altLang="zh-CN" dirty="0" smtClean="0"/>
              <a:t>模型等</a:t>
            </a:r>
            <a:r>
              <a:rPr lang="zh-CN" altLang="en-US" dirty="0" smtClean="0"/>
              <a:t>。</a:t>
            </a:r>
            <a:endParaRPr lang="en-US" altLang="zh-CN" dirty="0" smtClean="0"/>
          </a:p>
          <a:p>
            <a:pPr lvl="2"/>
            <a:r>
              <a:rPr lang="en-US" altLang="zh-CN" dirty="0" smtClean="0"/>
              <a:t> </a:t>
            </a:r>
            <a:r>
              <a:rPr lang="zh-CN" altLang="zh-CN" dirty="0" smtClean="0"/>
              <a:t>信息</a:t>
            </a:r>
            <a:r>
              <a:rPr lang="zh-CN" altLang="zh-CN" dirty="0"/>
              <a:t>安全管理与控制</a:t>
            </a:r>
            <a:r>
              <a:rPr lang="zh-CN" altLang="zh-CN" dirty="0" smtClean="0"/>
              <a:t>标准</a:t>
            </a:r>
            <a:endParaRPr lang="en-US" altLang="zh-CN" dirty="0" smtClean="0"/>
          </a:p>
          <a:p>
            <a:pPr lvl="3"/>
            <a:r>
              <a:rPr lang="zh-CN" altLang="zh-CN" dirty="0"/>
              <a:t>由标准化组织制定的用于指导和管理信息安全解决方案实施过程的标准规范，如信息安全管理体系</a:t>
            </a:r>
            <a:r>
              <a:rPr lang="zh-CN" altLang="zh-CN" dirty="0" smtClean="0"/>
              <a:t>标准、</a:t>
            </a:r>
            <a:r>
              <a:rPr lang="zh-CN" altLang="zh-CN" dirty="0"/>
              <a:t>信息安全管理</a:t>
            </a:r>
            <a:r>
              <a:rPr lang="zh-CN" altLang="zh-CN" dirty="0" smtClean="0"/>
              <a:t>标准以及</a:t>
            </a:r>
            <a:r>
              <a:rPr lang="zh-CN" altLang="zh-CN" dirty="0"/>
              <a:t>信息和相关技术控制</a:t>
            </a:r>
            <a:r>
              <a:rPr lang="zh-CN" altLang="zh-CN" dirty="0" smtClean="0"/>
              <a:t>目标等</a:t>
            </a:r>
            <a:r>
              <a:rPr lang="zh-CN" altLang="en-US" dirty="0" smtClean="0"/>
              <a:t>。</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、信息安全标准规范概述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4434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我国信息安全标准规范建设</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、信息安全标准规范概述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Freeform 5"/>
          <p:cNvSpPr>
            <a:spLocks/>
          </p:cNvSpPr>
          <p:nvPr/>
        </p:nvSpPr>
        <p:spPr bwMode="auto">
          <a:xfrm>
            <a:off x="2351584" y="2780928"/>
            <a:ext cx="6104450" cy="2979118"/>
          </a:xfrm>
          <a:custGeom>
            <a:avLst/>
            <a:gdLst>
              <a:gd name="T0" fmla="*/ 0 w 1411"/>
              <a:gd name="T1" fmla="*/ 0 h 687"/>
              <a:gd name="T2" fmla="*/ 743 w 1411"/>
              <a:gd name="T3" fmla="*/ 161 h 687"/>
              <a:gd name="T4" fmla="*/ 421 w 1411"/>
              <a:gd name="T5" fmla="*/ 420 h 687"/>
              <a:gd name="T6" fmla="*/ 1247 w 1411"/>
              <a:gd name="T7" fmla="*/ 595 h 687"/>
              <a:gd name="T8" fmla="*/ 1272 w 1411"/>
              <a:gd name="T9" fmla="*/ 569 h 687"/>
              <a:gd name="T10" fmla="*/ 1411 w 1411"/>
              <a:gd name="T11" fmla="*/ 637 h 687"/>
              <a:gd name="T12" fmla="*/ 1155 w 1411"/>
              <a:gd name="T13" fmla="*/ 687 h 687"/>
              <a:gd name="T14" fmla="*/ 1177 w 1411"/>
              <a:gd name="T15" fmla="*/ 661 h 687"/>
              <a:gd name="T16" fmla="*/ 341 w 1411"/>
              <a:gd name="T17" fmla="*/ 423 h 687"/>
              <a:gd name="T18" fmla="*/ 710 w 1411"/>
              <a:gd name="T19" fmla="*/ 161 h 687"/>
              <a:gd name="T20" fmla="*/ 0 w 1411"/>
              <a:gd name="T21"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1" h="687">
                <a:moveTo>
                  <a:pt x="0" y="0"/>
                </a:moveTo>
                <a:cubicBezTo>
                  <a:pt x="0" y="0"/>
                  <a:pt x="701" y="20"/>
                  <a:pt x="743" y="161"/>
                </a:cubicBezTo>
                <a:cubicBezTo>
                  <a:pt x="771" y="258"/>
                  <a:pt x="400" y="321"/>
                  <a:pt x="421" y="420"/>
                </a:cubicBezTo>
                <a:cubicBezTo>
                  <a:pt x="464" y="626"/>
                  <a:pt x="1247" y="595"/>
                  <a:pt x="1247" y="595"/>
                </a:cubicBezTo>
                <a:cubicBezTo>
                  <a:pt x="1272" y="569"/>
                  <a:pt x="1272" y="569"/>
                  <a:pt x="1272" y="569"/>
                </a:cubicBezTo>
                <a:cubicBezTo>
                  <a:pt x="1411" y="637"/>
                  <a:pt x="1411" y="637"/>
                  <a:pt x="1411" y="637"/>
                </a:cubicBezTo>
                <a:cubicBezTo>
                  <a:pt x="1155" y="687"/>
                  <a:pt x="1155" y="687"/>
                  <a:pt x="1155" y="687"/>
                </a:cubicBezTo>
                <a:cubicBezTo>
                  <a:pt x="1177" y="661"/>
                  <a:pt x="1177" y="661"/>
                  <a:pt x="1177" y="661"/>
                </a:cubicBezTo>
                <a:cubicBezTo>
                  <a:pt x="1177" y="661"/>
                  <a:pt x="344" y="640"/>
                  <a:pt x="341" y="423"/>
                </a:cubicBezTo>
                <a:cubicBezTo>
                  <a:pt x="340" y="306"/>
                  <a:pt x="710" y="272"/>
                  <a:pt x="710" y="161"/>
                </a:cubicBezTo>
                <a:cubicBezTo>
                  <a:pt x="681" y="37"/>
                  <a:pt x="0" y="0"/>
                  <a:pt x="0"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sz="20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613662" y="2532909"/>
            <a:ext cx="523251" cy="802432"/>
            <a:chOff x="1669381" y="1051650"/>
            <a:chExt cx="773823" cy="1186698"/>
          </a:xfrm>
          <a:solidFill>
            <a:srgbClr val="0070C0"/>
          </a:solidFill>
        </p:grpSpPr>
        <p:sp>
          <p:nvSpPr>
            <p:cNvPr id="7" name="Freeform 9"/>
            <p:cNvSpPr>
              <a:spLocks/>
            </p:cNvSpPr>
            <p:nvPr/>
          </p:nvSpPr>
          <p:spPr bwMode="auto">
            <a:xfrm>
              <a:off x="1669381" y="1051650"/>
              <a:ext cx="754021" cy="1186698"/>
            </a:xfrm>
            <a:custGeom>
              <a:avLst/>
              <a:gdLst>
                <a:gd name="T0" fmla="*/ 187 w 249"/>
                <a:gd name="T1" fmla="*/ 21 h 394"/>
                <a:gd name="T2" fmla="*/ 92 w 249"/>
                <a:gd name="T3" fmla="*/ 0 h 394"/>
                <a:gd name="T4" fmla="*/ 32 w 249"/>
                <a:gd name="T5" fmla="*/ 12 h 394"/>
                <a:gd name="T6" fmla="*/ 32 w 249"/>
                <a:gd name="T7" fmla="*/ 0 h 394"/>
                <a:gd name="T8" fmla="*/ 20 w 249"/>
                <a:gd name="T9" fmla="*/ 0 h 394"/>
                <a:gd name="T10" fmla="*/ 20 w 249"/>
                <a:gd name="T11" fmla="*/ 379 h 394"/>
                <a:gd name="T12" fmla="*/ 0 w 249"/>
                <a:gd name="T13" fmla="*/ 379 h 394"/>
                <a:gd name="T14" fmla="*/ 0 w 249"/>
                <a:gd name="T15" fmla="*/ 394 h 394"/>
                <a:gd name="T16" fmla="*/ 24 w 249"/>
                <a:gd name="T17" fmla="*/ 394 h 394"/>
                <a:gd name="T18" fmla="*/ 32 w 249"/>
                <a:gd name="T19" fmla="*/ 394 h 394"/>
                <a:gd name="T20" fmla="*/ 57 w 249"/>
                <a:gd name="T21" fmla="*/ 394 h 394"/>
                <a:gd name="T22" fmla="*/ 57 w 249"/>
                <a:gd name="T23" fmla="*/ 379 h 394"/>
                <a:gd name="T24" fmla="*/ 32 w 249"/>
                <a:gd name="T25" fmla="*/ 379 h 394"/>
                <a:gd name="T26" fmla="*/ 32 w 249"/>
                <a:gd name="T27" fmla="*/ 159 h 394"/>
                <a:gd name="T28" fmla="*/ 78 w 249"/>
                <a:gd name="T29" fmla="*/ 135 h 394"/>
                <a:gd name="T30" fmla="*/ 189 w 249"/>
                <a:gd name="T31" fmla="*/ 162 h 394"/>
                <a:gd name="T32" fmla="*/ 249 w 249"/>
                <a:gd name="T33" fmla="*/ 151 h 394"/>
                <a:gd name="T34" fmla="*/ 249 w 249"/>
                <a:gd name="T35" fmla="*/ 8 h 394"/>
                <a:gd name="T36" fmla="*/ 187 w 249"/>
                <a:gd name="T37"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394">
                  <a:moveTo>
                    <a:pt x="187" y="21"/>
                  </a:moveTo>
                  <a:cubicBezTo>
                    <a:pt x="163" y="20"/>
                    <a:pt x="133" y="0"/>
                    <a:pt x="92" y="0"/>
                  </a:cubicBezTo>
                  <a:cubicBezTo>
                    <a:pt x="71" y="0"/>
                    <a:pt x="43" y="9"/>
                    <a:pt x="32" y="12"/>
                  </a:cubicBezTo>
                  <a:cubicBezTo>
                    <a:pt x="32" y="0"/>
                    <a:pt x="32" y="0"/>
                    <a:pt x="32" y="0"/>
                  </a:cubicBezTo>
                  <a:cubicBezTo>
                    <a:pt x="20" y="0"/>
                    <a:pt x="20" y="0"/>
                    <a:pt x="20" y="0"/>
                  </a:cubicBezTo>
                  <a:cubicBezTo>
                    <a:pt x="20" y="379"/>
                    <a:pt x="20" y="379"/>
                    <a:pt x="20" y="379"/>
                  </a:cubicBezTo>
                  <a:cubicBezTo>
                    <a:pt x="0" y="379"/>
                    <a:pt x="0" y="379"/>
                    <a:pt x="0" y="379"/>
                  </a:cubicBezTo>
                  <a:cubicBezTo>
                    <a:pt x="0" y="394"/>
                    <a:pt x="0" y="394"/>
                    <a:pt x="0" y="394"/>
                  </a:cubicBezTo>
                  <a:cubicBezTo>
                    <a:pt x="24" y="394"/>
                    <a:pt x="24" y="394"/>
                    <a:pt x="24" y="394"/>
                  </a:cubicBezTo>
                  <a:cubicBezTo>
                    <a:pt x="32" y="394"/>
                    <a:pt x="32" y="394"/>
                    <a:pt x="32" y="394"/>
                  </a:cubicBezTo>
                  <a:cubicBezTo>
                    <a:pt x="57" y="394"/>
                    <a:pt x="57" y="394"/>
                    <a:pt x="57" y="394"/>
                  </a:cubicBezTo>
                  <a:cubicBezTo>
                    <a:pt x="57" y="379"/>
                    <a:pt x="57" y="379"/>
                    <a:pt x="57" y="379"/>
                  </a:cubicBezTo>
                  <a:cubicBezTo>
                    <a:pt x="32" y="379"/>
                    <a:pt x="32" y="379"/>
                    <a:pt x="32" y="379"/>
                  </a:cubicBezTo>
                  <a:cubicBezTo>
                    <a:pt x="32" y="159"/>
                    <a:pt x="32" y="159"/>
                    <a:pt x="32" y="159"/>
                  </a:cubicBezTo>
                  <a:cubicBezTo>
                    <a:pt x="38" y="151"/>
                    <a:pt x="52" y="137"/>
                    <a:pt x="78" y="135"/>
                  </a:cubicBezTo>
                  <a:cubicBezTo>
                    <a:pt x="104" y="133"/>
                    <a:pt x="144" y="163"/>
                    <a:pt x="189" y="162"/>
                  </a:cubicBezTo>
                  <a:cubicBezTo>
                    <a:pt x="204" y="162"/>
                    <a:pt x="249" y="151"/>
                    <a:pt x="249" y="151"/>
                  </a:cubicBezTo>
                  <a:cubicBezTo>
                    <a:pt x="249" y="8"/>
                    <a:pt x="249" y="8"/>
                    <a:pt x="249" y="8"/>
                  </a:cubicBezTo>
                  <a:cubicBezTo>
                    <a:pt x="249" y="8"/>
                    <a:pt x="211" y="22"/>
                    <a:pt x="187" y="21"/>
                  </a:cubicBez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8" name="文本框 5"/>
            <p:cNvSpPr txBox="1"/>
            <p:nvPr/>
          </p:nvSpPr>
          <p:spPr>
            <a:xfrm>
              <a:off x="1689183" y="1134929"/>
              <a:ext cx="754021" cy="466543"/>
            </a:xfrm>
            <a:prstGeom prst="rect">
              <a:avLst/>
            </a:prstGeom>
            <a:noFill/>
          </p:spPr>
          <p:txBody>
            <a:bodyPr wrap="square" lIns="68580" tIns="34290" rIns="68580" bIns="3429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5204627" y="2589221"/>
            <a:ext cx="663621" cy="1044424"/>
            <a:chOff x="4190134" y="1212291"/>
            <a:chExt cx="860070" cy="1353601"/>
          </a:xfrm>
          <a:solidFill>
            <a:srgbClr val="0070C0"/>
          </a:solidFill>
        </p:grpSpPr>
        <p:sp>
          <p:nvSpPr>
            <p:cNvPr id="10" name="Freeform 9"/>
            <p:cNvSpPr>
              <a:spLocks/>
            </p:cNvSpPr>
            <p:nvPr/>
          </p:nvSpPr>
          <p:spPr bwMode="auto">
            <a:xfrm>
              <a:off x="4190134" y="1212291"/>
              <a:ext cx="860070" cy="1353601"/>
            </a:xfrm>
            <a:custGeom>
              <a:avLst/>
              <a:gdLst>
                <a:gd name="T0" fmla="*/ 187 w 249"/>
                <a:gd name="T1" fmla="*/ 21 h 394"/>
                <a:gd name="T2" fmla="*/ 92 w 249"/>
                <a:gd name="T3" fmla="*/ 0 h 394"/>
                <a:gd name="T4" fmla="*/ 32 w 249"/>
                <a:gd name="T5" fmla="*/ 12 h 394"/>
                <a:gd name="T6" fmla="*/ 32 w 249"/>
                <a:gd name="T7" fmla="*/ 0 h 394"/>
                <a:gd name="T8" fmla="*/ 20 w 249"/>
                <a:gd name="T9" fmla="*/ 0 h 394"/>
                <a:gd name="T10" fmla="*/ 20 w 249"/>
                <a:gd name="T11" fmla="*/ 379 h 394"/>
                <a:gd name="T12" fmla="*/ 0 w 249"/>
                <a:gd name="T13" fmla="*/ 379 h 394"/>
                <a:gd name="T14" fmla="*/ 0 w 249"/>
                <a:gd name="T15" fmla="*/ 394 h 394"/>
                <a:gd name="T16" fmla="*/ 24 w 249"/>
                <a:gd name="T17" fmla="*/ 394 h 394"/>
                <a:gd name="T18" fmla="*/ 32 w 249"/>
                <a:gd name="T19" fmla="*/ 394 h 394"/>
                <a:gd name="T20" fmla="*/ 57 w 249"/>
                <a:gd name="T21" fmla="*/ 394 h 394"/>
                <a:gd name="T22" fmla="*/ 57 w 249"/>
                <a:gd name="T23" fmla="*/ 379 h 394"/>
                <a:gd name="T24" fmla="*/ 32 w 249"/>
                <a:gd name="T25" fmla="*/ 379 h 394"/>
                <a:gd name="T26" fmla="*/ 32 w 249"/>
                <a:gd name="T27" fmla="*/ 159 h 394"/>
                <a:gd name="T28" fmla="*/ 78 w 249"/>
                <a:gd name="T29" fmla="*/ 135 h 394"/>
                <a:gd name="T30" fmla="*/ 189 w 249"/>
                <a:gd name="T31" fmla="*/ 162 h 394"/>
                <a:gd name="T32" fmla="*/ 249 w 249"/>
                <a:gd name="T33" fmla="*/ 151 h 394"/>
                <a:gd name="T34" fmla="*/ 249 w 249"/>
                <a:gd name="T35" fmla="*/ 8 h 394"/>
                <a:gd name="T36" fmla="*/ 187 w 249"/>
                <a:gd name="T37"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394">
                  <a:moveTo>
                    <a:pt x="187" y="21"/>
                  </a:moveTo>
                  <a:cubicBezTo>
                    <a:pt x="163" y="20"/>
                    <a:pt x="133" y="0"/>
                    <a:pt x="92" y="0"/>
                  </a:cubicBezTo>
                  <a:cubicBezTo>
                    <a:pt x="71" y="0"/>
                    <a:pt x="43" y="9"/>
                    <a:pt x="32" y="12"/>
                  </a:cubicBezTo>
                  <a:cubicBezTo>
                    <a:pt x="32" y="0"/>
                    <a:pt x="32" y="0"/>
                    <a:pt x="32" y="0"/>
                  </a:cubicBezTo>
                  <a:cubicBezTo>
                    <a:pt x="20" y="0"/>
                    <a:pt x="20" y="0"/>
                    <a:pt x="20" y="0"/>
                  </a:cubicBezTo>
                  <a:cubicBezTo>
                    <a:pt x="20" y="379"/>
                    <a:pt x="20" y="379"/>
                    <a:pt x="20" y="379"/>
                  </a:cubicBezTo>
                  <a:cubicBezTo>
                    <a:pt x="0" y="379"/>
                    <a:pt x="0" y="379"/>
                    <a:pt x="0" y="379"/>
                  </a:cubicBezTo>
                  <a:cubicBezTo>
                    <a:pt x="0" y="394"/>
                    <a:pt x="0" y="394"/>
                    <a:pt x="0" y="394"/>
                  </a:cubicBezTo>
                  <a:cubicBezTo>
                    <a:pt x="24" y="394"/>
                    <a:pt x="24" y="394"/>
                    <a:pt x="24" y="394"/>
                  </a:cubicBezTo>
                  <a:cubicBezTo>
                    <a:pt x="32" y="394"/>
                    <a:pt x="32" y="394"/>
                    <a:pt x="32" y="394"/>
                  </a:cubicBezTo>
                  <a:cubicBezTo>
                    <a:pt x="57" y="394"/>
                    <a:pt x="57" y="394"/>
                    <a:pt x="57" y="394"/>
                  </a:cubicBezTo>
                  <a:cubicBezTo>
                    <a:pt x="57" y="379"/>
                    <a:pt x="57" y="379"/>
                    <a:pt x="57" y="379"/>
                  </a:cubicBezTo>
                  <a:cubicBezTo>
                    <a:pt x="32" y="379"/>
                    <a:pt x="32" y="379"/>
                    <a:pt x="32" y="379"/>
                  </a:cubicBezTo>
                  <a:cubicBezTo>
                    <a:pt x="32" y="159"/>
                    <a:pt x="32" y="159"/>
                    <a:pt x="32" y="159"/>
                  </a:cubicBezTo>
                  <a:cubicBezTo>
                    <a:pt x="38" y="151"/>
                    <a:pt x="52" y="137"/>
                    <a:pt x="78" y="135"/>
                  </a:cubicBezTo>
                  <a:cubicBezTo>
                    <a:pt x="104" y="133"/>
                    <a:pt x="144" y="163"/>
                    <a:pt x="189" y="162"/>
                  </a:cubicBezTo>
                  <a:cubicBezTo>
                    <a:pt x="204" y="162"/>
                    <a:pt x="249" y="151"/>
                    <a:pt x="249" y="151"/>
                  </a:cubicBezTo>
                  <a:cubicBezTo>
                    <a:pt x="249" y="8"/>
                    <a:pt x="249" y="8"/>
                    <a:pt x="249" y="8"/>
                  </a:cubicBezTo>
                  <a:cubicBezTo>
                    <a:pt x="249" y="8"/>
                    <a:pt x="211" y="22"/>
                    <a:pt x="187" y="21"/>
                  </a:cubicBez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11" name="文本框 5"/>
            <p:cNvSpPr txBox="1"/>
            <p:nvPr/>
          </p:nvSpPr>
          <p:spPr>
            <a:xfrm>
              <a:off x="4296183" y="1336398"/>
              <a:ext cx="754021" cy="408859"/>
            </a:xfrm>
            <a:prstGeom prst="rect">
              <a:avLst/>
            </a:prstGeom>
            <a:grpFill/>
          </p:spPr>
          <p:txBody>
            <a:bodyPr wrap="square" lIns="68580" tIns="34290" rIns="68580" bIns="34290"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624720" y="3971163"/>
            <a:ext cx="667704" cy="1050850"/>
            <a:chOff x="2770653" y="2888619"/>
            <a:chExt cx="931168" cy="1465497"/>
          </a:xfrm>
          <a:solidFill>
            <a:srgbClr val="0070C0"/>
          </a:solidFill>
        </p:grpSpPr>
        <p:sp>
          <p:nvSpPr>
            <p:cNvPr id="13" name="Freeform 9"/>
            <p:cNvSpPr>
              <a:spLocks/>
            </p:cNvSpPr>
            <p:nvPr/>
          </p:nvSpPr>
          <p:spPr bwMode="auto">
            <a:xfrm>
              <a:off x="2770653" y="2888619"/>
              <a:ext cx="931168" cy="1465497"/>
            </a:xfrm>
            <a:custGeom>
              <a:avLst/>
              <a:gdLst>
                <a:gd name="T0" fmla="*/ 187 w 249"/>
                <a:gd name="T1" fmla="*/ 21 h 394"/>
                <a:gd name="T2" fmla="*/ 92 w 249"/>
                <a:gd name="T3" fmla="*/ 0 h 394"/>
                <a:gd name="T4" fmla="*/ 32 w 249"/>
                <a:gd name="T5" fmla="*/ 12 h 394"/>
                <a:gd name="T6" fmla="*/ 32 w 249"/>
                <a:gd name="T7" fmla="*/ 0 h 394"/>
                <a:gd name="T8" fmla="*/ 20 w 249"/>
                <a:gd name="T9" fmla="*/ 0 h 394"/>
                <a:gd name="T10" fmla="*/ 20 w 249"/>
                <a:gd name="T11" fmla="*/ 379 h 394"/>
                <a:gd name="T12" fmla="*/ 0 w 249"/>
                <a:gd name="T13" fmla="*/ 379 h 394"/>
                <a:gd name="T14" fmla="*/ 0 w 249"/>
                <a:gd name="T15" fmla="*/ 394 h 394"/>
                <a:gd name="T16" fmla="*/ 24 w 249"/>
                <a:gd name="T17" fmla="*/ 394 h 394"/>
                <a:gd name="T18" fmla="*/ 32 w 249"/>
                <a:gd name="T19" fmla="*/ 394 h 394"/>
                <a:gd name="T20" fmla="*/ 57 w 249"/>
                <a:gd name="T21" fmla="*/ 394 h 394"/>
                <a:gd name="T22" fmla="*/ 57 w 249"/>
                <a:gd name="T23" fmla="*/ 379 h 394"/>
                <a:gd name="T24" fmla="*/ 32 w 249"/>
                <a:gd name="T25" fmla="*/ 379 h 394"/>
                <a:gd name="T26" fmla="*/ 32 w 249"/>
                <a:gd name="T27" fmla="*/ 159 h 394"/>
                <a:gd name="T28" fmla="*/ 78 w 249"/>
                <a:gd name="T29" fmla="*/ 135 h 394"/>
                <a:gd name="T30" fmla="*/ 189 w 249"/>
                <a:gd name="T31" fmla="*/ 162 h 394"/>
                <a:gd name="T32" fmla="*/ 249 w 249"/>
                <a:gd name="T33" fmla="*/ 151 h 394"/>
                <a:gd name="T34" fmla="*/ 249 w 249"/>
                <a:gd name="T35" fmla="*/ 8 h 394"/>
                <a:gd name="T36" fmla="*/ 187 w 249"/>
                <a:gd name="T37"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394">
                  <a:moveTo>
                    <a:pt x="187" y="21"/>
                  </a:moveTo>
                  <a:cubicBezTo>
                    <a:pt x="163" y="20"/>
                    <a:pt x="133" y="0"/>
                    <a:pt x="92" y="0"/>
                  </a:cubicBezTo>
                  <a:cubicBezTo>
                    <a:pt x="71" y="0"/>
                    <a:pt x="43" y="9"/>
                    <a:pt x="32" y="12"/>
                  </a:cubicBezTo>
                  <a:cubicBezTo>
                    <a:pt x="32" y="0"/>
                    <a:pt x="32" y="0"/>
                    <a:pt x="32" y="0"/>
                  </a:cubicBezTo>
                  <a:cubicBezTo>
                    <a:pt x="20" y="0"/>
                    <a:pt x="20" y="0"/>
                    <a:pt x="20" y="0"/>
                  </a:cubicBezTo>
                  <a:cubicBezTo>
                    <a:pt x="20" y="379"/>
                    <a:pt x="20" y="379"/>
                    <a:pt x="20" y="379"/>
                  </a:cubicBezTo>
                  <a:cubicBezTo>
                    <a:pt x="0" y="379"/>
                    <a:pt x="0" y="379"/>
                    <a:pt x="0" y="379"/>
                  </a:cubicBezTo>
                  <a:cubicBezTo>
                    <a:pt x="0" y="394"/>
                    <a:pt x="0" y="394"/>
                    <a:pt x="0" y="394"/>
                  </a:cubicBezTo>
                  <a:cubicBezTo>
                    <a:pt x="24" y="394"/>
                    <a:pt x="24" y="394"/>
                    <a:pt x="24" y="394"/>
                  </a:cubicBezTo>
                  <a:cubicBezTo>
                    <a:pt x="32" y="394"/>
                    <a:pt x="32" y="394"/>
                    <a:pt x="32" y="394"/>
                  </a:cubicBezTo>
                  <a:cubicBezTo>
                    <a:pt x="57" y="394"/>
                    <a:pt x="57" y="394"/>
                    <a:pt x="57" y="394"/>
                  </a:cubicBezTo>
                  <a:cubicBezTo>
                    <a:pt x="57" y="379"/>
                    <a:pt x="57" y="379"/>
                    <a:pt x="57" y="379"/>
                  </a:cubicBezTo>
                  <a:cubicBezTo>
                    <a:pt x="32" y="379"/>
                    <a:pt x="32" y="379"/>
                    <a:pt x="32" y="379"/>
                  </a:cubicBezTo>
                  <a:cubicBezTo>
                    <a:pt x="32" y="159"/>
                    <a:pt x="32" y="159"/>
                    <a:pt x="32" y="159"/>
                  </a:cubicBezTo>
                  <a:cubicBezTo>
                    <a:pt x="38" y="151"/>
                    <a:pt x="52" y="137"/>
                    <a:pt x="78" y="135"/>
                  </a:cubicBezTo>
                  <a:cubicBezTo>
                    <a:pt x="104" y="133"/>
                    <a:pt x="144" y="163"/>
                    <a:pt x="189" y="162"/>
                  </a:cubicBezTo>
                  <a:cubicBezTo>
                    <a:pt x="204" y="162"/>
                    <a:pt x="249" y="151"/>
                    <a:pt x="249" y="151"/>
                  </a:cubicBezTo>
                  <a:cubicBezTo>
                    <a:pt x="249" y="8"/>
                    <a:pt x="249" y="8"/>
                    <a:pt x="249" y="8"/>
                  </a:cubicBezTo>
                  <a:cubicBezTo>
                    <a:pt x="249" y="8"/>
                    <a:pt x="211" y="22"/>
                    <a:pt x="187" y="21"/>
                  </a:cubicBez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14" name="文本框 5"/>
            <p:cNvSpPr txBox="1"/>
            <p:nvPr/>
          </p:nvSpPr>
          <p:spPr>
            <a:xfrm>
              <a:off x="2893108" y="2966605"/>
              <a:ext cx="754021" cy="482873"/>
            </a:xfrm>
            <a:prstGeom prst="rect">
              <a:avLst/>
            </a:prstGeom>
            <a:grpFill/>
          </p:spPr>
          <p:txBody>
            <a:bodyPr wrap="square" lIns="68580" tIns="34290" rIns="68580" bIns="34290"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274083" y="4494769"/>
            <a:ext cx="707409" cy="1113338"/>
            <a:chOff x="5016278" y="3109533"/>
            <a:chExt cx="1003881" cy="1579934"/>
          </a:xfrm>
          <a:solidFill>
            <a:srgbClr val="0070C0"/>
          </a:solidFill>
        </p:grpSpPr>
        <p:sp>
          <p:nvSpPr>
            <p:cNvPr id="16" name="Freeform 9"/>
            <p:cNvSpPr>
              <a:spLocks/>
            </p:cNvSpPr>
            <p:nvPr/>
          </p:nvSpPr>
          <p:spPr bwMode="auto">
            <a:xfrm>
              <a:off x="5016278" y="3109533"/>
              <a:ext cx="1003881" cy="1579934"/>
            </a:xfrm>
            <a:custGeom>
              <a:avLst/>
              <a:gdLst>
                <a:gd name="T0" fmla="*/ 187 w 249"/>
                <a:gd name="T1" fmla="*/ 21 h 394"/>
                <a:gd name="T2" fmla="*/ 92 w 249"/>
                <a:gd name="T3" fmla="*/ 0 h 394"/>
                <a:gd name="T4" fmla="*/ 32 w 249"/>
                <a:gd name="T5" fmla="*/ 12 h 394"/>
                <a:gd name="T6" fmla="*/ 32 w 249"/>
                <a:gd name="T7" fmla="*/ 0 h 394"/>
                <a:gd name="T8" fmla="*/ 20 w 249"/>
                <a:gd name="T9" fmla="*/ 0 h 394"/>
                <a:gd name="T10" fmla="*/ 20 w 249"/>
                <a:gd name="T11" fmla="*/ 379 h 394"/>
                <a:gd name="T12" fmla="*/ 0 w 249"/>
                <a:gd name="T13" fmla="*/ 379 h 394"/>
                <a:gd name="T14" fmla="*/ 0 w 249"/>
                <a:gd name="T15" fmla="*/ 394 h 394"/>
                <a:gd name="T16" fmla="*/ 24 w 249"/>
                <a:gd name="T17" fmla="*/ 394 h 394"/>
                <a:gd name="T18" fmla="*/ 32 w 249"/>
                <a:gd name="T19" fmla="*/ 394 h 394"/>
                <a:gd name="T20" fmla="*/ 57 w 249"/>
                <a:gd name="T21" fmla="*/ 394 h 394"/>
                <a:gd name="T22" fmla="*/ 57 w 249"/>
                <a:gd name="T23" fmla="*/ 379 h 394"/>
                <a:gd name="T24" fmla="*/ 32 w 249"/>
                <a:gd name="T25" fmla="*/ 379 h 394"/>
                <a:gd name="T26" fmla="*/ 32 w 249"/>
                <a:gd name="T27" fmla="*/ 159 h 394"/>
                <a:gd name="T28" fmla="*/ 78 w 249"/>
                <a:gd name="T29" fmla="*/ 135 h 394"/>
                <a:gd name="T30" fmla="*/ 189 w 249"/>
                <a:gd name="T31" fmla="*/ 162 h 394"/>
                <a:gd name="T32" fmla="*/ 249 w 249"/>
                <a:gd name="T33" fmla="*/ 151 h 394"/>
                <a:gd name="T34" fmla="*/ 249 w 249"/>
                <a:gd name="T35" fmla="*/ 8 h 394"/>
                <a:gd name="T36" fmla="*/ 187 w 249"/>
                <a:gd name="T37"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9" h="394">
                  <a:moveTo>
                    <a:pt x="187" y="21"/>
                  </a:moveTo>
                  <a:cubicBezTo>
                    <a:pt x="163" y="20"/>
                    <a:pt x="133" y="0"/>
                    <a:pt x="92" y="0"/>
                  </a:cubicBezTo>
                  <a:cubicBezTo>
                    <a:pt x="71" y="0"/>
                    <a:pt x="43" y="9"/>
                    <a:pt x="32" y="12"/>
                  </a:cubicBezTo>
                  <a:cubicBezTo>
                    <a:pt x="32" y="0"/>
                    <a:pt x="32" y="0"/>
                    <a:pt x="32" y="0"/>
                  </a:cubicBezTo>
                  <a:cubicBezTo>
                    <a:pt x="20" y="0"/>
                    <a:pt x="20" y="0"/>
                    <a:pt x="20" y="0"/>
                  </a:cubicBezTo>
                  <a:cubicBezTo>
                    <a:pt x="20" y="379"/>
                    <a:pt x="20" y="379"/>
                    <a:pt x="20" y="379"/>
                  </a:cubicBezTo>
                  <a:cubicBezTo>
                    <a:pt x="0" y="379"/>
                    <a:pt x="0" y="379"/>
                    <a:pt x="0" y="379"/>
                  </a:cubicBezTo>
                  <a:cubicBezTo>
                    <a:pt x="0" y="394"/>
                    <a:pt x="0" y="394"/>
                    <a:pt x="0" y="394"/>
                  </a:cubicBezTo>
                  <a:cubicBezTo>
                    <a:pt x="24" y="394"/>
                    <a:pt x="24" y="394"/>
                    <a:pt x="24" y="394"/>
                  </a:cubicBezTo>
                  <a:cubicBezTo>
                    <a:pt x="32" y="394"/>
                    <a:pt x="32" y="394"/>
                    <a:pt x="32" y="394"/>
                  </a:cubicBezTo>
                  <a:cubicBezTo>
                    <a:pt x="57" y="394"/>
                    <a:pt x="57" y="394"/>
                    <a:pt x="57" y="394"/>
                  </a:cubicBezTo>
                  <a:cubicBezTo>
                    <a:pt x="57" y="379"/>
                    <a:pt x="57" y="379"/>
                    <a:pt x="57" y="379"/>
                  </a:cubicBezTo>
                  <a:cubicBezTo>
                    <a:pt x="32" y="379"/>
                    <a:pt x="32" y="379"/>
                    <a:pt x="32" y="379"/>
                  </a:cubicBezTo>
                  <a:cubicBezTo>
                    <a:pt x="32" y="159"/>
                    <a:pt x="32" y="159"/>
                    <a:pt x="32" y="159"/>
                  </a:cubicBezTo>
                  <a:cubicBezTo>
                    <a:pt x="38" y="151"/>
                    <a:pt x="52" y="137"/>
                    <a:pt x="78" y="135"/>
                  </a:cubicBezTo>
                  <a:cubicBezTo>
                    <a:pt x="104" y="133"/>
                    <a:pt x="144" y="163"/>
                    <a:pt x="189" y="162"/>
                  </a:cubicBezTo>
                  <a:cubicBezTo>
                    <a:pt x="204" y="162"/>
                    <a:pt x="249" y="151"/>
                    <a:pt x="249" y="151"/>
                  </a:cubicBezTo>
                  <a:cubicBezTo>
                    <a:pt x="249" y="8"/>
                    <a:pt x="249" y="8"/>
                    <a:pt x="249" y="8"/>
                  </a:cubicBezTo>
                  <a:cubicBezTo>
                    <a:pt x="249" y="8"/>
                    <a:pt x="211" y="22"/>
                    <a:pt x="187" y="21"/>
                  </a:cubicBezTo>
                  <a:close/>
                </a:path>
              </a:pathLst>
            </a:custGeom>
            <a:grp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17" name="文本框 5"/>
            <p:cNvSpPr txBox="1"/>
            <p:nvPr/>
          </p:nvSpPr>
          <p:spPr>
            <a:xfrm>
              <a:off x="5218261" y="3221646"/>
              <a:ext cx="754021" cy="491361"/>
            </a:xfrm>
            <a:prstGeom prst="rect">
              <a:avLst/>
            </a:prstGeom>
            <a:grpFill/>
          </p:spPr>
          <p:txBody>
            <a:bodyPr wrap="square" lIns="68580" tIns="34290" rIns="68580" bIns="34290"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四</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18" name="矩形 17"/>
          <p:cNvSpPr/>
          <p:nvPr/>
        </p:nvSpPr>
        <p:spPr>
          <a:xfrm>
            <a:off x="284218" y="4661712"/>
            <a:ext cx="3087197" cy="1251112"/>
          </a:xfrm>
          <a:prstGeom prst="rect">
            <a:avLst/>
          </a:prstGeom>
        </p:spPr>
        <p:txBody>
          <a:bodyPr wrap="square" lIns="68580" tIns="34290" rIns="68580" bIns="34290">
            <a:spAutoFit/>
          </a:bodyPr>
          <a:lstStyle/>
          <a:p>
            <a:pPr algn="just">
              <a:lnSpc>
                <a:spcPct val="120000"/>
              </a:lnSpc>
            </a:pPr>
            <a:r>
              <a:rPr lang="zh-CN" altLang="en-US" sz="1600" dirty="0">
                <a:solidFill>
                  <a:srgbClr val="C00000"/>
                </a:solidFill>
                <a:latin typeface="微软雅黑" panose="020B0503020204020204" pitchFamily="34" charset="-122"/>
                <a:ea typeface="微软雅黑" panose="020B0503020204020204" pitchFamily="34" charset="-122"/>
              </a:rPr>
              <a:t>截止</a:t>
            </a:r>
            <a:r>
              <a:rPr lang="en-US" altLang="zh-CN" sz="1600" dirty="0">
                <a:solidFill>
                  <a:srgbClr val="C00000"/>
                </a:solidFill>
                <a:latin typeface="微软雅黑" panose="020B0503020204020204" pitchFamily="34" charset="-122"/>
                <a:ea typeface="微软雅黑" panose="020B0503020204020204" pitchFamily="34" charset="-122"/>
              </a:rPr>
              <a:t>2008</a:t>
            </a:r>
            <a:r>
              <a:rPr lang="zh-CN" altLang="en-US" sz="1600" dirty="0">
                <a:solidFill>
                  <a:srgbClr val="C00000"/>
                </a:solidFill>
                <a:latin typeface="微软雅黑" panose="020B0503020204020204" pitchFamily="34" charset="-122"/>
                <a:ea typeface="微软雅黑" panose="020B0503020204020204" pitchFamily="34" charset="-122"/>
              </a:rPr>
              <a:t>年</a:t>
            </a:r>
            <a:r>
              <a:rPr lang="en-US" altLang="zh-CN" sz="1600" dirty="0">
                <a:solidFill>
                  <a:srgbClr val="C00000"/>
                </a:solidFill>
                <a:latin typeface="微软雅黑" panose="020B0503020204020204" pitchFamily="34" charset="-122"/>
                <a:ea typeface="微软雅黑" panose="020B0503020204020204" pitchFamily="34" charset="-122"/>
              </a:rPr>
              <a:t>11</a:t>
            </a:r>
            <a:r>
              <a:rPr lang="zh-CN" altLang="en-US" sz="1600" dirty="0">
                <a:solidFill>
                  <a:srgbClr val="C00000"/>
                </a:solidFill>
                <a:latin typeface="微软雅黑" panose="020B0503020204020204" pitchFamily="34" charset="-122"/>
                <a:ea typeface="微软雅黑" panose="020B0503020204020204" pitchFamily="34" charset="-122"/>
              </a:rPr>
              <a:t>月</a:t>
            </a:r>
            <a:r>
              <a:rPr lang="zh-CN" altLang="en-US" sz="1600" dirty="0">
                <a:solidFill>
                  <a:schemeClr val="tx2"/>
                </a:solidFill>
                <a:latin typeface="微软雅黑" panose="020B0503020204020204" pitchFamily="34" charset="-122"/>
                <a:ea typeface="微软雅黑" panose="020B0503020204020204" pitchFamily="34" charset="-122"/>
              </a:rPr>
              <a:t>，国家共发布有关信息安全技术、产品、测评和管理的国家标准</a:t>
            </a:r>
            <a:r>
              <a:rPr lang="en-US" altLang="zh-CN" sz="1600" dirty="0">
                <a:solidFill>
                  <a:schemeClr val="tx2"/>
                </a:solidFill>
                <a:latin typeface="微软雅黑" panose="020B0503020204020204" pitchFamily="34" charset="-122"/>
                <a:ea typeface="微软雅黑" panose="020B0503020204020204" pitchFamily="34" charset="-122"/>
              </a:rPr>
              <a:t>69</a:t>
            </a:r>
            <a:r>
              <a:rPr lang="zh-CN" altLang="en-US" sz="1600" dirty="0">
                <a:solidFill>
                  <a:schemeClr val="tx2"/>
                </a:solidFill>
                <a:latin typeface="微软雅黑" panose="020B0503020204020204" pitchFamily="34" charset="-122"/>
                <a:ea typeface="微软雅黑" panose="020B0503020204020204" pitchFamily="34" charset="-122"/>
              </a:rPr>
              <a:t>项（不包括密码与保密标准）。</a:t>
            </a:r>
          </a:p>
        </p:txBody>
      </p:sp>
      <p:sp>
        <p:nvSpPr>
          <p:cNvPr id="21" name="矩形 20"/>
          <p:cNvSpPr/>
          <p:nvPr/>
        </p:nvSpPr>
        <p:spPr>
          <a:xfrm>
            <a:off x="284218" y="2522021"/>
            <a:ext cx="2211382" cy="830997"/>
          </a:xfrm>
          <a:prstGeom prst="rect">
            <a:avLst/>
          </a:prstGeom>
        </p:spPr>
        <p:txBody>
          <a:bodyPr wrap="square">
            <a:spAutoFit/>
          </a:bodyPr>
          <a:lstStyle/>
          <a:p>
            <a:pPr algn="just"/>
            <a:r>
              <a:rPr lang="en-US" altLang="zh-CN" sz="1600" dirty="0">
                <a:solidFill>
                  <a:srgbClr val="C00000"/>
                </a:solidFill>
                <a:latin typeface="微软雅黑" panose="020B0503020204020204" pitchFamily="34" charset="-122"/>
                <a:ea typeface="微软雅黑" panose="020B0503020204020204" pitchFamily="34" charset="-122"/>
              </a:rPr>
              <a:t>1985</a:t>
            </a:r>
            <a:r>
              <a:rPr lang="zh-CN" altLang="en-US" sz="1600" dirty="0">
                <a:solidFill>
                  <a:srgbClr val="C00000"/>
                </a:solidFill>
                <a:latin typeface="微软雅黑" panose="020B0503020204020204" pitchFamily="34" charset="-122"/>
                <a:ea typeface="微软雅黑" panose="020B0503020204020204" pitchFamily="34" charset="-122"/>
              </a:rPr>
              <a:t>年</a:t>
            </a:r>
            <a:r>
              <a:rPr lang="zh-CN" altLang="en-US" sz="1600" dirty="0">
                <a:solidFill>
                  <a:schemeClr val="tx2"/>
                </a:solidFill>
                <a:latin typeface="微软雅黑" panose="020B0503020204020204" pitchFamily="34" charset="-122"/>
                <a:ea typeface="微软雅黑" panose="020B0503020204020204" pitchFamily="34" charset="-122"/>
              </a:rPr>
              <a:t>发布了第一个标准</a:t>
            </a:r>
            <a:r>
              <a:rPr lang="en-US" altLang="zh-CN" sz="1600" dirty="0">
                <a:solidFill>
                  <a:schemeClr val="tx2"/>
                </a:solidFill>
                <a:latin typeface="微软雅黑" panose="020B0503020204020204" pitchFamily="34" charset="-122"/>
                <a:ea typeface="微软雅黑" panose="020B0503020204020204" pitchFamily="34" charset="-122"/>
              </a:rPr>
              <a:t>GB4943“</a:t>
            </a:r>
            <a:r>
              <a:rPr lang="zh-CN" altLang="en-US" sz="1600" dirty="0">
                <a:solidFill>
                  <a:schemeClr val="tx2"/>
                </a:solidFill>
                <a:latin typeface="微软雅黑" panose="020B0503020204020204" pitchFamily="34" charset="-122"/>
                <a:ea typeface="微软雅黑" panose="020B0503020204020204" pitchFamily="34" charset="-122"/>
              </a:rPr>
              <a:t>信息技术设备的安全”</a:t>
            </a:r>
          </a:p>
        </p:txBody>
      </p:sp>
      <p:sp>
        <p:nvSpPr>
          <p:cNvPr id="22" name="矩形 21"/>
          <p:cNvSpPr/>
          <p:nvPr/>
        </p:nvSpPr>
        <p:spPr>
          <a:xfrm>
            <a:off x="6090086" y="2663492"/>
            <a:ext cx="3948517" cy="338554"/>
          </a:xfrm>
          <a:prstGeom prst="rect">
            <a:avLst/>
          </a:prstGeom>
        </p:spPr>
        <p:txBody>
          <a:bodyPr wrap="none">
            <a:spAutoFit/>
          </a:bodyPr>
          <a:lstStyle/>
          <a:p>
            <a:r>
              <a:rPr lang="en-US" altLang="zh-CN" sz="1600" dirty="0">
                <a:solidFill>
                  <a:srgbClr val="C00000"/>
                </a:solidFill>
                <a:latin typeface="微软雅黑" panose="020B0503020204020204" pitchFamily="34" charset="-122"/>
                <a:ea typeface="微软雅黑" panose="020B0503020204020204" pitchFamily="34" charset="-122"/>
              </a:rPr>
              <a:t>1994</a:t>
            </a:r>
            <a:r>
              <a:rPr lang="zh-CN" altLang="zh-CN" sz="1600" dirty="0">
                <a:solidFill>
                  <a:srgbClr val="C00000"/>
                </a:solidFill>
                <a:latin typeface="微软雅黑" panose="020B0503020204020204" pitchFamily="34" charset="-122"/>
                <a:ea typeface="微软雅黑" panose="020B0503020204020204" pitchFamily="34" charset="-122"/>
              </a:rPr>
              <a:t>年</a:t>
            </a:r>
            <a:r>
              <a:rPr lang="zh-CN" altLang="zh-CN" sz="1600" dirty="0">
                <a:solidFill>
                  <a:schemeClr val="tx2"/>
                </a:solidFill>
                <a:latin typeface="微软雅黑" panose="020B0503020204020204" pitchFamily="34" charset="-122"/>
                <a:ea typeface="微软雅黑" panose="020B0503020204020204" pitchFamily="34" charset="-122"/>
              </a:rPr>
              <a:t>发布了第一批信息安全技术标准。</a:t>
            </a:r>
            <a:endParaRPr lang="zh-CN" altLang="en-US" sz="1600" dirty="0">
              <a:solidFill>
                <a:schemeClr val="tx2"/>
              </a:solidFill>
              <a:latin typeface="微软雅黑" panose="020B0503020204020204" pitchFamily="34" charset="-122"/>
              <a:ea typeface="微软雅黑" panose="020B0503020204020204" pitchFamily="34" charset="-122"/>
            </a:endParaRPr>
          </a:p>
        </p:txBody>
      </p:sp>
      <p:sp>
        <p:nvSpPr>
          <p:cNvPr id="23" name="矩形 22"/>
          <p:cNvSpPr/>
          <p:nvPr/>
        </p:nvSpPr>
        <p:spPr>
          <a:xfrm>
            <a:off x="6090086" y="4454092"/>
            <a:ext cx="5978721" cy="584775"/>
          </a:xfrm>
          <a:prstGeom prst="rect">
            <a:avLst/>
          </a:prstGeom>
        </p:spPr>
        <p:txBody>
          <a:bodyPr wrap="square">
            <a:spAutoFit/>
          </a:bodyPr>
          <a:lstStyle/>
          <a:p>
            <a:pPr algn="just"/>
            <a:r>
              <a:rPr lang="en-US" altLang="zh-CN" sz="1600" dirty="0" smtClean="0">
                <a:solidFill>
                  <a:srgbClr val="C00000"/>
                </a:solidFill>
                <a:latin typeface="微软雅黑" panose="020B0503020204020204" pitchFamily="34" charset="-122"/>
                <a:ea typeface="微软雅黑" panose="020B0503020204020204" pitchFamily="34" charset="-122"/>
              </a:rPr>
              <a:t>2019</a:t>
            </a:r>
            <a:r>
              <a:rPr lang="zh-CN" altLang="en-US" sz="1600" dirty="0" smtClean="0">
                <a:solidFill>
                  <a:srgbClr val="C00000"/>
                </a:solidFill>
                <a:latin typeface="微软雅黑" panose="020B0503020204020204" pitchFamily="34" charset="-122"/>
                <a:ea typeface="微软雅黑" panose="020B0503020204020204" pitchFamily="34" charset="-122"/>
              </a:rPr>
              <a:t>年</a:t>
            </a:r>
            <a:r>
              <a:rPr lang="en-US" altLang="zh-CN" sz="1600" dirty="0">
                <a:solidFill>
                  <a:srgbClr val="C00000"/>
                </a:solidFill>
                <a:latin typeface="微软雅黑" panose="020B0503020204020204" pitchFamily="34" charset="-122"/>
                <a:ea typeface="微软雅黑" panose="020B0503020204020204" pitchFamily="34" charset="-122"/>
              </a:rPr>
              <a:t>5</a:t>
            </a:r>
            <a:r>
              <a:rPr lang="zh-CN" altLang="en-US" sz="1600" dirty="0" smtClean="0">
                <a:solidFill>
                  <a:srgbClr val="C00000"/>
                </a:solidFill>
                <a:latin typeface="微软雅黑" panose="020B0503020204020204" pitchFamily="34" charset="-122"/>
                <a:ea typeface="微软雅黑" panose="020B0503020204020204" pitchFamily="34" charset="-122"/>
              </a:rPr>
              <a:t>月</a:t>
            </a:r>
            <a:r>
              <a:rPr lang="zh-CN" altLang="en-US" sz="1600" dirty="0" smtClean="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全国信息安全标准化技术委员会发布</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 网络安全等级保护基本要求</a:t>
            </a:r>
            <a:r>
              <a:rPr lang="en-US" altLang="zh-CN" sz="1600"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2"/>
                </a:solidFill>
                <a:latin typeface="微软雅黑" panose="020B0503020204020204" pitchFamily="34" charset="-122"/>
                <a:ea typeface="微软雅黑" panose="020B0503020204020204" pitchFamily="34" charset="-122"/>
              </a:rPr>
              <a:t>系列</a:t>
            </a:r>
            <a:r>
              <a:rPr lang="zh-CN" altLang="en-US" sz="1600" dirty="0" smtClean="0">
                <a:solidFill>
                  <a:schemeClr val="tx2"/>
                </a:solidFill>
                <a:latin typeface="微软雅黑" panose="020B0503020204020204" pitchFamily="34" charset="-122"/>
                <a:ea typeface="微软雅黑" panose="020B0503020204020204" pitchFamily="34" charset="-122"/>
              </a:rPr>
              <a:t>标准。</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3449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P spid="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normAutofit fontScale="92500" lnSpcReduction="10000"/>
          </a:bodyPr>
          <a:lstStyle/>
          <a:p>
            <a:pPr lvl="1"/>
            <a:r>
              <a:rPr lang="zh-CN" altLang="en-US" dirty="0" smtClean="0"/>
              <a:t> 等保</a:t>
            </a:r>
            <a:r>
              <a:rPr lang="en-US" altLang="zh-CN" dirty="0" smtClean="0"/>
              <a:t>1.0</a:t>
            </a:r>
            <a:r>
              <a:rPr lang="zh-CN" altLang="en-US" dirty="0" smtClean="0"/>
              <a:t> </a:t>
            </a:r>
            <a:endParaRPr lang="en-US" altLang="zh-CN" dirty="0" smtClean="0"/>
          </a:p>
          <a:p>
            <a:pPr lvl="2"/>
            <a:r>
              <a:rPr lang="zh-CN" altLang="en-US" dirty="0" smtClean="0"/>
              <a:t>在</a:t>
            </a:r>
            <a:r>
              <a:rPr lang="zh-CN" altLang="en-US" dirty="0"/>
              <a:t>我国众多的信息安全标准中，公安部主持制定、国家质量技术监督局发布的中华人民共和国国家标准</a:t>
            </a:r>
            <a:r>
              <a:rPr lang="en-US" altLang="zh-CN" dirty="0"/>
              <a:t>GB17895-1999</a:t>
            </a:r>
            <a:r>
              <a:rPr lang="en-US" altLang="zh-CN" dirty="0">
                <a:solidFill>
                  <a:srgbClr val="C00000"/>
                </a:solidFill>
              </a:rPr>
              <a:t>《</a:t>
            </a:r>
            <a:r>
              <a:rPr lang="zh-CN" altLang="en-US" dirty="0">
                <a:solidFill>
                  <a:srgbClr val="C00000"/>
                </a:solidFill>
              </a:rPr>
              <a:t>计算机信息系统安全保护等级划分准则</a:t>
            </a:r>
            <a:r>
              <a:rPr lang="en-US" altLang="zh-CN" dirty="0" smtClean="0">
                <a:solidFill>
                  <a:srgbClr val="C00000"/>
                </a:solidFill>
              </a:rPr>
              <a:t>》</a:t>
            </a:r>
            <a:r>
              <a:rPr lang="zh-CN" altLang="en-US" dirty="0" smtClean="0"/>
              <a:t>、</a:t>
            </a:r>
            <a:r>
              <a:rPr lang="en-US" altLang="zh-CN" dirty="0" smtClean="0">
                <a:solidFill>
                  <a:srgbClr val="C00000"/>
                </a:solidFill>
              </a:rPr>
              <a:t>《</a:t>
            </a:r>
            <a:r>
              <a:rPr lang="en-US" altLang="zh-CN" dirty="0">
                <a:solidFill>
                  <a:srgbClr val="C00000"/>
                </a:solidFill>
              </a:rPr>
              <a:t>GB/T22239-2008 </a:t>
            </a:r>
            <a:r>
              <a:rPr lang="zh-CN" altLang="en-US" dirty="0">
                <a:solidFill>
                  <a:srgbClr val="C00000"/>
                </a:solidFill>
              </a:rPr>
              <a:t>信息安全技术 信息系统安全等级保护基本要求 </a:t>
            </a:r>
            <a:r>
              <a:rPr lang="en-US" altLang="zh-CN" dirty="0">
                <a:solidFill>
                  <a:srgbClr val="C00000"/>
                </a:solidFill>
              </a:rPr>
              <a:t>》</a:t>
            </a:r>
            <a:r>
              <a:rPr lang="zh-CN" altLang="en-US" dirty="0"/>
              <a:t>为代表的等级保护系列配套标准被认为我国信息安全标准的</a:t>
            </a:r>
            <a:r>
              <a:rPr lang="zh-CN" altLang="en-US" dirty="0" smtClean="0"/>
              <a:t>奠基石，习惯称为等保</a:t>
            </a:r>
            <a:r>
              <a:rPr lang="en-US" altLang="zh-CN" dirty="0" smtClean="0"/>
              <a:t>1.0</a:t>
            </a:r>
            <a:r>
              <a:rPr lang="zh-CN" altLang="en-US" dirty="0" smtClean="0"/>
              <a:t>。</a:t>
            </a:r>
            <a:endParaRPr lang="en-US" altLang="zh-CN" dirty="0" smtClean="0"/>
          </a:p>
          <a:p>
            <a:pPr lvl="1"/>
            <a:r>
              <a:rPr lang="en-US" altLang="zh-CN" dirty="0"/>
              <a:t> </a:t>
            </a:r>
            <a:r>
              <a:rPr lang="zh-CN" altLang="en-US" dirty="0" smtClean="0"/>
              <a:t>等保</a:t>
            </a:r>
            <a:r>
              <a:rPr lang="en-US" altLang="zh-CN" dirty="0" smtClean="0"/>
              <a:t>2.0</a:t>
            </a:r>
          </a:p>
          <a:p>
            <a:pPr lvl="2"/>
            <a:r>
              <a:rPr lang="en-US" altLang="zh-CN" dirty="0" smtClean="0"/>
              <a:t>2017</a:t>
            </a:r>
            <a:r>
              <a:rPr lang="zh-CN" altLang="en-US" dirty="0" smtClean="0"/>
              <a:t>年</a:t>
            </a:r>
            <a:r>
              <a:rPr lang="en-US" altLang="zh-CN" dirty="0" smtClean="0"/>
              <a:t>1</a:t>
            </a:r>
            <a:r>
              <a:rPr lang="zh-CN" altLang="en-US" dirty="0" smtClean="0"/>
              <a:t>月至</a:t>
            </a:r>
            <a:r>
              <a:rPr lang="en-US" altLang="zh-CN" dirty="0" smtClean="0"/>
              <a:t>2</a:t>
            </a:r>
            <a:r>
              <a:rPr lang="zh-CN" altLang="en-US" dirty="0" smtClean="0"/>
              <a:t>月，全国信息安全标准化技术委员会发布与等级保护相关的系列标准“征求意见稿”，</a:t>
            </a:r>
            <a:r>
              <a:rPr lang="en-US" altLang="zh-CN" dirty="0"/>
              <a:t> 2019</a:t>
            </a:r>
            <a:r>
              <a:rPr lang="zh-CN" altLang="en-US" dirty="0"/>
              <a:t>年</a:t>
            </a:r>
            <a:r>
              <a:rPr lang="en-US" altLang="zh-CN" dirty="0"/>
              <a:t>5</a:t>
            </a:r>
            <a:r>
              <a:rPr lang="zh-CN" altLang="en-US" dirty="0"/>
              <a:t>月</a:t>
            </a:r>
            <a:r>
              <a:rPr lang="en-US" altLang="zh-CN" dirty="0"/>
              <a:t>13</a:t>
            </a:r>
            <a:r>
              <a:rPr lang="zh-CN" altLang="en-US" dirty="0"/>
              <a:t>日，</a:t>
            </a:r>
            <a:r>
              <a:rPr lang="en-US" altLang="zh-CN" dirty="0"/>
              <a:t>GB/T 22239-2019 </a:t>
            </a:r>
            <a:r>
              <a:rPr lang="en-US" altLang="zh-CN" dirty="0">
                <a:solidFill>
                  <a:srgbClr val="C00000"/>
                </a:solidFill>
              </a:rPr>
              <a:t>《</a:t>
            </a:r>
            <a:r>
              <a:rPr lang="zh-CN" altLang="en-US" dirty="0">
                <a:solidFill>
                  <a:srgbClr val="C00000"/>
                </a:solidFill>
              </a:rPr>
              <a:t>网络安全等级保护基本要求</a:t>
            </a:r>
            <a:r>
              <a:rPr lang="en-US" altLang="zh-CN" dirty="0">
                <a:solidFill>
                  <a:srgbClr val="C00000"/>
                </a:solidFill>
              </a:rPr>
              <a:t>》</a:t>
            </a:r>
            <a:r>
              <a:rPr lang="zh-CN" altLang="en-US" dirty="0"/>
              <a:t>正式颁布。</a:t>
            </a:r>
            <a:endParaRPr lang="en-US" altLang="zh-CN" dirty="0"/>
          </a:p>
          <a:p>
            <a:pPr lvl="2"/>
            <a:r>
              <a:rPr lang="en-US" altLang="zh-CN" dirty="0" smtClean="0"/>
              <a:t>2017</a:t>
            </a:r>
            <a:r>
              <a:rPr lang="zh-CN" altLang="en-US" dirty="0"/>
              <a:t>年</a:t>
            </a:r>
            <a:r>
              <a:rPr lang="en-US" altLang="zh-CN" dirty="0"/>
              <a:t>5</a:t>
            </a:r>
            <a:r>
              <a:rPr lang="zh-CN" altLang="en-US" dirty="0"/>
              <a:t>月，国家公安部发布</a:t>
            </a:r>
            <a:r>
              <a:rPr lang="en-US" altLang="zh-CN" dirty="0">
                <a:solidFill>
                  <a:srgbClr val="C00000"/>
                </a:solidFill>
              </a:rPr>
              <a:t>《GA/T 1389—2017 </a:t>
            </a:r>
            <a:r>
              <a:rPr lang="zh-CN" altLang="en-US" dirty="0">
                <a:solidFill>
                  <a:srgbClr val="C00000"/>
                </a:solidFill>
              </a:rPr>
              <a:t>网络安全等级保护定级指南</a:t>
            </a:r>
            <a:r>
              <a:rPr lang="en-US" altLang="zh-CN" dirty="0">
                <a:solidFill>
                  <a:srgbClr val="C00000"/>
                </a:solidFill>
              </a:rPr>
              <a:t>》</a:t>
            </a:r>
            <a:r>
              <a:rPr lang="zh-CN" altLang="en-US" dirty="0">
                <a:solidFill>
                  <a:srgbClr val="C00000"/>
                </a:solidFill>
              </a:rPr>
              <a:t>、</a:t>
            </a:r>
            <a:r>
              <a:rPr lang="en-US" altLang="zh-CN" dirty="0">
                <a:solidFill>
                  <a:srgbClr val="C00000"/>
                </a:solidFill>
              </a:rPr>
              <a:t>《GA/T 1390.2—2017 </a:t>
            </a:r>
            <a:r>
              <a:rPr lang="zh-CN" altLang="en-US" dirty="0">
                <a:solidFill>
                  <a:srgbClr val="C00000"/>
                </a:solidFill>
              </a:rPr>
              <a:t>网络安全等级保护基本要求 第 </a:t>
            </a:r>
            <a:r>
              <a:rPr lang="en-US" altLang="zh-CN" dirty="0">
                <a:solidFill>
                  <a:srgbClr val="C00000"/>
                </a:solidFill>
              </a:rPr>
              <a:t>2 </a:t>
            </a:r>
            <a:r>
              <a:rPr lang="zh-CN" altLang="en-US" dirty="0">
                <a:solidFill>
                  <a:srgbClr val="C00000"/>
                </a:solidFill>
              </a:rPr>
              <a:t>部分：云计算安全扩展要求</a:t>
            </a:r>
            <a:r>
              <a:rPr lang="en-US" altLang="zh-CN" dirty="0">
                <a:solidFill>
                  <a:srgbClr val="C00000"/>
                </a:solidFill>
              </a:rPr>
              <a:t>》</a:t>
            </a:r>
            <a:r>
              <a:rPr lang="zh-CN" altLang="en-US" dirty="0"/>
              <a:t>等</a:t>
            </a:r>
            <a:r>
              <a:rPr lang="en-US" altLang="zh-CN" dirty="0"/>
              <a:t>4</a:t>
            </a:r>
            <a:r>
              <a:rPr lang="zh-CN" altLang="en-US" dirty="0"/>
              <a:t>个公共安全行业等级保护</a:t>
            </a:r>
            <a:r>
              <a:rPr lang="zh-CN" altLang="en-US" dirty="0" smtClean="0"/>
              <a:t>标准， 习惯</a:t>
            </a:r>
            <a:r>
              <a:rPr lang="zh-CN" altLang="en-US" dirty="0"/>
              <a:t>称为等保</a:t>
            </a:r>
            <a:r>
              <a:rPr lang="en-US" altLang="zh-CN" dirty="0"/>
              <a:t>2.0 </a:t>
            </a:r>
            <a:r>
              <a:rPr lang="zh-CN" altLang="en-US" dirty="0" smtClean="0"/>
              <a:t>。</a:t>
            </a:r>
            <a:endParaRPr lang="en-US" altLang="zh-CN" dirty="0" smtClean="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92461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等保</a:t>
            </a:r>
            <a:r>
              <a:rPr lang="en-US" altLang="zh-CN" dirty="0" smtClean="0"/>
              <a:t>1.0</a:t>
            </a:r>
            <a:r>
              <a:rPr lang="en-US" altLang="zh-CN" dirty="0" smtClean="0">
                <a:sym typeface="Wingdings" panose="05000000000000000000" pitchFamily="2" charset="2"/>
              </a:rPr>
              <a:t>2.0</a:t>
            </a:r>
            <a:endParaRPr lang="zh-CN" altLang="en-US" dirty="0"/>
          </a:p>
        </p:txBody>
      </p:sp>
      <p:pic>
        <p:nvPicPr>
          <p:cNvPr id="4" name="图片 3">
            <a:extLst>
              <a:ext uri="{FF2B5EF4-FFF2-40B4-BE49-F238E27FC236}">
                <a16:creationId xmlns:a16="http://schemas.microsoft.com/office/drawing/2014/main" xmlns="" id="{CEE91989-91C1-41B1-8444-9F9BF22989E5}"/>
              </a:ext>
            </a:extLst>
          </p:cNvPr>
          <p:cNvPicPr>
            <a:picLocks noChangeAspect="1"/>
          </p:cNvPicPr>
          <p:nvPr/>
        </p:nvPicPr>
        <p:blipFill>
          <a:blip r:embed="rId3"/>
          <a:stretch>
            <a:fillRect/>
          </a:stretch>
        </p:blipFill>
        <p:spPr>
          <a:xfrm>
            <a:off x="2063552" y="1772816"/>
            <a:ext cx="9916278" cy="4615115"/>
          </a:xfrm>
          <a:prstGeom prst="rect">
            <a:avLst/>
          </a:prstGeom>
        </p:spPr>
      </p:pic>
      <p:sp>
        <p:nvSpPr>
          <p:cNvPr id="5" name="文本框 4">
            <a:extLst>
              <a:ext uri="{FF2B5EF4-FFF2-40B4-BE49-F238E27FC236}">
                <a16:creationId xmlns:a16="http://schemas.microsoft.com/office/drawing/2014/main" xmlns="" id="{0E49949C-C760-4713-930E-2B8DDE6E476A}"/>
              </a:ext>
            </a:extLst>
          </p:cNvPr>
          <p:cNvSpPr txBox="1"/>
          <p:nvPr/>
        </p:nvSpPr>
        <p:spPr>
          <a:xfrm>
            <a:off x="2057980" y="5394955"/>
            <a:ext cx="954007"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未变化</a:t>
            </a:r>
            <a:endParaRPr lang="en-US" altLang="zh-CN" sz="1400" b="1" dirty="0">
              <a:latin typeface="微软雅黑" panose="020B0503020204020204" pitchFamily="34" charset="-122"/>
              <a:ea typeface="微软雅黑" panose="020B0503020204020204" pitchFamily="34" charset="-122"/>
            </a:endParaRPr>
          </a:p>
          <a:p>
            <a:r>
              <a:rPr lang="zh-CN" altLang="en-US" sz="1400" b="1" dirty="0">
                <a:solidFill>
                  <a:srgbClr val="305798"/>
                </a:solidFill>
                <a:latin typeface="微软雅黑" panose="020B0503020204020204" pitchFamily="34" charset="-122"/>
                <a:ea typeface="微软雅黑" panose="020B0503020204020204" pitchFamily="34" charset="-122"/>
              </a:rPr>
              <a:t>修订内容</a:t>
            </a:r>
            <a:endParaRPr lang="en-US" altLang="zh-CN" sz="1400" b="1" dirty="0">
              <a:solidFill>
                <a:srgbClr val="305798"/>
              </a:solidFill>
              <a:latin typeface="微软雅黑" panose="020B0503020204020204" pitchFamily="34" charset="-122"/>
              <a:ea typeface="微软雅黑" panose="020B0503020204020204" pitchFamily="34" charset="-122"/>
            </a:endParaRPr>
          </a:p>
          <a:p>
            <a:r>
              <a:rPr lang="zh-CN" altLang="en-US" sz="1400" b="1" dirty="0">
                <a:solidFill>
                  <a:srgbClr val="FF0000"/>
                </a:solidFill>
                <a:latin typeface="微软雅黑" panose="020B0503020204020204" pitchFamily="34" charset="-122"/>
                <a:ea typeface="微软雅黑" panose="020B0503020204020204" pitchFamily="34" charset="-122"/>
              </a:rPr>
              <a:t>新增</a:t>
            </a:r>
          </a:p>
        </p:txBody>
      </p:sp>
      <p:sp>
        <p:nvSpPr>
          <p:cNvPr id="6" name="文本框 5"/>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7" name="矩形 6"/>
          <p:cNvSpPr/>
          <p:nvPr/>
        </p:nvSpPr>
        <p:spPr>
          <a:xfrm>
            <a:off x="104915" y="2287821"/>
            <a:ext cx="1983447" cy="3570208"/>
          </a:xfrm>
          <a:prstGeom prst="rect">
            <a:avLst/>
          </a:prstGeom>
        </p:spPr>
        <p:txBody>
          <a:bodyPr wrap="square">
            <a:spAutoFit/>
          </a:bodyPr>
          <a:lstStyle/>
          <a:p>
            <a:pPr marL="285750" indent="-285750" algn="just">
              <a:spcAft>
                <a:spcPts val="600"/>
              </a:spcAft>
              <a:buFont typeface="Wingdings" panose="05000000000000000000" pitchFamily="2" charset="2"/>
              <a:buChar char="p"/>
            </a:pPr>
            <a:r>
              <a:rPr lang="zh-CN" altLang="en-US" dirty="0">
                <a:solidFill>
                  <a:schemeClr val="tx2"/>
                </a:solidFill>
                <a:latin typeface="微软雅黑" panose="020B0503020204020204" pitchFamily="34" charset="-122"/>
                <a:ea typeface="微软雅黑" panose="020B0503020204020204" pitchFamily="34" charset="-122"/>
              </a:rPr>
              <a:t>正式更名为网络安全等级保护标准；</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dirty="0">
                <a:solidFill>
                  <a:schemeClr val="tx2"/>
                </a:solidFill>
                <a:latin typeface="微软雅黑" panose="020B0503020204020204" pitchFamily="34" charset="-122"/>
                <a:ea typeface="微软雅黑" panose="020B0503020204020204" pitchFamily="34" charset="-122"/>
              </a:rPr>
              <a:t>横向扩展了对云计算、移动互联网、物联网、工业控制系统的安全要求；</a:t>
            </a:r>
            <a:endParaRPr lang="en-US" altLang="zh-CN" dirty="0">
              <a:solidFill>
                <a:schemeClr val="tx2"/>
              </a:solidFill>
              <a:latin typeface="微软雅黑" panose="020B0503020204020204" pitchFamily="34" charset="-122"/>
              <a:ea typeface="微软雅黑" panose="020B0503020204020204" pitchFamily="34" charset="-122"/>
            </a:endParaRPr>
          </a:p>
          <a:p>
            <a:pPr marL="285750" indent="-285750" algn="just">
              <a:spcAft>
                <a:spcPts val="600"/>
              </a:spcAft>
              <a:buFont typeface="Wingdings" panose="05000000000000000000" pitchFamily="2" charset="2"/>
              <a:buChar char="p"/>
            </a:pPr>
            <a:r>
              <a:rPr lang="zh-CN" altLang="en-US" dirty="0">
                <a:solidFill>
                  <a:schemeClr val="tx2"/>
                </a:solidFill>
                <a:latin typeface="微软雅黑" panose="020B0503020204020204" pitchFamily="34" charset="-122"/>
                <a:ea typeface="微软雅黑" panose="020B0503020204020204" pitchFamily="34" charset="-122"/>
              </a:rPr>
              <a:t>纵向扩展了对等保测评机构的规范管理。</a:t>
            </a:r>
            <a:endParaRPr lang="en-US" altLang="zh-CN"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641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保护对象</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3196180258"/>
              </p:ext>
            </p:extLst>
          </p:nvPr>
        </p:nvGraphicFramePr>
        <p:xfrm>
          <a:off x="1199456" y="2348880"/>
          <a:ext cx="9505056" cy="3240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6541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normAutofit/>
          </a:bodyPr>
          <a:lstStyle/>
          <a:p>
            <a:pPr lvl="1"/>
            <a:r>
              <a:rPr lang="en-US" altLang="zh-CN" dirty="0"/>
              <a:t> GB17895-1999《</a:t>
            </a:r>
            <a:r>
              <a:rPr lang="zh-CN" altLang="en-US" dirty="0"/>
              <a:t>计算机信息系统安全保护等级划分准则</a:t>
            </a:r>
            <a:r>
              <a:rPr lang="en-US" altLang="zh-CN" dirty="0"/>
              <a:t>》</a:t>
            </a:r>
            <a:endParaRPr lang="en-US" altLang="zh-CN" dirty="0" smtClean="0"/>
          </a:p>
          <a:p>
            <a:pPr lvl="2"/>
            <a:r>
              <a:rPr lang="en-US" altLang="zh-CN" dirty="0"/>
              <a:t> </a:t>
            </a:r>
            <a:r>
              <a:rPr lang="zh-CN" altLang="zh-CN" dirty="0"/>
              <a:t>第一级 用户自主保护级</a:t>
            </a:r>
            <a:r>
              <a:rPr lang="zh-CN" altLang="zh-CN" dirty="0" smtClean="0"/>
              <a:t>：</a:t>
            </a:r>
            <a:r>
              <a:rPr lang="zh-CN" altLang="en-US" dirty="0" smtClean="0"/>
              <a:t>提供用户和数据隔离功能</a:t>
            </a:r>
            <a:r>
              <a:rPr lang="zh-CN" altLang="zh-CN" dirty="0" smtClean="0"/>
              <a:t>。</a:t>
            </a:r>
            <a:endParaRPr lang="zh-CN" altLang="zh-CN" dirty="0"/>
          </a:p>
          <a:p>
            <a:pPr lvl="2"/>
            <a:r>
              <a:rPr lang="en-US" altLang="zh-CN" dirty="0"/>
              <a:t> </a:t>
            </a:r>
            <a:r>
              <a:rPr lang="zh-CN" altLang="zh-CN" dirty="0"/>
              <a:t>第二级 系统审计保护级</a:t>
            </a:r>
            <a:r>
              <a:rPr lang="zh-CN" altLang="zh-CN" dirty="0" smtClean="0"/>
              <a:t>：实施粒度</a:t>
            </a:r>
            <a:r>
              <a:rPr lang="zh-CN" altLang="zh-CN" dirty="0"/>
              <a:t>更细的自主访问控制，它通过登录规程、审计安全性相关事件和隔离资源，使用户对自己的行为负责。</a:t>
            </a:r>
            <a:endParaRPr lang="en-US" altLang="zh-CN" dirty="0"/>
          </a:p>
          <a:p>
            <a:pPr lvl="2"/>
            <a:r>
              <a:rPr lang="zh-CN" altLang="zh-CN" dirty="0"/>
              <a:t>第三级 安全标记保护级</a:t>
            </a:r>
            <a:r>
              <a:rPr lang="zh-CN" altLang="zh-CN" dirty="0" smtClean="0"/>
              <a:t>：具有</a:t>
            </a:r>
            <a:r>
              <a:rPr lang="zh-CN" altLang="zh-CN" dirty="0"/>
              <a:t>系统审计</a:t>
            </a:r>
            <a:r>
              <a:rPr lang="zh-CN" altLang="zh-CN" dirty="0" smtClean="0"/>
              <a:t>保护</a:t>
            </a:r>
            <a:r>
              <a:rPr lang="zh-CN" altLang="en-US" dirty="0" smtClean="0"/>
              <a:t>的</a:t>
            </a:r>
            <a:r>
              <a:rPr lang="zh-CN" altLang="zh-CN" dirty="0" smtClean="0"/>
              <a:t>功能</a:t>
            </a:r>
            <a:r>
              <a:rPr lang="zh-CN" altLang="zh-CN" dirty="0"/>
              <a:t>。</a:t>
            </a:r>
          </a:p>
          <a:p>
            <a:pPr lvl="2"/>
            <a:r>
              <a:rPr lang="zh-CN" altLang="zh-CN" dirty="0"/>
              <a:t>第四级 结构化保护级</a:t>
            </a:r>
            <a:r>
              <a:rPr lang="zh-CN" altLang="zh-CN" dirty="0" smtClean="0"/>
              <a:t>：建立</a:t>
            </a:r>
            <a:r>
              <a:rPr lang="zh-CN" altLang="en-US" dirty="0" smtClean="0"/>
              <a:t>在</a:t>
            </a:r>
            <a:r>
              <a:rPr lang="zh-CN" altLang="zh-CN" dirty="0" smtClean="0"/>
              <a:t>一</a:t>
            </a:r>
            <a:r>
              <a:rPr lang="zh-CN" altLang="zh-CN" dirty="0"/>
              <a:t>个明确定义的形式化安全策略模型之上</a:t>
            </a:r>
            <a:r>
              <a:rPr lang="zh-CN" altLang="zh-CN" dirty="0" smtClean="0"/>
              <a:t>，要求</a:t>
            </a:r>
            <a:r>
              <a:rPr lang="zh-CN" altLang="zh-CN" dirty="0"/>
              <a:t>将第三级系统中</a:t>
            </a:r>
            <a:r>
              <a:rPr lang="zh-CN" altLang="zh-CN" dirty="0" smtClean="0"/>
              <a:t>的访问</a:t>
            </a:r>
            <a:r>
              <a:rPr lang="zh-CN" altLang="zh-CN" dirty="0"/>
              <a:t>控制扩展到所有主体与客体。</a:t>
            </a:r>
          </a:p>
          <a:p>
            <a:pPr lvl="2"/>
            <a:r>
              <a:rPr lang="zh-CN" altLang="zh-CN" dirty="0"/>
              <a:t>第五级 访问验证保护级</a:t>
            </a:r>
            <a:r>
              <a:rPr lang="zh-CN" altLang="zh-CN" dirty="0" smtClean="0"/>
              <a:t>：满足</a:t>
            </a:r>
            <a:r>
              <a:rPr lang="zh-CN" altLang="zh-CN" dirty="0"/>
              <a:t>访问监控器</a:t>
            </a:r>
            <a:r>
              <a:rPr lang="zh-CN" altLang="zh-CN" dirty="0" smtClean="0"/>
              <a:t>需求</a:t>
            </a:r>
            <a:r>
              <a:rPr lang="zh-CN" altLang="en-US" dirty="0" smtClean="0"/>
              <a:t>，由</a:t>
            </a:r>
            <a:r>
              <a:rPr lang="zh-CN" altLang="zh-CN" dirty="0" smtClean="0"/>
              <a:t>访问</a:t>
            </a:r>
            <a:r>
              <a:rPr lang="zh-CN" altLang="zh-CN" dirty="0"/>
              <a:t>监控器仲裁主体对客体的全部访问</a:t>
            </a:r>
            <a:r>
              <a:rPr lang="zh-CN" altLang="zh-CN" dirty="0" smtClean="0"/>
              <a:t>。</a:t>
            </a:r>
            <a:endParaRPr lang="zh-CN" altLang="en-US" dirty="0"/>
          </a:p>
          <a:p>
            <a:pPr lvl="2"/>
            <a:endParaRPr lang="zh-CN" altLang="zh-CN" dirty="0"/>
          </a:p>
          <a:p>
            <a:pPr lvl="2"/>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591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normAutofit/>
          </a:bodyPr>
          <a:lstStyle/>
          <a:p>
            <a:pPr lvl="1"/>
            <a:r>
              <a:rPr lang="zh-CN" altLang="en-US" dirty="0" smtClean="0"/>
              <a:t> </a:t>
            </a:r>
            <a:r>
              <a:rPr lang="en-US" altLang="zh-CN" dirty="0"/>
              <a:t>GA/T 1389—2017《</a:t>
            </a:r>
            <a:r>
              <a:rPr lang="zh-CN" altLang="en-US" dirty="0"/>
              <a:t>信息安全技术   网络安全等级保护定级指南</a:t>
            </a:r>
            <a:r>
              <a:rPr lang="en-US" altLang="zh-CN" dirty="0" smtClean="0"/>
              <a:t>》</a:t>
            </a:r>
          </a:p>
          <a:p>
            <a:pPr lvl="2"/>
            <a:r>
              <a:rPr lang="en-US" altLang="zh-CN" dirty="0"/>
              <a:t> </a:t>
            </a:r>
            <a:r>
              <a:rPr lang="zh-CN" altLang="en-US" dirty="0" smtClean="0"/>
              <a:t>一般损害：工作职能受到局部影响，业务能力下降，但不影响主要功能执行；</a:t>
            </a:r>
            <a:endParaRPr lang="en-US" altLang="zh-CN" dirty="0" smtClean="0"/>
          </a:p>
          <a:p>
            <a:pPr lvl="2"/>
            <a:r>
              <a:rPr lang="en-US" altLang="zh-CN" dirty="0"/>
              <a:t> </a:t>
            </a:r>
            <a:r>
              <a:rPr lang="zh-CN" altLang="en-US" dirty="0" smtClean="0"/>
              <a:t>严重损害：工作职能受到严重影响，业务能力显著下降且严重影响主要功能执行；</a:t>
            </a:r>
            <a:endParaRPr lang="en-US" altLang="zh-CN" dirty="0" smtClean="0"/>
          </a:p>
          <a:p>
            <a:pPr lvl="2"/>
            <a:r>
              <a:rPr lang="en-US" altLang="zh-CN" dirty="0"/>
              <a:t> </a:t>
            </a:r>
            <a:r>
              <a:rPr lang="zh-CN" altLang="en-US" dirty="0" smtClean="0"/>
              <a:t>特别严重损害：工作职能收到特别严重影响或丧失行使能力，业务能力严重下降或功能无法执行。</a:t>
            </a:r>
            <a:endParaRPr lang="en-US" altLang="zh-CN" dirty="0" smtClean="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62752997"/>
              </p:ext>
            </p:extLst>
          </p:nvPr>
        </p:nvGraphicFramePr>
        <p:xfrm>
          <a:off x="1983995" y="4035267"/>
          <a:ext cx="8128000" cy="1844040"/>
        </p:xfrm>
        <a:graphic>
          <a:graphicData uri="http://schemas.openxmlformats.org/drawingml/2006/table">
            <a:tbl>
              <a:tblPr firstRow="1" bandRow="1">
                <a:tableStyleId>{5940675A-B579-460E-94D1-54222C63F5DA}</a:tableStyleId>
              </a:tblPr>
              <a:tblGrid>
                <a:gridCol w="2952328">
                  <a:extLst>
                    <a:ext uri="{9D8B030D-6E8A-4147-A177-3AD203B41FA5}">
                      <a16:colId xmlns:a16="http://schemas.microsoft.com/office/drawing/2014/main" xmlns="" val="2484119437"/>
                    </a:ext>
                  </a:extLst>
                </a:gridCol>
                <a:gridCol w="1656184">
                  <a:extLst>
                    <a:ext uri="{9D8B030D-6E8A-4147-A177-3AD203B41FA5}">
                      <a16:colId xmlns:a16="http://schemas.microsoft.com/office/drawing/2014/main" xmlns="" val="2206167294"/>
                    </a:ext>
                  </a:extLst>
                </a:gridCol>
                <a:gridCol w="1728192">
                  <a:extLst>
                    <a:ext uri="{9D8B030D-6E8A-4147-A177-3AD203B41FA5}">
                      <a16:colId xmlns:a16="http://schemas.microsoft.com/office/drawing/2014/main" xmlns="" val="1816769870"/>
                    </a:ext>
                  </a:extLst>
                </a:gridCol>
                <a:gridCol w="1791296">
                  <a:extLst>
                    <a:ext uri="{9D8B030D-6E8A-4147-A177-3AD203B41FA5}">
                      <a16:colId xmlns:a16="http://schemas.microsoft.com/office/drawing/2014/main" xmlns="" val="295187572"/>
                    </a:ext>
                  </a:extLst>
                </a:gridCol>
              </a:tblGrid>
              <a:tr h="370840">
                <a:tc rowSpan="2">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受侵害的客体</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gridSpan="3">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对客体的侵害程度</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hMerge="1">
                  <a:txBody>
                    <a:bodyPr/>
                    <a:lstStyle/>
                    <a:p>
                      <a:endParaRPr lang="zh-CN" altLang="en-US" dirty="0"/>
                    </a:p>
                  </a:txBody>
                  <a:tcPr anchor="ctr"/>
                </a:tc>
                <a:tc hMerge="1">
                  <a:txBody>
                    <a:bodyPr/>
                    <a:lstStyle/>
                    <a:p>
                      <a:endParaRPr lang="zh-CN" altLang="en-US" dirty="0"/>
                    </a:p>
                  </a:txBody>
                  <a:tcPr anchor="ctr"/>
                </a:tc>
                <a:extLst>
                  <a:ext uri="{0D108BD9-81ED-4DB2-BD59-A6C34878D82A}">
                    <a16:rowId xmlns:a16="http://schemas.microsoft.com/office/drawing/2014/main" xmlns="" val="3450355173"/>
                  </a:ext>
                </a:extLst>
              </a:tr>
              <a:tr h="370840">
                <a:tc vMerge="1">
                  <a:txBody>
                    <a:bodyPr/>
                    <a:lstStyle/>
                    <a:p>
                      <a:endParaRPr lang="zh-CN" altLang="en-US" dirty="0"/>
                    </a:p>
                  </a:txBody>
                  <a:tcP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一般损害</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严重损害</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特别严重损害</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3297372621"/>
                  </a:ext>
                </a:extLst>
              </a:tr>
              <a:tr h="370840">
                <a:tc>
                  <a:txBody>
                    <a:bodyPr/>
                    <a:lstStyle/>
                    <a:p>
                      <a:pPr algn="ctr"/>
                      <a:r>
                        <a:rPr lang="zh-CN" altLang="en-US" sz="1800" b="0" i="0" kern="1200" dirty="0" smtClean="0">
                          <a:solidFill>
                            <a:schemeClr val="tx2"/>
                          </a:solidFill>
                          <a:effectLst/>
                          <a:latin typeface="微软雅黑" panose="020B0503020204020204" pitchFamily="34" charset="-122"/>
                          <a:ea typeface="微软雅黑" panose="020B0503020204020204" pitchFamily="34" charset="-122"/>
                          <a:cs typeface="+mn-cs"/>
                        </a:rPr>
                        <a:t>公民、法人和其他组织</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第一级</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第二级</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第三级</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3114974802"/>
                  </a:ext>
                </a:extLst>
              </a:tr>
              <a:tr h="320040">
                <a:tc>
                  <a:txBody>
                    <a:bodyPr/>
                    <a:lstStyle/>
                    <a:p>
                      <a:pPr algn="ctr"/>
                      <a:r>
                        <a:rPr lang="zh-CN" altLang="en-US" sz="1800" b="0" i="0" kern="1200" dirty="0" smtClean="0">
                          <a:solidFill>
                            <a:schemeClr val="tx2"/>
                          </a:solidFill>
                          <a:effectLst/>
                          <a:latin typeface="微软雅黑" panose="020B0503020204020204" pitchFamily="34" charset="-122"/>
                          <a:ea typeface="微软雅黑" panose="020B0503020204020204" pitchFamily="34" charset="-122"/>
                          <a:cs typeface="+mn-cs"/>
                        </a:rPr>
                        <a:t>社会秩序和公共利益</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第二级</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第三极</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第四级</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3435015193"/>
                  </a:ext>
                </a:extLst>
              </a:tr>
              <a:tr h="320040">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国家安全</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第三极</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第四级</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第五级</a:t>
                      </a:r>
                      <a:endParaRPr lang="zh-CN" altLang="en-US" dirty="0">
                        <a:solidFill>
                          <a:schemeClr val="tx2"/>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229928366"/>
                  </a:ext>
                </a:extLst>
              </a:tr>
            </a:tbl>
          </a:graphicData>
        </a:graphic>
      </p:graphicFrame>
    </p:spTree>
    <p:extLst>
      <p:ext uri="{BB962C8B-B14F-4D97-AF65-F5344CB8AC3E}">
        <p14:creationId xmlns:p14="http://schemas.microsoft.com/office/powerpoint/2010/main" val="27562989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out)">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zh-CN" altLang="en-US" dirty="0" smtClean="0"/>
              <a:t> 等级</a:t>
            </a:r>
            <a:r>
              <a:rPr lang="zh-CN" altLang="en-US" dirty="0"/>
              <a:t>保护建设核心</a:t>
            </a:r>
            <a:r>
              <a:rPr lang="zh-CN" altLang="en-US" dirty="0" smtClean="0"/>
              <a:t>思想</a:t>
            </a:r>
            <a:endParaRPr lang="en-US" altLang="zh-CN" dirty="0" smtClean="0"/>
          </a:p>
          <a:p>
            <a:pPr lvl="2"/>
            <a:r>
              <a:rPr lang="zh-CN" altLang="en-US" dirty="0"/>
              <a:t>信息系统的安全设计应基于业务流程自身特点，建立“</a:t>
            </a:r>
            <a:r>
              <a:rPr lang="zh-CN" altLang="en-US" dirty="0">
                <a:solidFill>
                  <a:srgbClr val="FF0000"/>
                </a:solidFill>
              </a:rPr>
              <a:t>可信、可控、可管</a:t>
            </a:r>
            <a:r>
              <a:rPr lang="zh-CN" altLang="en-US" dirty="0"/>
              <a:t>”的安全防护体系，使得系统能够按照预期运行，免受信息安全攻击和破坏</a:t>
            </a:r>
            <a:r>
              <a:rPr lang="zh-CN" altLang="en-US" dirty="0" smtClean="0"/>
              <a:t>。</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3742586" y="3094693"/>
            <a:ext cx="7682005" cy="835658"/>
            <a:chOff x="3742586" y="3094693"/>
            <a:chExt cx="7682005" cy="835658"/>
          </a:xfrm>
        </p:grpSpPr>
        <p:sp>
          <p:nvSpPr>
            <p:cNvPr id="7" name="object 7"/>
            <p:cNvSpPr/>
            <p:nvPr/>
          </p:nvSpPr>
          <p:spPr>
            <a:xfrm>
              <a:off x="3742586" y="3094693"/>
              <a:ext cx="7682005" cy="835658"/>
            </a:xfrm>
            <a:custGeom>
              <a:avLst/>
              <a:gdLst/>
              <a:ahLst/>
              <a:cxnLst/>
              <a:rect l="l" t="t" r="r" b="b"/>
              <a:pathLst>
                <a:path w="6025820" h="1158240">
                  <a:moveTo>
                    <a:pt x="575170" y="0"/>
                  </a:moveTo>
                  <a:lnTo>
                    <a:pt x="1992490" y="0"/>
                  </a:lnTo>
                  <a:lnTo>
                    <a:pt x="4154157" y="0"/>
                  </a:lnTo>
                  <a:lnTo>
                    <a:pt x="5571477" y="0"/>
                  </a:lnTo>
                  <a:lnTo>
                    <a:pt x="5571477" y="508"/>
                  </a:lnTo>
                  <a:lnTo>
                    <a:pt x="5639422" y="508"/>
                  </a:lnTo>
                  <a:lnTo>
                    <a:pt x="5651854" y="836"/>
                  </a:lnTo>
                  <a:lnTo>
                    <a:pt x="5700807" y="15362"/>
                  </a:lnTo>
                  <a:lnTo>
                    <a:pt x="5732820" y="39840"/>
                  </a:lnTo>
                  <a:lnTo>
                    <a:pt x="6008103" y="514223"/>
                  </a:lnTo>
                  <a:lnTo>
                    <a:pt x="6024723" y="562015"/>
                  </a:lnTo>
                  <a:lnTo>
                    <a:pt x="6025820" y="575142"/>
                  </a:lnTo>
                  <a:lnTo>
                    <a:pt x="6025236" y="589526"/>
                  </a:lnTo>
                  <a:lnTo>
                    <a:pt x="6016495" y="626947"/>
                  </a:lnTo>
                  <a:lnTo>
                    <a:pt x="5749658" y="1096264"/>
                  </a:lnTo>
                  <a:lnTo>
                    <a:pt x="5715702" y="1133792"/>
                  </a:lnTo>
                  <a:lnTo>
                    <a:pt x="5680888" y="1151859"/>
                  </a:lnTo>
                  <a:lnTo>
                    <a:pt x="5643567" y="1157765"/>
                  </a:lnTo>
                  <a:lnTo>
                    <a:pt x="5571477" y="1157732"/>
                  </a:lnTo>
                  <a:lnTo>
                    <a:pt x="5571477" y="1158240"/>
                  </a:lnTo>
                  <a:lnTo>
                    <a:pt x="4154157" y="1158240"/>
                  </a:lnTo>
                  <a:lnTo>
                    <a:pt x="1992490" y="1158240"/>
                  </a:lnTo>
                  <a:lnTo>
                    <a:pt x="575170" y="1158240"/>
                  </a:lnTo>
                  <a:lnTo>
                    <a:pt x="575170" y="1157732"/>
                  </a:lnTo>
                  <a:lnTo>
                    <a:pt x="382765" y="1157732"/>
                  </a:lnTo>
                  <a:lnTo>
                    <a:pt x="370293" y="1157102"/>
                  </a:lnTo>
                  <a:lnTo>
                    <a:pt x="333177" y="1147328"/>
                  </a:lnTo>
                  <a:lnTo>
                    <a:pt x="300374" y="1125785"/>
                  </a:lnTo>
                  <a:lnTo>
                    <a:pt x="16878" y="642112"/>
                  </a:lnTo>
                  <a:lnTo>
                    <a:pt x="865" y="594228"/>
                  </a:lnTo>
                  <a:lnTo>
                    <a:pt x="0" y="580951"/>
                  </a:lnTo>
                  <a:lnTo>
                    <a:pt x="632" y="567195"/>
                  </a:lnTo>
                  <a:lnTo>
                    <a:pt x="9755" y="530170"/>
                  </a:lnTo>
                  <a:lnTo>
                    <a:pt x="275323" y="63881"/>
                  </a:lnTo>
                  <a:lnTo>
                    <a:pt x="308817" y="25799"/>
                  </a:lnTo>
                  <a:lnTo>
                    <a:pt x="343918" y="7049"/>
                  </a:lnTo>
                  <a:lnTo>
                    <a:pt x="575170" y="508"/>
                  </a:lnTo>
                  <a:lnTo>
                    <a:pt x="575170" y="0"/>
                  </a:lnTo>
                  <a:close/>
                </a:path>
              </a:pathLst>
            </a:custGeom>
            <a:ln w="9144">
              <a:solidFill>
                <a:srgbClr val="0D637B"/>
              </a:solidFill>
            </a:ln>
          </p:spPr>
          <p:txBody>
            <a:bodyPr wrap="square" lIns="0" tIns="0" rIns="0" bIns="0" rtlCol="0">
              <a:noAutofit/>
            </a:bodyPr>
            <a:lstStyle/>
            <a:p>
              <a:endParaRPr/>
            </a:p>
          </p:txBody>
        </p:sp>
        <p:sp>
          <p:nvSpPr>
            <p:cNvPr id="18" name="object 20"/>
            <p:cNvSpPr txBox="1"/>
            <p:nvPr/>
          </p:nvSpPr>
          <p:spPr>
            <a:xfrm>
              <a:off x="3762585" y="3214701"/>
              <a:ext cx="7256859" cy="610520"/>
            </a:xfrm>
            <a:prstGeom prst="rect">
              <a:avLst/>
            </a:prstGeom>
          </p:spPr>
          <p:txBody>
            <a:bodyPr vert="horz" wrap="square" lIns="0" tIns="0" rIns="0" bIns="0" rtlCol="0">
              <a:noAutofit/>
            </a:bodyPr>
            <a:lstStyle/>
            <a:p>
              <a:pPr marL="342740" lvl="1" eaLnBrk="0" hangingPunct="0">
                <a:spcBef>
                  <a:spcPct val="10000"/>
                </a:spcBef>
                <a:spcAft>
                  <a:spcPct val="25000"/>
                </a:spcAft>
                <a:buClr>
                  <a:prstClr val="black"/>
                </a:buClr>
                <a:buSzPct val="80000"/>
              </a:pPr>
              <a:r>
                <a:rPr lang="zh-CN" altLang="en-US" sz="1200" b="1" dirty="0">
                  <a:solidFill>
                    <a:schemeClr val="tx2"/>
                  </a:solidFill>
                  <a:ea typeface="微软雅黑"/>
                </a:rPr>
                <a:t>即以可信认证为基础，构建一个可信的业务系统执行环境，即用户、平台、程序都是可信的，确保用户无法被冒充、病毒无法执行、入侵行为无法成功。可信的环境保证业务系统永远都按照设计预期的方式执行，不会出现非预期的流程，从而保障了业务系统安全可信</a:t>
              </a:r>
              <a:r>
                <a:rPr lang="zh-CN" altLang="en-US" sz="1200" dirty="0">
                  <a:solidFill>
                    <a:schemeClr val="tx2"/>
                  </a:solidFill>
                  <a:ea typeface="微软雅黑"/>
                </a:rPr>
                <a:t>。</a:t>
              </a:r>
            </a:p>
          </p:txBody>
        </p:sp>
      </p:grpSp>
      <p:grpSp>
        <p:nvGrpSpPr>
          <p:cNvPr id="24" name="组合 23"/>
          <p:cNvGrpSpPr/>
          <p:nvPr/>
        </p:nvGrpSpPr>
        <p:grpSpPr>
          <a:xfrm>
            <a:off x="4749684" y="4107135"/>
            <a:ext cx="6674907" cy="1003144"/>
            <a:chOff x="4749684" y="4107135"/>
            <a:chExt cx="6674907" cy="1003144"/>
          </a:xfrm>
        </p:grpSpPr>
        <p:sp>
          <p:nvSpPr>
            <p:cNvPr id="10" name="object 10"/>
            <p:cNvSpPr/>
            <p:nvPr/>
          </p:nvSpPr>
          <p:spPr>
            <a:xfrm>
              <a:off x="5159906" y="4107135"/>
              <a:ext cx="6264685" cy="1003144"/>
            </a:xfrm>
            <a:custGeom>
              <a:avLst/>
              <a:gdLst/>
              <a:ahLst/>
              <a:cxnLst/>
              <a:rect l="l" t="t" r="r" b="b"/>
              <a:pathLst>
                <a:path w="4608500" h="1158239">
                  <a:moveTo>
                    <a:pt x="575170" y="0"/>
                  </a:moveTo>
                  <a:lnTo>
                    <a:pt x="4154157" y="0"/>
                  </a:lnTo>
                  <a:lnTo>
                    <a:pt x="4154157" y="507"/>
                  </a:lnTo>
                  <a:lnTo>
                    <a:pt x="4222102" y="507"/>
                  </a:lnTo>
                  <a:lnTo>
                    <a:pt x="4271577" y="9637"/>
                  </a:lnTo>
                  <a:lnTo>
                    <a:pt x="4306239" y="31131"/>
                  </a:lnTo>
                  <a:lnTo>
                    <a:pt x="4590783" y="514223"/>
                  </a:lnTo>
                  <a:lnTo>
                    <a:pt x="4607403" y="562015"/>
                  </a:lnTo>
                  <a:lnTo>
                    <a:pt x="4608500" y="575142"/>
                  </a:lnTo>
                  <a:lnTo>
                    <a:pt x="4607916" y="589526"/>
                  </a:lnTo>
                  <a:lnTo>
                    <a:pt x="4599175" y="626947"/>
                  </a:lnTo>
                  <a:lnTo>
                    <a:pt x="4332338" y="1096264"/>
                  </a:lnTo>
                  <a:lnTo>
                    <a:pt x="4298382" y="1133792"/>
                  </a:lnTo>
                  <a:lnTo>
                    <a:pt x="4263568" y="1151859"/>
                  </a:lnTo>
                  <a:lnTo>
                    <a:pt x="4226247" y="1157765"/>
                  </a:lnTo>
                  <a:lnTo>
                    <a:pt x="4154157" y="1157732"/>
                  </a:lnTo>
                  <a:lnTo>
                    <a:pt x="4154157" y="1158240"/>
                  </a:lnTo>
                  <a:lnTo>
                    <a:pt x="575170" y="1158240"/>
                  </a:lnTo>
                  <a:lnTo>
                    <a:pt x="575170" y="1157732"/>
                  </a:lnTo>
                  <a:lnTo>
                    <a:pt x="382765" y="1157732"/>
                  </a:lnTo>
                  <a:lnTo>
                    <a:pt x="333177" y="1147328"/>
                  </a:lnTo>
                  <a:lnTo>
                    <a:pt x="300374" y="1125785"/>
                  </a:lnTo>
                  <a:lnTo>
                    <a:pt x="16878" y="642112"/>
                  </a:lnTo>
                  <a:lnTo>
                    <a:pt x="865" y="594228"/>
                  </a:lnTo>
                  <a:lnTo>
                    <a:pt x="0" y="580951"/>
                  </a:lnTo>
                  <a:lnTo>
                    <a:pt x="632" y="567195"/>
                  </a:lnTo>
                  <a:lnTo>
                    <a:pt x="9755" y="530170"/>
                  </a:lnTo>
                  <a:lnTo>
                    <a:pt x="275323" y="63881"/>
                  </a:lnTo>
                  <a:lnTo>
                    <a:pt x="308817" y="25799"/>
                  </a:lnTo>
                  <a:lnTo>
                    <a:pt x="343918" y="7049"/>
                  </a:lnTo>
                  <a:lnTo>
                    <a:pt x="575170" y="507"/>
                  </a:lnTo>
                  <a:lnTo>
                    <a:pt x="575170" y="0"/>
                  </a:lnTo>
                  <a:close/>
                </a:path>
              </a:pathLst>
            </a:custGeom>
            <a:ln w="9144">
              <a:solidFill>
                <a:srgbClr val="2CB1A3"/>
              </a:solidFill>
            </a:ln>
          </p:spPr>
          <p:txBody>
            <a:bodyPr wrap="square" lIns="0" tIns="0" rIns="0" bIns="0" rtlCol="0">
              <a:noAutofit/>
            </a:bodyPr>
            <a:lstStyle/>
            <a:p>
              <a:endParaRPr/>
            </a:p>
          </p:txBody>
        </p:sp>
        <p:sp>
          <p:nvSpPr>
            <p:cNvPr id="15" name="object 16"/>
            <p:cNvSpPr txBox="1"/>
            <p:nvPr/>
          </p:nvSpPr>
          <p:spPr>
            <a:xfrm>
              <a:off x="4749684" y="4530426"/>
              <a:ext cx="181610" cy="316865"/>
            </a:xfrm>
            <a:prstGeom prst="rect">
              <a:avLst/>
            </a:prstGeom>
          </p:spPr>
          <p:txBody>
            <a:bodyPr vert="horz" wrap="square" lIns="0" tIns="0" rIns="0" bIns="0" rtlCol="0">
              <a:noAutofit/>
            </a:bodyPr>
            <a:lstStyle/>
            <a:p>
              <a:pPr marL="12700">
                <a:lnSpc>
                  <a:spcPct val="100000"/>
                </a:lnSpc>
              </a:pPr>
              <a:r>
                <a:rPr sz="2000" b="1" spc="-15" dirty="0">
                  <a:solidFill>
                    <a:srgbClr val="2CB1A3"/>
                  </a:solidFill>
                  <a:latin typeface="微软雅黑"/>
                  <a:cs typeface="微软雅黑"/>
                </a:rPr>
                <a:t>2</a:t>
              </a:r>
              <a:endParaRPr sz="2000">
                <a:latin typeface="微软雅黑"/>
                <a:cs typeface="微软雅黑"/>
              </a:endParaRPr>
            </a:p>
          </p:txBody>
        </p:sp>
        <p:sp>
          <p:nvSpPr>
            <p:cNvPr id="19" name="object 21"/>
            <p:cNvSpPr txBox="1"/>
            <p:nvPr/>
          </p:nvSpPr>
          <p:spPr>
            <a:xfrm>
              <a:off x="5512032" y="4279921"/>
              <a:ext cx="5743493" cy="778425"/>
            </a:xfrm>
            <a:prstGeom prst="rect">
              <a:avLst/>
            </a:prstGeom>
          </p:spPr>
          <p:txBody>
            <a:bodyPr vert="horz" wrap="square" lIns="0" tIns="0" rIns="0" bIns="0" rtlCol="0">
              <a:noAutofit/>
            </a:bodyPr>
            <a:lstStyle/>
            <a:p>
              <a:pPr marL="12700" marR="12700"/>
              <a:r>
                <a:rPr lang="zh-CN" altLang="en-US" sz="1200" b="1" dirty="0">
                  <a:solidFill>
                    <a:schemeClr val="tx2"/>
                  </a:solidFill>
                  <a:ea typeface="微软雅黑"/>
                </a:rPr>
                <a:t>即以访问控制技术为核心，实现主体对客体的受控访问，保证所有的访问行为均在可控范围之内进行，在防范内部攻击的同时有效防止了从外部发起的攻击行为。对用户访问权限的控制可以确保系统中的用户不会出现越权操作，永远都按系统设计的策略进行资源访问，保证了系统的信息安全可控。</a:t>
              </a:r>
            </a:p>
          </p:txBody>
        </p:sp>
      </p:grpSp>
      <p:grpSp>
        <p:nvGrpSpPr>
          <p:cNvPr id="25" name="组合 24"/>
          <p:cNvGrpSpPr/>
          <p:nvPr/>
        </p:nvGrpSpPr>
        <p:grpSpPr>
          <a:xfrm>
            <a:off x="3742586" y="5461521"/>
            <a:ext cx="6961926" cy="683685"/>
            <a:chOff x="3742586" y="5461521"/>
            <a:chExt cx="6961926" cy="683685"/>
          </a:xfrm>
        </p:grpSpPr>
        <p:sp>
          <p:nvSpPr>
            <p:cNvPr id="11" name="object 11"/>
            <p:cNvSpPr/>
            <p:nvPr/>
          </p:nvSpPr>
          <p:spPr>
            <a:xfrm>
              <a:off x="3742586" y="5461521"/>
              <a:ext cx="6961926" cy="683685"/>
            </a:xfrm>
            <a:custGeom>
              <a:avLst/>
              <a:gdLst/>
              <a:ahLst/>
              <a:cxnLst/>
              <a:rect l="l" t="t" r="r" b="b"/>
              <a:pathLst>
                <a:path w="6025821" h="1158239">
                  <a:moveTo>
                    <a:pt x="575170" y="0"/>
                  </a:moveTo>
                  <a:lnTo>
                    <a:pt x="1992490" y="0"/>
                  </a:lnTo>
                  <a:lnTo>
                    <a:pt x="4154157" y="0"/>
                  </a:lnTo>
                  <a:lnTo>
                    <a:pt x="5571477" y="0"/>
                  </a:lnTo>
                  <a:lnTo>
                    <a:pt x="5571477" y="508"/>
                  </a:lnTo>
                  <a:lnTo>
                    <a:pt x="5639422" y="508"/>
                  </a:lnTo>
                  <a:lnTo>
                    <a:pt x="5651854" y="836"/>
                  </a:lnTo>
                  <a:lnTo>
                    <a:pt x="5700807" y="15362"/>
                  </a:lnTo>
                  <a:lnTo>
                    <a:pt x="5732821" y="39840"/>
                  </a:lnTo>
                  <a:lnTo>
                    <a:pt x="6008103" y="514248"/>
                  </a:lnTo>
                  <a:lnTo>
                    <a:pt x="6024726" y="562018"/>
                  </a:lnTo>
                  <a:lnTo>
                    <a:pt x="6025821" y="575159"/>
                  </a:lnTo>
                  <a:lnTo>
                    <a:pt x="6025235" y="589563"/>
                  </a:lnTo>
                  <a:lnTo>
                    <a:pt x="6016476" y="627000"/>
                  </a:lnTo>
                  <a:lnTo>
                    <a:pt x="5749658" y="1096213"/>
                  </a:lnTo>
                  <a:lnTo>
                    <a:pt x="5715714" y="1133787"/>
                  </a:lnTo>
                  <a:lnTo>
                    <a:pt x="5680897" y="1151851"/>
                  </a:lnTo>
                  <a:lnTo>
                    <a:pt x="5643581" y="1157798"/>
                  </a:lnTo>
                  <a:lnTo>
                    <a:pt x="5571477" y="1157770"/>
                  </a:lnTo>
                  <a:lnTo>
                    <a:pt x="5571477" y="1158240"/>
                  </a:lnTo>
                  <a:lnTo>
                    <a:pt x="4154157" y="1158240"/>
                  </a:lnTo>
                  <a:lnTo>
                    <a:pt x="1992490" y="1158240"/>
                  </a:lnTo>
                  <a:lnTo>
                    <a:pt x="575170" y="1158240"/>
                  </a:lnTo>
                  <a:lnTo>
                    <a:pt x="575170" y="1157770"/>
                  </a:lnTo>
                  <a:lnTo>
                    <a:pt x="382765" y="1157770"/>
                  </a:lnTo>
                  <a:lnTo>
                    <a:pt x="370296" y="1157140"/>
                  </a:lnTo>
                  <a:lnTo>
                    <a:pt x="333189" y="1147339"/>
                  </a:lnTo>
                  <a:lnTo>
                    <a:pt x="300383" y="1125808"/>
                  </a:lnTo>
                  <a:lnTo>
                    <a:pt x="16878" y="642099"/>
                  </a:lnTo>
                  <a:lnTo>
                    <a:pt x="865" y="594210"/>
                  </a:lnTo>
                  <a:lnTo>
                    <a:pt x="0" y="580936"/>
                  </a:lnTo>
                  <a:lnTo>
                    <a:pt x="633" y="567183"/>
                  </a:lnTo>
                  <a:lnTo>
                    <a:pt x="9773" y="530126"/>
                  </a:lnTo>
                  <a:lnTo>
                    <a:pt x="275323" y="63881"/>
                  </a:lnTo>
                  <a:lnTo>
                    <a:pt x="308817" y="25799"/>
                  </a:lnTo>
                  <a:lnTo>
                    <a:pt x="343918" y="7049"/>
                  </a:lnTo>
                  <a:lnTo>
                    <a:pt x="575170" y="508"/>
                  </a:lnTo>
                  <a:lnTo>
                    <a:pt x="575170" y="0"/>
                  </a:lnTo>
                  <a:close/>
                </a:path>
              </a:pathLst>
            </a:custGeom>
            <a:ln w="9144">
              <a:solidFill>
                <a:srgbClr val="74AE46"/>
              </a:solidFill>
            </a:ln>
          </p:spPr>
          <p:txBody>
            <a:bodyPr wrap="square" lIns="0" tIns="0" rIns="0" bIns="0" rtlCol="0">
              <a:noAutofit/>
            </a:bodyPr>
            <a:lstStyle/>
            <a:p>
              <a:endParaRPr/>
            </a:p>
          </p:txBody>
        </p:sp>
        <p:sp>
          <p:nvSpPr>
            <p:cNvPr id="20" name="object 22"/>
            <p:cNvSpPr txBox="1"/>
            <p:nvPr/>
          </p:nvSpPr>
          <p:spPr>
            <a:xfrm>
              <a:off x="4048469" y="5639841"/>
              <a:ext cx="6479086" cy="385938"/>
            </a:xfrm>
            <a:prstGeom prst="rect">
              <a:avLst/>
            </a:prstGeom>
          </p:spPr>
          <p:txBody>
            <a:bodyPr vert="horz" wrap="square" lIns="0" tIns="0" rIns="0" bIns="0" rtlCol="0">
              <a:noAutofit/>
            </a:bodyPr>
            <a:lstStyle/>
            <a:p>
              <a:pPr marL="12700">
                <a:lnSpc>
                  <a:spcPct val="100000"/>
                </a:lnSpc>
              </a:pPr>
              <a:r>
                <a:rPr lang="zh-CN" altLang="en-US" sz="1200" b="1" dirty="0">
                  <a:solidFill>
                    <a:schemeClr val="tx2"/>
                  </a:solidFill>
                  <a:ea typeface="微软雅黑"/>
                </a:rPr>
                <a:t>即通过构建集中管控、最小权限管理与三权分立的管理平台，为管理员创建一个工作平台，使其可以进行技术平台支撑下的安全策略管理，从而保证信息系统安全可管。</a:t>
              </a:r>
              <a:endParaRPr sz="1200" b="1" dirty="0">
                <a:solidFill>
                  <a:schemeClr val="tx2"/>
                </a:solidFill>
                <a:latin typeface="微软雅黑"/>
                <a:cs typeface="微软雅黑"/>
              </a:endParaRPr>
            </a:p>
          </p:txBody>
        </p:sp>
      </p:grpSp>
      <p:grpSp>
        <p:nvGrpSpPr>
          <p:cNvPr id="26" name="组合 25"/>
          <p:cNvGrpSpPr/>
          <p:nvPr/>
        </p:nvGrpSpPr>
        <p:grpSpPr>
          <a:xfrm>
            <a:off x="2461268" y="3325831"/>
            <a:ext cx="2641670" cy="2714726"/>
            <a:chOff x="2461268" y="3325831"/>
            <a:chExt cx="2641670" cy="2714726"/>
          </a:xfrm>
        </p:grpSpPr>
        <p:sp>
          <p:nvSpPr>
            <p:cNvPr id="5" name="object 5"/>
            <p:cNvSpPr/>
            <p:nvPr/>
          </p:nvSpPr>
          <p:spPr>
            <a:xfrm>
              <a:off x="2461268" y="3325831"/>
              <a:ext cx="1446854" cy="1303527"/>
            </a:xfrm>
            <a:custGeom>
              <a:avLst/>
              <a:gdLst/>
              <a:ahLst/>
              <a:cxnLst/>
              <a:rect l="l" t="t" r="r" b="b"/>
              <a:pathLst>
                <a:path w="1446854" h="1303527">
                  <a:moveTo>
                    <a:pt x="1012066" y="0"/>
                  </a:moveTo>
                  <a:lnTo>
                    <a:pt x="425244" y="74"/>
                  </a:lnTo>
                  <a:lnTo>
                    <a:pt x="379252" y="10945"/>
                  </a:lnTo>
                  <a:lnTo>
                    <a:pt x="342297" y="32687"/>
                  </a:lnTo>
                  <a:lnTo>
                    <a:pt x="316527" y="60936"/>
                  </a:lnTo>
                  <a:lnTo>
                    <a:pt x="15285" y="586508"/>
                  </a:lnTo>
                  <a:lnTo>
                    <a:pt x="1578" y="632323"/>
                  </a:lnTo>
                  <a:lnTo>
                    <a:pt x="0" y="662318"/>
                  </a:lnTo>
                  <a:lnTo>
                    <a:pt x="1541" y="675354"/>
                  </a:lnTo>
                  <a:lnTo>
                    <a:pt x="18647" y="722757"/>
                  </a:lnTo>
                  <a:lnTo>
                    <a:pt x="312713" y="1236819"/>
                  </a:lnTo>
                  <a:lnTo>
                    <a:pt x="344715" y="1272610"/>
                  </a:lnTo>
                  <a:lnTo>
                    <a:pt x="381115" y="1294320"/>
                  </a:lnTo>
                  <a:lnTo>
                    <a:pt x="418359" y="1302971"/>
                  </a:lnTo>
                  <a:lnTo>
                    <a:pt x="430787" y="1303527"/>
                  </a:lnTo>
                  <a:lnTo>
                    <a:pt x="1019394" y="1303517"/>
                  </a:lnTo>
                  <a:lnTo>
                    <a:pt x="1066573" y="1293473"/>
                  </a:lnTo>
                  <a:lnTo>
                    <a:pt x="1103212" y="1272485"/>
                  </a:lnTo>
                  <a:lnTo>
                    <a:pt x="1129276" y="1244669"/>
                  </a:lnTo>
                  <a:lnTo>
                    <a:pt x="1426889" y="725357"/>
                  </a:lnTo>
                  <a:lnTo>
                    <a:pt x="1443385" y="683022"/>
                  </a:lnTo>
                  <a:lnTo>
                    <a:pt x="1446854" y="638979"/>
                  </a:lnTo>
                  <a:lnTo>
                    <a:pt x="1445100" y="626033"/>
                  </a:lnTo>
                  <a:lnTo>
                    <a:pt x="1433286" y="589774"/>
                  </a:lnTo>
                  <a:lnTo>
                    <a:pt x="1132577" y="63860"/>
                  </a:lnTo>
                  <a:lnTo>
                    <a:pt x="1099840" y="29543"/>
                  </a:lnTo>
                  <a:lnTo>
                    <a:pt x="1061658" y="7955"/>
                  </a:lnTo>
                  <a:lnTo>
                    <a:pt x="1012066" y="0"/>
                  </a:lnTo>
                  <a:close/>
                </a:path>
              </a:pathLst>
            </a:custGeom>
            <a:solidFill>
              <a:srgbClr val="0D637B"/>
            </a:solidFill>
          </p:spPr>
          <p:txBody>
            <a:bodyPr wrap="square" lIns="0" tIns="0" rIns="0" bIns="0" rtlCol="0">
              <a:noAutofit/>
            </a:bodyPr>
            <a:lstStyle/>
            <a:p>
              <a:endParaRPr/>
            </a:p>
          </p:txBody>
        </p:sp>
        <p:sp>
          <p:nvSpPr>
            <p:cNvPr id="6" name="object 6"/>
            <p:cNvSpPr txBox="1"/>
            <p:nvPr/>
          </p:nvSpPr>
          <p:spPr>
            <a:xfrm>
              <a:off x="2880372" y="3813257"/>
              <a:ext cx="531495" cy="330454"/>
            </a:xfrm>
            <a:prstGeom prst="rect">
              <a:avLst/>
            </a:prstGeom>
          </p:spPr>
          <p:txBody>
            <a:bodyPr vert="horz" wrap="square" lIns="0" tIns="0" rIns="0" bIns="0" rtlCol="0">
              <a:noAutofit/>
            </a:bodyPr>
            <a:lstStyle/>
            <a:p>
              <a:pPr marL="12700">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cs typeface="微软雅黑"/>
                </a:rPr>
                <a:t>可信</a:t>
              </a:r>
              <a:endParaRPr sz="2000" b="1" dirty="0">
                <a:solidFill>
                  <a:schemeClr val="bg1"/>
                </a:solidFill>
                <a:latin typeface="微软雅黑" panose="020B0503020204020204" pitchFamily="34" charset="-122"/>
                <a:ea typeface="微软雅黑" panose="020B0503020204020204" pitchFamily="34" charset="-122"/>
                <a:cs typeface="微软雅黑"/>
              </a:endParaRPr>
            </a:p>
          </p:txBody>
        </p:sp>
        <p:sp>
          <p:nvSpPr>
            <p:cNvPr id="8" name="object 8"/>
            <p:cNvSpPr/>
            <p:nvPr/>
          </p:nvSpPr>
          <p:spPr>
            <a:xfrm>
              <a:off x="3656084" y="4039063"/>
              <a:ext cx="1446854" cy="1303527"/>
            </a:xfrm>
            <a:custGeom>
              <a:avLst/>
              <a:gdLst/>
              <a:ahLst/>
              <a:cxnLst/>
              <a:rect l="l" t="t" r="r" b="b"/>
              <a:pathLst>
                <a:path w="1446854" h="1303527">
                  <a:moveTo>
                    <a:pt x="1012066" y="0"/>
                  </a:moveTo>
                  <a:lnTo>
                    <a:pt x="425244" y="74"/>
                  </a:lnTo>
                  <a:lnTo>
                    <a:pt x="379252" y="10945"/>
                  </a:lnTo>
                  <a:lnTo>
                    <a:pt x="342297" y="32687"/>
                  </a:lnTo>
                  <a:lnTo>
                    <a:pt x="316527" y="60936"/>
                  </a:lnTo>
                  <a:lnTo>
                    <a:pt x="15297" y="586516"/>
                  </a:lnTo>
                  <a:lnTo>
                    <a:pt x="1576" y="632328"/>
                  </a:lnTo>
                  <a:lnTo>
                    <a:pt x="0" y="662323"/>
                  </a:lnTo>
                  <a:lnTo>
                    <a:pt x="1540" y="675359"/>
                  </a:lnTo>
                  <a:lnTo>
                    <a:pt x="18672" y="722757"/>
                  </a:lnTo>
                  <a:lnTo>
                    <a:pt x="312713" y="1236819"/>
                  </a:lnTo>
                  <a:lnTo>
                    <a:pt x="344715" y="1272610"/>
                  </a:lnTo>
                  <a:lnTo>
                    <a:pt x="381115" y="1294320"/>
                  </a:lnTo>
                  <a:lnTo>
                    <a:pt x="418360" y="1302971"/>
                  </a:lnTo>
                  <a:lnTo>
                    <a:pt x="430787" y="1303527"/>
                  </a:lnTo>
                  <a:lnTo>
                    <a:pt x="1019394" y="1303517"/>
                  </a:lnTo>
                  <a:lnTo>
                    <a:pt x="1066573" y="1293473"/>
                  </a:lnTo>
                  <a:lnTo>
                    <a:pt x="1103212" y="1272485"/>
                  </a:lnTo>
                  <a:lnTo>
                    <a:pt x="1129276" y="1244669"/>
                  </a:lnTo>
                  <a:lnTo>
                    <a:pt x="1426889" y="725357"/>
                  </a:lnTo>
                  <a:lnTo>
                    <a:pt x="1443385" y="683022"/>
                  </a:lnTo>
                  <a:lnTo>
                    <a:pt x="1446854" y="638979"/>
                  </a:lnTo>
                  <a:lnTo>
                    <a:pt x="1445100" y="626033"/>
                  </a:lnTo>
                  <a:lnTo>
                    <a:pt x="1433286" y="589774"/>
                  </a:lnTo>
                  <a:lnTo>
                    <a:pt x="1132577" y="63860"/>
                  </a:lnTo>
                  <a:lnTo>
                    <a:pt x="1099840" y="29543"/>
                  </a:lnTo>
                  <a:lnTo>
                    <a:pt x="1061658" y="7955"/>
                  </a:lnTo>
                  <a:lnTo>
                    <a:pt x="1012066" y="0"/>
                  </a:lnTo>
                  <a:close/>
                </a:path>
              </a:pathLst>
            </a:custGeom>
            <a:solidFill>
              <a:srgbClr val="2CB1A3"/>
            </a:solidFill>
          </p:spPr>
          <p:txBody>
            <a:bodyPr wrap="square" lIns="0" tIns="0" rIns="0" bIns="0" rtlCol="0">
              <a:noAutofit/>
            </a:bodyPr>
            <a:lstStyle/>
            <a:p>
              <a:endParaRPr/>
            </a:p>
          </p:txBody>
        </p:sp>
        <p:sp>
          <p:nvSpPr>
            <p:cNvPr id="9" name="object 9"/>
            <p:cNvSpPr/>
            <p:nvPr/>
          </p:nvSpPr>
          <p:spPr>
            <a:xfrm>
              <a:off x="2461276" y="4734007"/>
              <a:ext cx="1446827" cy="1306550"/>
            </a:xfrm>
            <a:custGeom>
              <a:avLst/>
              <a:gdLst/>
              <a:ahLst/>
              <a:cxnLst/>
              <a:rect l="l" t="t" r="r" b="b"/>
              <a:pathLst>
                <a:path w="1446827" h="1306550">
                  <a:moveTo>
                    <a:pt x="1012058" y="0"/>
                  </a:moveTo>
                  <a:lnTo>
                    <a:pt x="425203" y="76"/>
                  </a:lnTo>
                  <a:lnTo>
                    <a:pt x="379232" y="10990"/>
                  </a:lnTo>
                  <a:lnTo>
                    <a:pt x="342289" y="32814"/>
                  </a:lnTo>
                  <a:lnTo>
                    <a:pt x="316519" y="61063"/>
                  </a:lnTo>
                  <a:lnTo>
                    <a:pt x="15192" y="588077"/>
                  </a:lnTo>
                  <a:lnTo>
                    <a:pt x="1563" y="633936"/>
                  </a:lnTo>
                  <a:lnTo>
                    <a:pt x="0" y="663958"/>
                  </a:lnTo>
                  <a:lnTo>
                    <a:pt x="1547" y="676993"/>
                  </a:lnTo>
                  <a:lnTo>
                    <a:pt x="18639" y="724407"/>
                  </a:lnTo>
                  <a:lnTo>
                    <a:pt x="312750" y="1239762"/>
                  </a:lnTo>
                  <a:lnTo>
                    <a:pt x="344737" y="1275609"/>
                  </a:lnTo>
                  <a:lnTo>
                    <a:pt x="381113" y="1297315"/>
                  </a:lnTo>
                  <a:lnTo>
                    <a:pt x="418353" y="1305991"/>
                  </a:lnTo>
                  <a:lnTo>
                    <a:pt x="430779" y="1306550"/>
                  </a:lnTo>
                  <a:lnTo>
                    <a:pt x="1019467" y="1306543"/>
                  </a:lnTo>
                  <a:lnTo>
                    <a:pt x="1066615" y="1296455"/>
                  </a:lnTo>
                  <a:lnTo>
                    <a:pt x="1103249" y="1275424"/>
                  </a:lnTo>
                  <a:lnTo>
                    <a:pt x="1129276" y="1247578"/>
                  </a:lnTo>
                  <a:lnTo>
                    <a:pt x="1427033" y="726762"/>
                  </a:lnTo>
                  <a:lnTo>
                    <a:pt x="1443402" y="684463"/>
                  </a:lnTo>
                  <a:lnTo>
                    <a:pt x="1446827" y="640281"/>
                  </a:lnTo>
                  <a:lnTo>
                    <a:pt x="1445061" y="627355"/>
                  </a:lnTo>
                  <a:lnTo>
                    <a:pt x="1433260" y="591070"/>
                  </a:lnTo>
                  <a:lnTo>
                    <a:pt x="1132508" y="63952"/>
                  </a:lnTo>
                  <a:lnTo>
                    <a:pt x="1099783" y="29597"/>
                  </a:lnTo>
                  <a:lnTo>
                    <a:pt x="1061628" y="7985"/>
                  </a:lnTo>
                  <a:lnTo>
                    <a:pt x="1012058" y="0"/>
                  </a:lnTo>
                  <a:close/>
                </a:path>
              </a:pathLst>
            </a:custGeom>
            <a:solidFill>
              <a:srgbClr val="74AE46"/>
            </a:solidFill>
          </p:spPr>
          <p:txBody>
            <a:bodyPr wrap="square" lIns="0" tIns="0" rIns="0" bIns="0" rtlCol="0">
              <a:noAutofit/>
            </a:bodyPr>
            <a:lstStyle/>
            <a:p>
              <a:endParaRPr/>
            </a:p>
          </p:txBody>
        </p:sp>
        <p:sp>
          <p:nvSpPr>
            <p:cNvPr id="12" name="object 12"/>
            <p:cNvSpPr/>
            <p:nvPr/>
          </p:nvSpPr>
          <p:spPr>
            <a:xfrm>
              <a:off x="3475874" y="3816051"/>
              <a:ext cx="359628" cy="323088"/>
            </a:xfrm>
            <a:custGeom>
              <a:avLst/>
              <a:gdLst/>
              <a:ahLst/>
              <a:cxnLst/>
              <a:rect l="l" t="t" r="r" b="b"/>
              <a:pathLst>
                <a:path w="359628" h="323088">
                  <a:moveTo>
                    <a:pt x="101727" y="0"/>
                  </a:moveTo>
                  <a:lnTo>
                    <a:pt x="5080" y="143256"/>
                  </a:lnTo>
                  <a:lnTo>
                    <a:pt x="1778" y="148589"/>
                  </a:lnTo>
                  <a:lnTo>
                    <a:pt x="0" y="154812"/>
                  </a:lnTo>
                  <a:lnTo>
                    <a:pt x="0" y="168147"/>
                  </a:lnTo>
                  <a:lnTo>
                    <a:pt x="1778" y="174370"/>
                  </a:lnTo>
                  <a:lnTo>
                    <a:pt x="4953" y="179577"/>
                  </a:lnTo>
                  <a:lnTo>
                    <a:pt x="80264" y="310769"/>
                  </a:lnTo>
                  <a:lnTo>
                    <a:pt x="84581" y="315213"/>
                  </a:lnTo>
                  <a:lnTo>
                    <a:pt x="89916" y="318262"/>
                  </a:lnTo>
                  <a:lnTo>
                    <a:pt x="95631" y="321690"/>
                  </a:lnTo>
                  <a:lnTo>
                    <a:pt x="101981" y="323088"/>
                  </a:lnTo>
                  <a:lnTo>
                    <a:pt x="108204" y="322960"/>
                  </a:lnTo>
                  <a:lnTo>
                    <a:pt x="258953" y="322833"/>
                  </a:lnTo>
                  <a:lnTo>
                    <a:pt x="264668" y="321182"/>
                  </a:lnTo>
                  <a:lnTo>
                    <a:pt x="275209" y="315087"/>
                  </a:lnTo>
                  <a:lnTo>
                    <a:pt x="279654" y="310388"/>
                  </a:lnTo>
                  <a:lnTo>
                    <a:pt x="354965" y="179196"/>
                  </a:lnTo>
                  <a:lnTo>
                    <a:pt x="358013" y="173989"/>
                  </a:lnTo>
                  <a:lnTo>
                    <a:pt x="359628" y="168147"/>
                  </a:lnTo>
                  <a:lnTo>
                    <a:pt x="359593" y="154812"/>
                  </a:lnTo>
                  <a:lnTo>
                    <a:pt x="358013" y="149097"/>
                  </a:lnTo>
                  <a:lnTo>
                    <a:pt x="354965" y="144018"/>
                  </a:lnTo>
                  <a:lnTo>
                    <a:pt x="279400" y="12318"/>
                  </a:lnTo>
                  <a:lnTo>
                    <a:pt x="275081" y="7873"/>
                  </a:lnTo>
                  <a:lnTo>
                    <a:pt x="264414" y="1523"/>
                  </a:lnTo>
                  <a:lnTo>
                    <a:pt x="258318" y="126"/>
                  </a:lnTo>
                  <a:lnTo>
                    <a:pt x="101727" y="0"/>
                  </a:lnTo>
                  <a:close/>
                </a:path>
              </a:pathLst>
            </a:custGeom>
            <a:solidFill>
              <a:srgbClr val="36C2E8"/>
            </a:solidFill>
          </p:spPr>
          <p:txBody>
            <a:bodyPr wrap="square" lIns="0" tIns="0" rIns="0" bIns="0" rtlCol="0">
              <a:noAutofit/>
            </a:bodyPr>
            <a:lstStyle/>
            <a:p>
              <a:endParaRPr/>
            </a:p>
          </p:txBody>
        </p:sp>
        <p:sp>
          <p:nvSpPr>
            <p:cNvPr id="13" name="object 13"/>
            <p:cNvSpPr txBox="1"/>
            <p:nvPr/>
          </p:nvSpPr>
          <p:spPr>
            <a:xfrm>
              <a:off x="3565918" y="3814781"/>
              <a:ext cx="181610" cy="317500"/>
            </a:xfrm>
            <a:prstGeom prst="rect">
              <a:avLst/>
            </a:prstGeom>
          </p:spPr>
          <p:txBody>
            <a:bodyPr vert="horz" wrap="square" lIns="0" tIns="0" rIns="0" bIns="0" rtlCol="0">
              <a:noAutofit/>
            </a:bodyPr>
            <a:lstStyle/>
            <a:p>
              <a:pPr marL="12700">
                <a:lnSpc>
                  <a:spcPct val="100000"/>
                </a:lnSpc>
              </a:pPr>
              <a:r>
                <a:rPr sz="2000" b="1" spc="-15" dirty="0">
                  <a:solidFill>
                    <a:srgbClr val="0D637B"/>
                  </a:solidFill>
                  <a:latin typeface="微软雅黑"/>
                  <a:cs typeface="微软雅黑"/>
                </a:rPr>
                <a:t>1</a:t>
              </a:r>
              <a:endParaRPr sz="2000">
                <a:latin typeface="微软雅黑"/>
                <a:cs typeface="微软雅黑"/>
              </a:endParaRPr>
            </a:p>
          </p:txBody>
        </p:sp>
        <p:sp>
          <p:nvSpPr>
            <p:cNvPr id="14" name="object 15"/>
            <p:cNvSpPr/>
            <p:nvPr/>
          </p:nvSpPr>
          <p:spPr>
            <a:xfrm>
              <a:off x="4658499" y="4529283"/>
              <a:ext cx="362674" cy="326136"/>
            </a:xfrm>
            <a:custGeom>
              <a:avLst/>
              <a:gdLst/>
              <a:ahLst/>
              <a:cxnLst/>
              <a:rect l="l" t="t" r="r" b="b"/>
              <a:pathLst>
                <a:path w="362674" h="326136">
                  <a:moveTo>
                    <a:pt x="102616" y="0"/>
                  </a:moveTo>
                  <a:lnTo>
                    <a:pt x="5206" y="144652"/>
                  </a:lnTo>
                  <a:lnTo>
                    <a:pt x="1905" y="149987"/>
                  </a:lnTo>
                  <a:lnTo>
                    <a:pt x="0" y="156209"/>
                  </a:lnTo>
                  <a:lnTo>
                    <a:pt x="0" y="169671"/>
                  </a:lnTo>
                  <a:lnTo>
                    <a:pt x="1905" y="176021"/>
                  </a:lnTo>
                  <a:lnTo>
                    <a:pt x="5080" y="181356"/>
                  </a:lnTo>
                  <a:lnTo>
                    <a:pt x="77978" y="308482"/>
                  </a:lnTo>
                  <a:lnTo>
                    <a:pt x="80898" y="313689"/>
                  </a:lnTo>
                  <a:lnTo>
                    <a:pt x="85217" y="318134"/>
                  </a:lnTo>
                  <a:lnTo>
                    <a:pt x="90678" y="321182"/>
                  </a:lnTo>
                  <a:lnTo>
                    <a:pt x="96519" y="324612"/>
                  </a:lnTo>
                  <a:lnTo>
                    <a:pt x="102869" y="326136"/>
                  </a:lnTo>
                  <a:lnTo>
                    <a:pt x="109093" y="326008"/>
                  </a:lnTo>
                  <a:lnTo>
                    <a:pt x="261239" y="325881"/>
                  </a:lnTo>
                  <a:lnTo>
                    <a:pt x="266827" y="324231"/>
                  </a:lnTo>
                  <a:lnTo>
                    <a:pt x="272033" y="321182"/>
                  </a:lnTo>
                  <a:lnTo>
                    <a:pt x="277621" y="318007"/>
                  </a:lnTo>
                  <a:lnTo>
                    <a:pt x="281940" y="313308"/>
                  </a:lnTo>
                  <a:lnTo>
                    <a:pt x="284988" y="308101"/>
                  </a:lnTo>
                  <a:lnTo>
                    <a:pt x="360933" y="175640"/>
                  </a:lnTo>
                  <a:lnTo>
                    <a:pt x="362674" y="169671"/>
                  </a:lnTo>
                  <a:lnTo>
                    <a:pt x="362600" y="156209"/>
                  </a:lnTo>
                  <a:lnTo>
                    <a:pt x="360933" y="150494"/>
                  </a:lnTo>
                  <a:lnTo>
                    <a:pt x="357885" y="145287"/>
                  </a:lnTo>
                  <a:lnTo>
                    <a:pt x="284662" y="17525"/>
                  </a:lnTo>
                  <a:lnTo>
                    <a:pt x="281813" y="12445"/>
                  </a:lnTo>
                  <a:lnTo>
                    <a:pt x="277494" y="8000"/>
                  </a:lnTo>
                  <a:lnTo>
                    <a:pt x="266572" y="1650"/>
                  </a:lnTo>
                  <a:lnTo>
                    <a:pt x="260477" y="126"/>
                  </a:lnTo>
                  <a:lnTo>
                    <a:pt x="102616" y="0"/>
                  </a:lnTo>
                  <a:close/>
                </a:path>
              </a:pathLst>
            </a:custGeom>
            <a:solidFill>
              <a:srgbClr val="76DCD1"/>
            </a:solidFill>
          </p:spPr>
          <p:txBody>
            <a:bodyPr wrap="square" lIns="0" tIns="0" rIns="0" bIns="0" rtlCol="0">
              <a:noAutofit/>
            </a:bodyPr>
            <a:lstStyle/>
            <a:p>
              <a:pPr algn="ctr"/>
              <a:r>
                <a:rPr lang="en-US" sz="2000" dirty="0" smtClean="0">
                  <a:latin typeface="微软雅黑" panose="020B0503020204020204" pitchFamily="34" charset="-122"/>
                  <a:ea typeface="微软雅黑" panose="020B0503020204020204" pitchFamily="34" charset="-122"/>
                </a:rPr>
                <a:t>2</a:t>
              </a:r>
              <a:endParaRPr sz="2000" dirty="0">
                <a:latin typeface="微软雅黑" panose="020B0503020204020204" pitchFamily="34" charset="-122"/>
                <a:ea typeface="微软雅黑" panose="020B0503020204020204" pitchFamily="34" charset="-122"/>
              </a:endParaRPr>
            </a:p>
          </p:txBody>
        </p:sp>
        <p:sp>
          <p:nvSpPr>
            <p:cNvPr id="16" name="object 18"/>
            <p:cNvSpPr/>
            <p:nvPr/>
          </p:nvSpPr>
          <p:spPr>
            <a:xfrm>
              <a:off x="3475874" y="5224227"/>
              <a:ext cx="359629" cy="326135"/>
            </a:xfrm>
            <a:custGeom>
              <a:avLst/>
              <a:gdLst/>
              <a:ahLst/>
              <a:cxnLst/>
              <a:rect l="l" t="t" r="r" b="b"/>
              <a:pathLst>
                <a:path w="359629" h="326136">
                  <a:moveTo>
                    <a:pt x="101727" y="0"/>
                  </a:moveTo>
                  <a:lnTo>
                    <a:pt x="5080" y="144653"/>
                  </a:lnTo>
                  <a:lnTo>
                    <a:pt x="1778" y="149987"/>
                  </a:lnTo>
                  <a:lnTo>
                    <a:pt x="0" y="156210"/>
                  </a:lnTo>
                  <a:lnTo>
                    <a:pt x="0" y="169672"/>
                  </a:lnTo>
                  <a:lnTo>
                    <a:pt x="1778" y="176022"/>
                  </a:lnTo>
                  <a:lnTo>
                    <a:pt x="4953" y="181356"/>
                  </a:lnTo>
                  <a:lnTo>
                    <a:pt x="77343" y="308533"/>
                  </a:lnTo>
                  <a:lnTo>
                    <a:pt x="80264" y="313740"/>
                  </a:lnTo>
                  <a:lnTo>
                    <a:pt x="84581" y="318135"/>
                  </a:lnTo>
                  <a:lnTo>
                    <a:pt x="89916" y="321208"/>
                  </a:lnTo>
                  <a:lnTo>
                    <a:pt x="95631" y="324675"/>
                  </a:lnTo>
                  <a:lnTo>
                    <a:pt x="101981" y="326136"/>
                  </a:lnTo>
                  <a:lnTo>
                    <a:pt x="108204" y="325996"/>
                  </a:lnTo>
                  <a:lnTo>
                    <a:pt x="253365" y="325996"/>
                  </a:lnTo>
                  <a:lnTo>
                    <a:pt x="258953" y="325869"/>
                  </a:lnTo>
                  <a:lnTo>
                    <a:pt x="264668" y="324269"/>
                  </a:lnTo>
                  <a:lnTo>
                    <a:pt x="269748" y="321208"/>
                  </a:lnTo>
                  <a:lnTo>
                    <a:pt x="275209" y="318008"/>
                  </a:lnTo>
                  <a:lnTo>
                    <a:pt x="279654" y="313334"/>
                  </a:lnTo>
                  <a:lnTo>
                    <a:pt x="282575" y="308140"/>
                  </a:lnTo>
                  <a:lnTo>
                    <a:pt x="358013" y="175641"/>
                  </a:lnTo>
                  <a:lnTo>
                    <a:pt x="359629" y="169672"/>
                  </a:lnTo>
                  <a:lnTo>
                    <a:pt x="359560" y="156210"/>
                  </a:lnTo>
                  <a:lnTo>
                    <a:pt x="358013" y="150495"/>
                  </a:lnTo>
                  <a:lnTo>
                    <a:pt x="354965" y="145288"/>
                  </a:lnTo>
                  <a:lnTo>
                    <a:pt x="282249" y="17526"/>
                  </a:lnTo>
                  <a:lnTo>
                    <a:pt x="279400" y="12446"/>
                  </a:lnTo>
                  <a:lnTo>
                    <a:pt x="275081" y="8001"/>
                  </a:lnTo>
                  <a:lnTo>
                    <a:pt x="264414" y="1651"/>
                  </a:lnTo>
                  <a:lnTo>
                    <a:pt x="258318" y="127"/>
                  </a:lnTo>
                  <a:lnTo>
                    <a:pt x="101727" y="0"/>
                  </a:lnTo>
                  <a:close/>
                </a:path>
              </a:pathLst>
            </a:custGeom>
            <a:solidFill>
              <a:srgbClr val="ABD18E"/>
            </a:solidFill>
          </p:spPr>
          <p:txBody>
            <a:bodyPr wrap="square" lIns="0" tIns="0" rIns="0" bIns="0" rtlCol="0">
              <a:noAutofit/>
            </a:bodyPr>
            <a:lstStyle/>
            <a:p>
              <a:endParaRPr/>
            </a:p>
          </p:txBody>
        </p:sp>
        <p:sp>
          <p:nvSpPr>
            <p:cNvPr id="17" name="object 19"/>
            <p:cNvSpPr txBox="1"/>
            <p:nvPr/>
          </p:nvSpPr>
          <p:spPr>
            <a:xfrm>
              <a:off x="3565918" y="5225370"/>
              <a:ext cx="181610" cy="316865"/>
            </a:xfrm>
            <a:prstGeom prst="rect">
              <a:avLst/>
            </a:prstGeom>
          </p:spPr>
          <p:txBody>
            <a:bodyPr vert="horz" wrap="square" lIns="0" tIns="0" rIns="0" bIns="0" rtlCol="0">
              <a:noAutofit/>
            </a:bodyPr>
            <a:lstStyle/>
            <a:p>
              <a:pPr marL="12700">
                <a:lnSpc>
                  <a:spcPct val="100000"/>
                </a:lnSpc>
              </a:pPr>
              <a:r>
                <a:rPr sz="2000" b="1" spc="-15" dirty="0">
                  <a:solidFill>
                    <a:srgbClr val="74AE46"/>
                  </a:solidFill>
                  <a:latin typeface="微软雅黑"/>
                  <a:cs typeface="微软雅黑"/>
                </a:rPr>
                <a:t>3</a:t>
              </a:r>
              <a:endParaRPr sz="2000">
                <a:latin typeface="微软雅黑"/>
                <a:cs typeface="微软雅黑"/>
              </a:endParaRPr>
            </a:p>
          </p:txBody>
        </p:sp>
        <p:sp>
          <p:nvSpPr>
            <p:cNvPr id="21" name="object 6">
              <a:extLst>
                <a:ext uri="{FF2B5EF4-FFF2-40B4-BE49-F238E27FC236}">
                  <a16:creationId xmlns:a16="http://schemas.microsoft.com/office/drawing/2014/main" xmlns="" id="{4DE879BB-FD6F-49E9-B756-40523D4CA07C}"/>
                </a:ext>
              </a:extLst>
            </p:cNvPr>
            <p:cNvSpPr txBox="1"/>
            <p:nvPr/>
          </p:nvSpPr>
          <p:spPr>
            <a:xfrm>
              <a:off x="4053061" y="4529283"/>
              <a:ext cx="531495" cy="330454"/>
            </a:xfrm>
            <a:prstGeom prst="rect">
              <a:avLst/>
            </a:prstGeom>
          </p:spPr>
          <p:txBody>
            <a:bodyPr vert="horz" wrap="square" lIns="0" tIns="0" rIns="0" bIns="0" rtlCol="0">
              <a:noAutofit/>
            </a:bodyPr>
            <a:lstStyle/>
            <a:p>
              <a:pPr marL="12700">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cs typeface="微软雅黑"/>
                </a:rPr>
                <a:t>可控</a:t>
              </a:r>
              <a:endParaRPr sz="2000" b="1" dirty="0">
                <a:solidFill>
                  <a:schemeClr val="bg1"/>
                </a:solidFill>
                <a:latin typeface="微软雅黑" panose="020B0503020204020204" pitchFamily="34" charset="-122"/>
                <a:ea typeface="微软雅黑" panose="020B0503020204020204" pitchFamily="34" charset="-122"/>
                <a:cs typeface="微软雅黑"/>
              </a:endParaRPr>
            </a:p>
          </p:txBody>
        </p:sp>
        <p:sp>
          <p:nvSpPr>
            <p:cNvPr id="22" name="object 6">
              <a:extLst>
                <a:ext uri="{FF2B5EF4-FFF2-40B4-BE49-F238E27FC236}">
                  <a16:creationId xmlns:a16="http://schemas.microsoft.com/office/drawing/2014/main" xmlns="" id="{D8D39F3B-8B8B-43FD-9900-B6EB971CB8D1}"/>
                </a:ext>
              </a:extLst>
            </p:cNvPr>
            <p:cNvSpPr txBox="1"/>
            <p:nvPr/>
          </p:nvSpPr>
          <p:spPr>
            <a:xfrm>
              <a:off x="2898228" y="5219908"/>
              <a:ext cx="531495" cy="330454"/>
            </a:xfrm>
            <a:prstGeom prst="rect">
              <a:avLst/>
            </a:prstGeom>
          </p:spPr>
          <p:txBody>
            <a:bodyPr vert="horz" wrap="square" lIns="0" tIns="0" rIns="0" bIns="0" rtlCol="0">
              <a:noAutofit/>
            </a:bodyPr>
            <a:lstStyle/>
            <a:p>
              <a:pPr marL="12700">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cs typeface="微软雅黑"/>
                </a:rPr>
                <a:t>可管</a:t>
              </a:r>
              <a:endParaRPr sz="2000" b="1" dirty="0">
                <a:solidFill>
                  <a:schemeClr val="bg1"/>
                </a:solidFill>
                <a:latin typeface="微软雅黑" panose="020B0503020204020204" pitchFamily="34" charset="-122"/>
                <a:ea typeface="微软雅黑" panose="020B0503020204020204" pitchFamily="34" charset="-122"/>
                <a:cs typeface="微软雅黑"/>
              </a:endParaRPr>
            </a:p>
          </p:txBody>
        </p:sp>
      </p:grpSp>
    </p:spTree>
    <p:extLst>
      <p:ext uri="{BB962C8B-B14F-4D97-AF65-F5344CB8AC3E}">
        <p14:creationId xmlns:p14="http://schemas.microsoft.com/office/powerpoint/2010/main" val="1273558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ircle(out)">
                                      <p:cBhvr>
                                        <p:cTn id="10" dur="2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a:xfrm>
            <a:off x="431371" y="1268760"/>
            <a:ext cx="11233248" cy="4610547"/>
          </a:xfrm>
        </p:spPr>
        <p:txBody>
          <a:bodyPr/>
          <a:lstStyle/>
          <a:p>
            <a:pPr lvl="1"/>
            <a:r>
              <a:rPr lang="zh-CN" altLang="en-US" dirty="0" smtClean="0"/>
              <a:t> 信息安全管理是一个十分复杂的综合管理体系，法律法规、规章制度和道德规范是管理的基础，标准规范是信息系统实施和安全运行的保障，其最终的目标是实现对安全风险的有效管理。</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64" y="3140968"/>
            <a:ext cx="3910556" cy="2579800"/>
          </a:xfrm>
          <a:prstGeom prst="rect">
            <a:avLst/>
          </a:prstGeom>
        </p:spPr>
      </p:pic>
      <p:sp>
        <p:nvSpPr>
          <p:cNvPr id="5" name="矩形 4"/>
          <p:cNvSpPr/>
          <p:nvPr/>
        </p:nvSpPr>
        <p:spPr>
          <a:xfrm>
            <a:off x="5462974" y="2852936"/>
            <a:ext cx="5544616" cy="2862322"/>
          </a:xfrm>
          <a:prstGeom prst="rect">
            <a:avLst/>
          </a:prstGeom>
        </p:spPr>
        <p:txBody>
          <a:bodyPr wrap="square">
            <a:spAutoFit/>
          </a:bodyPr>
          <a:lstStyle/>
          <a:p>
            <a:pPr marL="285750" indent="-285750" algn="just">
              <a:buFont typeface="Wingdings" panose="05000000000000000000" pitchFamily="2" charset="2"/>
              <a:buChar char="Ø"/>
            </a:pPr>
            <a:r>
              <a:rPr lang="zh-CN" altLang="zh-CN" dirty="0">
                <a:solidFill>
                  <a:schemeClr val="tx2"/>
                </a:solidFill>
                <a:latin typeface="微软雅黑" panose="020B0503020204020204" pitchFamily="34" charset="-122"/>
                <a:ea typeface="微软雅黑" panose="020B0503020204020204" pitchFamily="34" charset="-122"/>
              </a:rPr>
              <a:t>信息安全管理体系</a:t>
            </a:r>
            <a:r>
              <a:rPr lang="en-US" altLang="zh-CN" dirty="0">
                <a:solidFill>
                  <a:schemeClr val="tx2"/>
                </a:solidFill>
                <a:latin typeface="微软雅黑" panose="020B0503020204020204" pitchFamily="34" charset="-122"/>
                <a:ea typeface="微软雅黑" panose="020B0503020204020204" pitchFamily="34" charset="-122"/>
              </a:rPr>
              <a:t>ISMS</a:t>
            </a: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Information Security Management System</a:t>
            </a:r>
            <a:r>
              <a:rPr lang="zh-CN" altLang="zh-CN" dirty="0">
                <a:solidFill>
                  <a:schemeClr val="tx2"/>
                </a:solidFill>
                <a:latin typeface="微软雅黑" panose="020B0503020204020204" pitchFamily="34" charset="-122"/>
                <a:ea typeface="微软雅黑" panose="020B0503020204020204" pitchFamily="34" charset="-122"/>
              </a:rPr>
              <a:t>）是从管理学惯用的过程模型</a:t>
            </a:r>
            <a:r>
              <a:rPr lang="en-US" altLang="zh-CN" dirty="0">
                <a:solidFill>
                  <a:schemeClr val="tx2"/>
                </a:solidFill>
                <a:latin typeface="微软雅黑" panose="020B0503020204020204" pitchFamily="34" charset="-122"/>
                <a:ea typeface="微软雅黑" panose="020B0503020204020204" pitchFamily="34" charset="-122"/>
              </a:rPr>
              <a:t>PDCA</a:t>
            </a: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Plan</a:t>
            </a: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Do</a:t>
            </a: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Check</a:t>
            </a:r>
            <a:r>
              <a:rPr lang="zh-CN" altLang="zh-CN" dirty="0">
                <a:solidFill>
                  <a:schemeClr val="tx2"/>
                </a:solidFill>
                <a:latin typeface="微软雅黑" panose="020B0503020204020204" pitchFamily="34" charset="-122"/>
                <a:ea typeface="微软雅黑" panose="020B0503020204020204" pitchFamily="34" charset="-122"/>
              </a:rPr>
              <a:t>、</a:t>
            </a:r>
            <a:r>
              <a:rPr lang="en-US" altLang="zh-CN" dirty="0">
                <a:solidFill>
                  <a:schemeClr val="tx2"/>
                </a:solidFill>
                <a:latin typeface="微软雅黑" panose="020B0503020204020204" pitchFamily="34" charset="-122"/>
                <a:ea typeface="微软雅黑" panose="020B0503020204020204" pitchFamily="34" charset="-122"/>
              </a:rPr>
              <a:t>Act</a:t>
            </a:r>
            <a:r>
              <a:rPr lang="zh-CN" altLang="zh-CN" dirty="0">
                <a:solidFill>
                  <a:schemeClr val="tx2"/>
                </a:solidFill>
                <a:latin typeface="微软雅黑" panose="020B0503020204020204" pitchFamily="34" charset="-122"/>
                <a:ea typeface="微软雅黑" panose="020B0503020204020204" pitchFamily="34" charset="-122"/>
              </a:rPr>
              <a:t>）发展演化而来</a:t>
            </a:r>
            <a:r>
              <a:rPr lang="zh-CN" altLang="zh-CN" dirty="0" smtClean="0">
                <a:solidFill>
                  <a:schemeClr val="tx2"/>
                </a:solidFill>
                <a:latin typeface="微软雅黑" panose="020B0503020204020204" pitchFamily="34" charset="-122"/>
                <a:ea typeface="微软雅黑" panose="020B0503020204020204" pitchFamily="34" charset="-122"/>
              </a:rPr>
              <a:t>。</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742950" lvl="1" indent="-285750" algn="just">
              <a:buFont typeface="微软雅黑" panose="020B0503020204020204" pitchFamily="34" charset="-122"/>
              <a:buChar char="­"/>
            </a:pPr>
            <a:r>
              <a:rPr lang="zh-CN" altLang="en-US" dirty="0" smtClean="0">
                <a:solidFill>
                  <a:schemeClr val="tx2"/>
                </a:solidFill>
                <a:latin typeface="微软雅黑" panose="020B0503020204020204" pitchFamily="34" charset="-122"/>
                <a:ea typeface="微软雅黑" panose="020B0503020204020204" pitchFamily="34" charset="-122"/>
              </a:rPr>
              <a:t>规划（</a:t>
            </a:r>
            <a:r>
              <a:rPr lang="en-US" altLang="zh-CN" dirty="0" smtClean="0">
                <a:solidFill>
                  <a:schemeClr val="tx2"/>
                </a:solidFill>
                <a:latin typeface="微软雅黑" panose="020B0503020204020204" pitchFamily="34" charset="-122"/>
                <a:ea typeface="微软雅黑" panose="020B0503020204020204" pitchFamily="34" charset="-122"/>
              </a:rPr>
              <a:t>Plan</a:t>
            </a:r>
            <a:r>
              <a:rPr lang="zh-CN" altLang="en-US" dirty="0" smtClean="0">
                <a:solidFill>
                  <a:schemeClr val="tx2"/>
                </a:solidFill>
                <a:latin typeface="微软雅黑" panose="020B0503020204020204" pitchFamily="34" charset="-122"/>
                <a:ea typeface="微软雅黑" panose="020B0503020204020204" pitchFamily="34" charset="-122"/>
              </a:rPr>
              <a:t>）通过风险评估，了解安全需求，制订解决方案；</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742950" lvl="1" indent="-285750" algn="just">
              <a:buFont typeface="微软雅黑" panose="020B0503020204020204" pitchFamily="34" charset="-122"/>
              <a:buChar char="­"/>
            </a:pPr>
            <a:r>
              <a:rPr lang="zh-CN" altLang="en-US" dirty="0" smtClean="0">
                <a:solidFill>
                  <a:schemeClr val="tx2"/>
                </a:solidFill>
                <a:latin typeface="微软雅黑" panose="020B0503020204020204" pitchFamily="34" charset="-122"/>
                <a:ea typeface="微软雅黑" panose="020B0503020204020204" pitchFamily="34" charset="-122"/>
              </a:rPr>
              <a:t>实施（</a:t>
            </a:r>
            <a:r>
              <a:rPr lang="en-US" altLang="zh-CN" dirty="0" smtClean="0">
                <a:solidFill>
                  <a:schemeClr val="tx2"/>
                </a:solidFill>
                <a:latin typeface="微软雅黑" panose="020B0503020204020204" pitchFamily="34" charset="-122"/>
                <a:ea typeface="微软雅黑" panose="020B0503020204020204" pitchFamily="34" charset="-122"/>
              </a:rPr>
              <a:t>Do</a:t>
            </a:r>
            <a:r>
              <a:rPr lang="zh-CN" altLang="en-US" dirty="0" smtClean="0">
                <a:solidFill>
                  <a:schemeClr val="tx2"/>
                </a:solidFill>
                <a:latin typeface="微软雅黑" panose="020B0503020204020204" pitchFamily="34" charset="-122"/>
                <a:ea typeface="微软雅黑" panose="020B0503020204020204" pitchFamily="34" charset="-122"/>
              </a:rPr>
              <a:t>）将解决方案付诸实施；</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742950" lvl="1" indent="-285750" algn="just">
              <a:buFont typeface="微软雅黑" panose="020B0503020204020204" pitchFamily="34" charset="-122"/>
              <a:buChar char="­"/>
            </a:pPr>
            <a:r>
              <a:rPr lang="zh-CN" altLang="en-US" dirty="0" smtClean="0">
                <a:solidFill>
                  <a:schemeClr val="tx2"/>
                </a:solidFill>
                <a:latin typeface="微软雅黑" panose="020B0503020204020204" pitchFamily="34" charset="-122"/>
                <a:ea typeface="微软雅黑" panose="020B0503020204020204" pitchFamily="34" charset="-122"/>
              </a:rPr>
              <a:t>检查（</a:t>
            </a:r>
            <a:r>
              <a:rPr lang="en-US" altLang="zh-CN" dirty="0" smtClean="0">
                <a:solidFill>
                  <a:schemeClr val="tx2"/>
                </a:solidFill>
                <a:latin typeface="微软雅黑" panose="020B0503020204020204" pitchFamily="34" charset="-122"/>
                <a:ea typeface="微软雅黑" panose="020B0503020204020204" pitchFamily="34" charset="-122"/>
              </a:rPr>
              <a:t>Check</a:t>
            </a:r>
            <a:r>
              <a:rPr lang="zh-CN" altLang="en-US" dirty="0" smtClean="0">
                <a:solidFill>
                  <a:schemeClr val="tx2"/>
                </a:solidFill>
                <a:latin typeface="微软雅黑" panose="020B0503020204020204" pitchFamily="34" charset="-122"/>
                <a:ea typeface="微软雅黑" panose="020B0503020204020204" pitchFamily="34" charset="-122"/>
              </a:rPr>
              <a:t>）监视评审方案的有效性；</a:t>
            </a:r>
            <a:endParaRPr lang="en-US" altLang="zh-CN" dirty="0" smtClean="0">
              <a:solidFill>
                <a:schemeClr val="tx2"/>
              </a:solidFill>
              <a:latin typeface="微软雅黑" panose="020B0503020204020204" pitchFamily="34" charset="-122"/>
              <a:ea typeface="微软雅黑" panose="020B0503020204020204" pitchFamily="34" charset="-122"/>
            </a:endParaRPr>
          </a:p>
          <a:p>
            <a:pPr marL="742950" lvl="1" indent="-285750" algn="just">
              <a:buFont typeface="微软雅黑" panose="020B0503020204020204" pitchFamily="34" charset="-122"/>
              <a:buChar char="­"/>
            </a:pPr>
            <a:r>
              <a:rPr lang="zh-CN" altLang="en-US" dirty="0" smtClean="0">
                <a:solidFill>
                  <a:schemeClr val="tx2"/>
                </a:solidFill>
                <a:latin typeface="微软雅黑" panose="020B0503020204020204" pitchFamily="34" charset="-122"/>
                <a:ea typeface="微软雅黑" panose="020B0503020204020204" pitchFamily="34" charset="-122"/>
              </a:rPr>
              <a:t>处置（</a:t>
            </a:r>
            <a:r>
              <a:rPr lang="en-US" altLang="zh-CN" dirty="0" smtClean="0">
                <a:solidFill>
                  <a:schemeClr val="tx2"/>
                </a:solidFill>
                <a:latin typeface="微软雅黑" panose="020B0503020204020204" pitchFamily="34" charset="-122"/>
                <a:ea typeface="微软雅黑" panose="020B0503020204020204" pitchFamily="34" charset="-122"/>
              </a:rPr>
              <a:t>Act</a:t>
            </a:r>
            <a:r>
              <a:rPr lang="zh-CN" altLang="en-US" dirty="0" smtClean="0">
                <a:solidFill>
                  <a:schemeClr val="tx2"/>
                </a:solidFill>
                <a:latin typeface="微软雅黑" panose="020B0503020204020204" pitchFamily="34" charset="-122"/>
                <a:ea typeface="微软雅黑" panose="020B0503020204020204" pitchFamily="34" charset="-122"/>
              </a:rPr>
              <a:t>）对发现的问题予以解决，产生新的需求则再次进入规划阶段。</a:t>
            </a: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553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4)">
                                      <p:cBhvr>
                                        <p:cTn id="12" dur="2000"/>
                                        <p:tgtEl>
                                          <p:spTgt spid="4"/>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4)">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等级保护工作流程（等保五部曲）</a:t>
            </a:r>
            <a:endParaRPr lang="en-US" altLang="zh-CN" dirty="0" smtClean="0"/>
          </a:p>
          <a:p>
            <a:pPr lvl="2"/>
            <a:r>
              <a:rPr lang="zh-CN" altLang="en-US" dirty="0"/>
              <a:t>网络安全等级保护工作包括定级、备案、安全建设、等级测评、监督检查五个阶段。</a:t>
            </a:r>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2676516516"/>
              </p:ext>
            </p:extLst>
          </p:nvPr>
        </p:nvGraphicFramePr>
        <p:xfrm>
          <a:off x="359363" y="2708920"/>
          <a:ext cx="11305256" cy="3052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9185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dgm id="{300F1D09-0303-4871-8F4A-FCD4468E6D3C}"/>
                                            </p:graphicEl>
                                          </p:spTgt>
                                        </p:tgtEl>
                                        <p:attrNameLst>
                                          <p:attrName>style.visibility</p:attrName>
                                        </p:attrNameLst>
                                      </p:cBhvr>
                                      <p:to>
                                        <p:strVal val="visible"/>
                                      </p:to>
                                    </p:set>
                                    <p:animEffect transition="in" filter="wipe(down)">
                                      <p:cBhvr>
                                        <p:cTn id="12" dur="500"/>
                                        <p:tgtEl>
                                          <p:spTgt spid="5">
                                            <p:graphicEl>
                                              <a:dgm id="{300F1D09-0303-4871-8F4A-FCD4468E6D3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dgm id="{29AAF01A-8D41-4CB1-B499-0F2DC3891131}"/>
                                            </p:graphicEl>
                                          </p:spTgt>
                                        </p:tgtEl>
                                        <p:attrNameLst>
                                          <p:attrName>style.visibility</p:attrName>
                                        </p:attrNameLst>
                                      </p:cBhvr>
                                      <p:to>
                                        <p:strVal val="visible"/>
                                      </p:to>
                                    </p:set>
                                    <p:animEffect transition="in" filter="wipe(down)">
                                      <p:cBhvr>
                                        <p:cTn id="17" dur="500"/>
                                        <p:tgtEl>
                                          <p:spTgt spid="5">
                                            <p:graphicEl>
                                              <a:dgm id="{29AAF01A-8D41-4CB1-B499-0F2DC389113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dgm id="{C19B458E-8A98-4A60-8D6B-A33A9F08C158}"/>
                                            </p:graphicEl>
                                          </p:spTgt>
                                        </p:tgtEl>
                                        <p:attrNameLst>
                                          <p:attrName>style.visibility</p:attrName>
                                        </p:attrNameLst>
                                      </p:cBhvr>
                                      <p:to>
                                        <p:strVal val="visible"/>
                                      </p:to>
                                    </p:set>
                                    <p:animEffect transition="in" filter="wipe(down)">
                                      <p:cBhvr>
                                        <p:cTn id="22" dur="500"/>
                                        <p:tgtEl>
                                          <p:spTgt spid="5">
                                            <p:graphicEl>
                                              <a:dgm id="{C19B458E-8A98-4A60-8D6B-A33A9F08C158}"/>
                                            </p:graphic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graphicEl>
                                              <a:dgm id="{580EAA67-E9E8-4F1B-80A2-593458B76019}"/>
                                            </p:graphicEl>
                                          </p:spTgt>
                                        </p:tgtEl>
                                        <p:attrNameLst>
                                          <p:attrName>style.visibility</p:attrName>
                                        </p:attrNameLst>
                                      </p:cBhvr>
                                      <p:to>
                                        <p:strVal val="visible"/>
                                      </p:to>
                                    </p:set>
                                    <p:animEffect transition="in" filter="wipe(down)">
                                      <p:cBhvr>
                                        <p:cTn id="25" dur="500"/>
                                        <p:tgtEl>
                                          <p:spTgt spid="5">
                                            <p:graphicEl>
                                              <a:dgm id="{580EAA67-E9E8-4F1B-80A2-593458B76019}"/>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graphicEl>
                                              <a:dgm id="{378E18BC-830E-4E32-AE76-FE6618418D81}"/>
                                            </p:graphicEl>
                                          </p:spTgt>
                                        </p:tgtEl>
                                        <p:attrNameLst>
                                          <p:attrName>style.visibility</p:attrName>
                                        </p:attrNameLst>
                                      </p:cBhvr>
                                      <p:to>
                                        <p:strVal val="visible"/>
                                      </p:to>
                                    </p:set>
                                    <p:animEffect transition="in" filter="wipe(down)">
                                      <p:cBhvr>
                                        <p:cTn id="30" dur="500"/>
                                        <p:tgtEl>
                                          <p:spTgt spid="5">
                                            <p:graphicEl>
                                              <a:dgm id="{378E18BC-830E-4E32-AE76-FE6618418D81}"/>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graphicEl>
                                              <a:dgm id="{CB4FF7F6-11B9-4B37-94BB-451B69E04ADB}"/>
                                            </p:graphicEl>
                                          </p:spTgt>
                                        </p:tgtEl>
                                        <p:attrNameLst>
                                          <p:attrName>style.visibility</p:attrName>
                                        </p:attrNameLst>
                                      </p:cBhvr>
                                      <p:to>
                                        <p:strVal val="visible"/>
                                      </p:to>
                                    </p:set>
                                    <p:animEffect transition="in" filter="wipe(down)">
                                      <p:cBhvr>
                                        <p:cTn id="35" dur="500"/>
                                        <p:tgtEl>
                                          <p:spTgt spid="5">
                                            <p:graphicEl>
                                              <a:dgm id="{CB4FF7F6-11B9-4B37-94BB-451B69E04ADB}"/>
                                            </p:graphic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
                                            <p:graphicEl>
                                              <a:dgm id="{26AA327C-C624-4781-8586-188CD79376E3}"/>
                                            </p:graphicEl>
                                          </p:spTgt>
                                        </p:tgtEl>
                                        <p:attrNameLst>
                                          <p:attrName>style.visibility</p:attrName>
                                        </p:attrNameLst>
                                      </p:cBhvr>
                                      <p:to>
                                        <p:strVal val="visible"/>
                                      </p:to>
                                    </p:set>
                                    <p:animEffect transition="in" filter="wipe(down)">
                                      <p:cBhvr>
                                        <p:cTn id="38" dur="500"/>
                                        <p:tgtEl>
                                          <p:spTgt spid="5">
                                            <p:graphicEl>
                                              <a:dgm id="{26AA327C-C624-4781-8586-188CD79376E3}"/>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
                                            <p:graphicEl>
                                              <a:dgm id="{484ACCDF-AC0C-4F92-9D5A-0A9B0AEA6822}"/>
                                            </p:graphicEl>
                                          </p:spTgt>
                                        </p:tgtEl>
                                        <p:attrNameLst>
                                          <p:attrName>style.visibility</p:attrName>
                                        </p:attrNameLst>
                                      </p:cBhvr>
                                      <p:to>
                                        <p:strVal val="visible"/>
                                      </p:to>
                                    </p:set>
                                    <p:animEffect transition="in" filter="wipe(down)">
                                      <p:cBhvr>
                                        <p:cTn id="43" dur="500"/>
                                        <p:tgtEl>
                                          <p:spTgt spid="5">
                                            <p:graphicEl>
                                              <a:dgm id="{484ACCDF-AC0C-4F92-9D5A-0A9B0AEA6822}"/>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5">
                                            <p:graphicEl>
                                              <a:dgm id="{C34A644A-9D90-4986-B301-BA07823E67F3}"/>
                                            </p:graphicEl>
                                          </p:spTgt>
                                        </p:tgtEl>
                                        <p:attrNameLst>
                                          <p:attrName>style.visibility</p:attrName>
                                        </p:attrNameLst>
                                      </p:cBhvr>
                                      <p:to>
                                        <p:strVal val="visible"/>
                                      </p:to>
                                    </p:set>
                                    <p:animEffect transition="in" filter="wipe(down)">
                                      <p:cBhvr>
                                        <p:cTn id="48" dur="500"/>
                                        <p:tgtEl>
                                          <p:spTgt spid="5">
                                            <p:graphicEl>
                                              <a:dgm id="{C34A644A-9D90-4986-B301-BA07823E67F3}"/>
                                            </p:graphic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
                                            <p:graphicEl>
                                              <a:dgm id="{108A5E61-0DE3-463C-9344-C427E0076895}"/>
                                            </p:graphicEl>
                                          </p:spTgt>
                                        </p:tgtEl>
                                        <p:attrNameLst>
                                          <p:attrName>style.visibility</p:attrName>
                                        </p:attrNameLst>
                                      </p:cBhvr>
                                      <p:to>
                                        <p:strVal val="visible"/>
                                      </p:to>
                                    </p:set>
                                    <p:animEffect transition="in" filter="wipe(down)">
                                      <p:cBhvr>
                                        <p:cTn id="51" dur="500"/>
                                        <p:tgtEl>
                                          <p:spTgt spid="5">
                                            <p:graphicEl>
                                              <a:dgm id="{108A5E61-0DE3-463C-9344-C427E0076895}"/>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
                                            <p:graphicEl>
                                              <a:dgm id="{5A1ED764-B0AD-4F3A-A39A-E39A523EEF5A}"/>
                                            </p:graphicEl>
                                          </p:spTgt>
                                        </p:tgtEl>
                                        <p:attrNameLst>
                                          <p:attrName>style.visibility</p:attrName>
                                        </p:attrNameLst>
                                      </p:cBhvr>
                                      <p:to>
                                        <p:strVal val="visible"/>
                                      </p:to>
                                    </p:set>
                                    <p:animEffect transition="in" filter="wipe(down)">
                                      <p:cBhvr>
                                        <p:cTn id="56" dur="500"/>
                                        <p:tgtEl>
                                          <p:spTgt spid="5">
                                            <p:graphicEl>
                                              <a:dgm id="{5A1ED764-B0AD-4F3A-A39A-E39A523EEF5A}"/>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5">
                                            <p:graphicEl>
                                              <a:dgm id="{FD39EBC9-2197-476C-9A56-19A5A5747157}"/>
                                            </p:graphicEl>
                                          </p:spTgt>
                                        </p:tgtEl>
                                        <p:attrNameLst>
                                          <p:attrName>style.visibility</p:attrName>
                                        </p:attrNameLst>
                                      </p:cBhvr>
                                      <p:to>
                                        <p:strVal val="visible"/>
                                      </p:to>
                                    </p:set>
                                    <p:animEffect transition="in" filter="wipe(down)">
                                      <p:cBhvr>
                                        <p:cTn id="61" dur="500"/>
                                        <p:tgtEl>
                                          <p:spTgt spid="5">
                                            <p:graphicEl>
                                              <a:dgm id="{FD39EBC9-2197-476C-9A56-19A5A5747157}"/>
                                            </p:graphic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
                                            <p:graphicEl>
                                              <a:dgm id="{4A89D33F-1F7C-4394-AC02-242BE95005D1}"/>
                                            </p:graphicEl>
                                          </p:spTgt>
                                        </p:tgtEl>
                                        <p:attrNameLst>
                                          <p:attrName>style.visibility</p:attrName>
                                        </p:attrNameLst>
                                      </p:cBhvr>
                                      <p:to>
                                        <p:strVal val="visible"/>
                                      </p:to>
                                    </p:set>
                                    <p:animEffect transition="in" filter="wipe(down)">
                                      <p:cBhvr>
                                        <p:cTn id="64" dur="500"/>
                                        <p:tgtEl>
                                          <p:spTgt spid="5">
                                            <p:graphicEl>
                                              <a:dgm id="{4A89D33F-1F7C-4394-AC02-242BE95005D1}"/>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5">
                                            <p:graphicEl>
                                              <a:dgm id="{AB83D39F-C9C9-47A6-A833-598D504823EF}"/>
                                            </p:graphicEl>
                                          </p:spTgt>
                                        </p:tgtEl>
                                        <p:attrNameLst>
                                          <p:attrName>style.visibility</p:attrName>
                                        </p:attrNameLst>
                                      </p:cBhvr>
                                      <p:to>
                                        <p:strVal val="visible"/>
                                      </p:to>
                                    </p:set>
                                    <p:animEffect transition="in" filter="wipe(down)">
                                      <p:cBhvr>
                                        <p:cTn id="69" dur="500"/>
                                        <p:tgtEl>
                                          <p:spTgt spid="5">
                                            <p:graphicEl>
                                              <a:dgm id="{AB83D39F-C9C9-47A6-A833-598D504823E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步骤一：定级与备案流程</a:t>
            </a:r>
            <a:endParaRPr lang="en-US" altLang="zh-CN" dirty="0" smtClean="0"/>
          </a:p>
          <a:p>
            <a:pPr lvl="2"/>
            <a:r>
              <a:rPr lang="zh-CN" altLang="en-US" dirty="0"/>
              <a:t>第二级以上网络运营者应当在网络的安全保护等级确定后</a:t>
            </a:r>
            <a:r>
              <a:rPr lang="en-US" altLang="zh-CN" dirty="0"/>
              <a:t>10</a:t>
            </a:r>
            <a:r>
              <a:rPr lang="zh-CN" altLang="en-US" dirty="0"/>
              <a:t>个</a:t>
            </a:r>
            <a:r>
              <a:rPr lang="zh-CN" altLang="en-US" dirty="0" smtClean="0"/>
              <a:t>工作日内，到</a:t>
            </a:r>
            <a:r>
              <a:rPr lang="zh-CN" altLang="en-US" dirty="0"/>
              <a:t>县级以上公安机关备案。</a:t>
            </a:r>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3349967903"/>
              </p:ext>
            </p:extLst>
          </p:nvPr>
        </p:nvGraphicFramePr>
        <p:xfrm>
          <a:off x="1619503" y="3284984"/>
          <a:ext cx="8856984" cy="2006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46474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dgm id="{B65BFE58-96B1-4741-84D0-8CBBB3D5E262}"/>
                                            </p:graphicEl>
                                          </p:spTgt>
                                        </p:tgtEl>
                                        <p:attrNameLst>
                                          <p:attrName>style.visibility</p:attrName>
                                        </p:attrNameLst>
                                      </p:cBhvr>
                                      <p:to>
                                        <p:strVal val="visible"/>
                                      </p:to>
                                    </p:set>
                                    <p:animEffect transition="in" filter="wipe(down)">
                                      <p:cBhvr>
                                        <p:cTn id="12" dur="500"/>
                                        <p:tgtEl>
                                          <p:spTgt spid="5">
                                            <p:graphicEl>
                                              <a:dgm id="{B65BFE58-96B1-4741-84D0-8CBBB3D5E26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dgm id="{AB39D512-8994-4EC8-9E4C-289BBD288D3C}"/>
                                            </p:graphicEl>
                                          </p:spTgt>
                                        </p:tgtEl>
                                        <p:attrNameLst>
                                          <p:attrName>style.visibility</p:attrName>
                                        </p:attrNameLst>
                                      </p:cBhvr>
                                      <p:to>
                                        <p:strVal val="visible"/>
                                      </p:to>
                                    </p:set>
                                    <p:animEffect transition="in" filter="wipe(down)">
                                      <p:cBhvr>
                                        <p:cTn id="17" dur="500"/>
                                        <p:tgtEl>
                                          <p:spTgt spid="5">
                                            <p:graphicEl>
                                              <a:dgm id="{AB39D512-8994-4EC8-9E4C-289BBD288D3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dgm id="{736A381B-823C-4FE9-94B0-86DE363439EE}"/>
                                            </p:graphicEl>
                                          </p:spTgt>
                                        </p:tgtEl>
                                        <p:attrNameLst>
                                          <p:attrName>style.visibility</p:attrName>
                                        </p:attrNameLst>
                                      </p:cBhvr>
                                      <p:to>
                                        <p:strVal val="visible"/>
                                      </p:to>
                                    </p:set>
                                    <p:animEffect transition="in" filter="wipe(down)">
                                      <p:cBhvr>
                                        <p:cTn id="22" dur="500"/>
                                        <p:tgtEl>
                                          <p:spTgt spid="5">
                                            <p:graphicEl>
                                              <a:dgm id="{736A381B-823C-4FE9-94B0-86DE363439E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graphicEl>
                                              <a:dgm id="{A5FC00A8-A857-4A5E-B048-89B07812537D}"/>
                                            </p:graphicEl>
                                          </p:spTgt>
                                        </p:tgtEl>
                                        <p:attrNameLst>
                                          <p:attrName>style.visibility</p:attrName>
                                        </p:attrNameLst>
                                      </p:cBhvr>
                                      <p:to>
                                        <p:strVal val="visible"/>
                                      </p:to>
                                    </p:set>
                                    <p:animEffect transition="in" filter="wipe(down)">
                                      <p:cBhvr>
                                        <p:cTn id="27" dur="500"/>
                                        <p:tgtEl>
                                          <p:spTgt spid="5">
                                            <p:graphicEl>
                                              <a:dgm id="{A5FC00A8-A857-4A5E-B048-89B07812537D}"/>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graphicEl>
                                              <a:dgm id="{C1EF9A3C-B5C8-4B12-B222-AC066148843E}"/>
                                            </p:graphicEl>
                                          </p:spTgt>
                                        </p:tgtEl>
                                        <p:attrNameLst>
                                          <p:attrName>style.visibility</p:attrName>
                                        </p:attrNameLst>
                                      </p:cBhvr>
                                      <p:to>
                                        <p:strVal val="visible"/>
                                      </p:to>
                                    </p:set>
                                    <p:animEffect transition="in" filter="wipe(down)">
                                      <p:cBhvr>
                                        <p:cTn id="32" dur="500"/>
                                        <p:tgtEl>
                                          <p:spTgt spid="5">
                                            <p:graphicEl>
                                              <a:dgm id="{C1EF9A3C-B5C8-4B12-B222-AC066148843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graphicEl>
                                              <a:dgm id="{76612CEA-0745-4C62-B285-CDA9097B37BB}"/>
                                            </p:graphicEl>
                                          </p:spTgt>
                                        </p:tgtEl>
                                        <p:attrNameLst>
                                          <p:attrName>style.visibility</p:attrName>
                                        </p:attrNameLst>
                                      </p:cBhvr>
                                      <p:to>
                                        <p:strVal val="visible"/>
                                      </p:to>
                                    </p:set>
                                    <p:animEffect transition="in" filter="wipe(down)">
                                      <p:cBhvr>
                                        <p:cTn id="37" dur="500"/>
                                        <p:tgtEl>
                                          <p:spTgt spid="5">
                                            <p:graphicEl>
                                              <a:dgm id="{76612CEA-0745-4C62-B285-CDA9097B37B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步骤二：安全建设 </a:t>
            </a:r>
            <a:r>
              <a:rPr lang="en-US" altLang="zh-CN" dirty="0" smtClean="0"/>
              <a:t>—— </a:t>
            </a:r>
            <a:r>
              <a:rPr lang="zh-CN" altLang="en-US" dirty="0" smtClean="0"/>
              <a:t>差距评估：人工检查、漏洞扫描、渗透测试</a:t>
            </a:r>
            <a:endParaRPr lang="en-US" altLang="zh-CN" dirty="0" smtClean="0"/>
          </a:p>
          <a:p>
            <a:pPr lvl="2"/>
            <a:r>
              <a:rPr lang="en-US" altLang="zh-CN" dirty="0"/>
              <a:t> </a:t>
            </a:r>
            <a:r>
              <a:rPr lang="zh-CN" altLang="en-US" dirty="0" smtClean="0"/>
              <a:t>差距评估过程</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848536" y="2680855"/>
            <a:ext cx="1621051" cy="1612241"/>
          </a:xfrm>
          <a:prstGeom prst="rect">
            <a:avLst/>
          </a:prstGeom>
        </p:spPr>
      </p:pic>
      <p:pic>
        <p:nvPicPr>
          <p:cNvPr id="10" name="图片 9"/>
          <p:cNvPicPr>
            <a:picLocks noChangeAspect="1"/>
          </p:cNvPicPr>
          <p:nvPr/>
        </p:nvPicPr>
        <p:blipFill>
          <a:blip r:embed="rId3"/>
          <a:stretch>
            <a:fillRect/>
          </a:stretch>
        </p:blipFill>
        <p:spPr>
          <a:xfrm>
            <a:off x="3838647" y="2699754"/>
            <a:ext cx="1579275" cy="1561921"/>
          </a:xfrm>
          <a:prstGeom prst="rect">
            <a:avLst/>
          </a:prstGeom>
        </p:spPr>
      </p:pic>
      <p:pic>
        <p:nvPicPr>
          <p:cNvPr id="11" name="图片 10"/>
          <p:cNvPicPr>
            <a:picLocks noChangeAspect="1"/>
          </p:cNvPicPr>
          <p:nvPr/>
        </p:nvPicPr>
        <p:blipFill>
          <a:blip r:embed="rId4"/>
          <a:stretch>
            <a:fillRect/>
          </a:stretch>
        </p:blipFill>
        <p:spPr>
          <a:xfrm>
            <a:off x="6623620" y="2680855"/>
            <a:ext cx="1547474" cy="1556023"/>
          </a:xfrm>
          <a:prstGeom prst="rect">
            <a:avLst/>
          </a:prstGeom>
        </p:spPr>
      </p:pic>
      <p:pic>
        <p:nvPicPr>
          <p:cNvPr id="12" name="图片 11"/>
          <p:cNvPicPr>
            <a:picLocks noChangeAspect="1"/>
          </p:cNvPicPr>
          <p:nvPr/>
        </p:nvPicPr>
        <p:blipFill>
          <a:blip r:embed="rId5"/>
          <a:stretch>
            <a:fillRect/>
          </a:stretch>
        </p:blipFill>
        <p:spPr>
          <a:xfrm>
            <a:off x="9434970" y="2680855"/>
            <a:ext cx="1584176" cy="1592976"/>
          </a:xfrm>
          <a:prstGeom prst="rect">
            <a:avLst/>
          </a:prstGeom>
        </p:spPr>
      </p:pic>
      <p:sp>
        <p:nvSpPr>
          <p:cNvPr id="13" name="虚尾箭头 12"/>
          <p:cNvSpPr/>
          <p:nvPr/>
        </p:nvSpPr>
        <p:spPr>
          <a:xfrm>
            <a:off x="2855640" y="3234947"/>
            <a:ext cx="613527" cy="504056"/>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虚尾箭头 13"/>
          <p:cNvSpPr/>
          <p:nvPr/>
        </p:nvSpPr>
        <p:spPr>
          <a:xfrm>
            <a:off x="5735960" y="3237256"/>
            <a:ext cx="613527" cy="504056"/>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虚尾箭头 14"/>
          <p:cNvSpPr/>
          <p:nvPr/>
        </p:nvSpPr>
        <p:spPr>
          <a:xfrm>
            <a:off x="8544272" y="3218342"/>
            <a:ext cx="613527" cy="504056"/>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文本框 15"/>
          <p:cNvSpPr txBox="1"/>
          <p:nvPr/>
        </p:nvSpPr>
        <p:spPr>
          <a:xfrm>
            <a:off x="263352" y="4300697"/>
            <a:ext cx="2791417" cy="1508105"/>
          </a:xfrm>
          <a:prstGeom prst="rect">
            <a:avLst/>
          </a:prstGeom>
          <a:noFill/>
        </p:spPr>
        <p:txBody>
          <a:bodyPr wrap="square" rtlCol="0">
            <a:spAutoFit/>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确定等级保护对象的基本安全需求</a:t>
            </a:r>
            <a:endParaRPr lang="en-US" altLang="zh-CN" dirty="0" smtClean="0">
              <a:solidFill>
                <a:schemeClr val="tx2"/>
              </a:solidFill>
              <a:latin typeface="微软雅黑" panose="020B0503020204020204" pitchFamily="34" charset="-122"/>
              <a:ea typeface="微软雅黑" panose="020B0503020204020204" pitchFamily="34" charset="-122"/>
            </a:endParaRPr>
          </a:p>
          <a:p>
            <a:pPr algn="ct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2"/>
                </a:solidFill>
                <a:latin typeface="微软雅黑" panose="020B0503020204020204" pitchFamily="34" charset="-122"/>
                <a:ea typeface="微软雅黑" panose="020B0503020204020204" pitchFamily="34" charset="-122"/>
              </a:rPr>
              <a:t>依据等级保护对象确定的安全等级，从</a:t>
            </a: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smtClean="0">
                <a:solidFill>
                  <a:schemeClr val="tx2"/>
                </a:solidFill>
                <a:latin typeface="微软雅黑" panose="020B0503020204020204" pitchFamily="34" charset="-122"/>
                <a:ea typeface="微软雅黑" panose="020B0503020204020204" pitchFamily="34" charset="-122"/>
              </a:rPr>
              <a:t>基本要求</a:t>
            </a: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smtClean="0">
                <a:solidFill>
                  <a:schemeClr val="tx2"/>
                </a:solidFill>
                <a:latin typeface="微软雅黑" panose="020B0503020204020204" pitchFamily="34" charset="-122"/>
                <a:ea typeface="微软雅黑" panose="020B0503020204020204" pitchFamily="34" charset="-122"/>
              </a:rPr>
              <a:t>中选择相应等级的基本安全需求。</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232575" y="4363886"/>
            <a:ext cx="2791417" cy="1446550"/>
          </a:xfrm>
          <a:prstGeom prst="rect">
            <a:avLst/>
          </a:prstGeom>
          <a:noFill/>
        </p:spPr>
        <p:txBody>
          <a:bodyPr wrap="square" rtlCol="0">
            <a:spAutoFit/>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选择调整基本安全需求</a:t>
            </a:r>
            <a:endParaRPr lang="en-US" altLang="zh-CN" dirty="0" smtClean="0">
              <a:solidFill>
                <a:schemeClr val="tx2"/>
              </a:solidFill>
              <a:latin typeface="微软雅黑" panose="020B0503020204020204" pitchFamily="34" charset="-122"/>
              <a:ea typeface="微软雅黑" panose="020B0503020204020204" pitchFamily="34" charset="-122"/>
            </a:endParaRPr>
          </a:p>
          <a:p>
            <a:pPr algn="ct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gn="ctr"/>
            <a:endParaRPr lang="en-US" altLang="zh-CN" sz="1400" dirty="0">
              <a:solidFill>
                <a:schemeClr val="tx2"/>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2"/>
                </a:solidFill>
                <a:latin typeface="微软雅黑" panose="020B0503020204020204" pitchFamily="34" charset="-122"/>
                <a:ea typeface="微软雅黑" panose="020B0503020204020204" pitchFamily="34" charset="-122"/>
              </a:rPr>
              <a:t>依据等级保护对象确定的安全等级，从</a:t>
            </a: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smtClean="0">
                <a:solidFill>
                  <a:schemeClr val="tx2"/>
                </a:solidFill>
                <a:latin typeface="微软雅黑" panose="020B0503020204020204" pitchFamily="34" charset="-122"/>
                <a:ea typeface="微软雅黑" panose="020B0503020204020204" pitchFamily="34" charset="-122"/>
              </a:rPr>
              <a:t>基本要求</a:t>
            </a: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smtClean="0">
                <a:solidFill>
                  <a:schemeClr val="tx2"/>
                </a:solidFill>
                <a:latin typeface="微软雅黑" panose="020B0503020204020204" pitchFamily="34" charset="-122"/>
                <a:ea typeface="微软雅黑" panose="020B0503020204020204" pitchFamily="34" charset="-122"/>
              </a:rPr>
              <a:t>中选择相应等级的基本安全需求。</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112895" y="4369058"/>
            <a:ext cx="2791417" cy="1446550"/>
          </a:xfrm>
          <a:prstGeom prst="rect">
            <a:avLst/>
          </a:prstGeom>
          <a:noFill/>
        </p:spPr>
        <p:txBody>
          <a:bodyPr wrap="square" rtlCol="0">
            <a:spAutoFit/>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明确特殊安全需求</a:t>
            </a:r>
            <a:endParaRPr lang="en-US" altLang="zh-CN" dirty="0" smtClean="0">
              <a:solidFill>
                <a:schemeClr val="tx2"/>
              </a:solidFill>
              <a:latin typeface="微软雅黑" panose="020B0503020204020204" pitchFamily="34" charset="-122"/>
              <a:ea typeface="微软雅黑" panose="020B0503020204020204" pitchFamily="34" charset="-122"/>
            </a:endParaRPr>
          </a:p>
          <a:p>
            <a:pPr algn="ctr"/>
            <a:endParaRPr lang="en-US" altLang="zh-CN" sz="1400" dirty="0">
              <a:solidFill>
                <a:schemeClr val="tx2"/>
              </a:solidFill>
              <a:latin typeface="微软雅黑" panose="020B0503020204020204" pitchFamily="34" charset="-122"/>
              <a:ea typeface="微软雅黑" panose="020B0503020204020204" pitchFamily="34" charset="-122"/>
            </a:endParaRPr>
          </a:p>
          <a:p>
            <a:pPr algn="ct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2"/>
                </a:solidFill>
                <a:latin typeface="微软雅黑" panose="020B0503020204020204" pitchFamily="34" charset="-122"/>
                <a:ea typeface="微软雅黑" panose="020B0503020204020204" pitchFamily="34" charset="-122"/>
              </a:rPr>
              <a:t>针对</a:t>
            </a: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smtClean="0">
                <a:solidFill>
                  <a:schemeClr val="tx2"/>
                </a:solidFill>
                <a:latin typeface="微软雅黑" panose="020B0503020204020204" pitchFamily="34" charset="-122"/>
                <a:ea typeface="微软雅黑" panose="020B0503020204020204" pitchFamily="34" charset="-122"/>
              </a:rPr>
              <a:t>基本要求</a:t>
            </a:r>
            <a:r>
              <a:rPr lang="en-US" altLang="zh-CN" sz="1400" dirty="0" smtClean="0">
                <a:solidFill>
                  <a:schemeClr val="tx2"/>
                </a:solidFill>
                <a:latin typeface="微软雅黑" panose="020B0503020204020204" pitchFamily="34" charset="-122"/>
                <a:ea typeface="微软雅黑" panose="020B0503020204020204" pitchFamily="34" charset="-122"/>
              </a:rPr>
              <a:t>》</a:t>
            </a:r>
            <a:r>
              <a:rPr lang="zh-CN" altLang="en-US" sz="1400" dirty="0" smtClean="0">
                <a:solidFill>
                  <a:schemeClr val="tx2"/>
                </a:solidFill>
                <a:latin typeface="微软雅黑" panose="020B0503020204020204" pitchFamily="34" charset="-122"/>
                <a:ea typeface="微软雅黑" panose="020B0503020204020204" pitchFamily="34" charset="-122"/>
              </a:rPr>
              <a:t>中不能满足单位等级保护对象保护要求的部分，提供特殊保护措施。</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976934" y="4400693"/>
            <a:ext cx="3023722" cy="1446550"/>
          </a:xfrm>
          <a:prstGeom prst="rect">
            <a:avLst/>
          </a:prstGeom>
          <a:noFill/>
        </p:spPr>
        <p:txBody>
          <a:bodyPr wrap="square" rtlCol="0">
            <a:spAutoFit/>
          </a:bodyPr>
          <a:lstStyle/>
          <a:p>
            <a:pPr algn="ctr"/>
            <a:r>
              <a:rPr lang="zh-CN" altLang="en-US" dirty="0" smtClean="0">
                <a:solidFill>
                  <a:schemeClr val="tx2"/>
                </a:solidFill>
                <a:latin typeface="微软雅黑" panose="020B0503020204020204" pitchFamily="34" charset="-122"/>
                <a:ea typeface="微软雅黑" panose="020B0503020204020204" pitchFamily="34" charset="-122"/>
              </a:rPr>
              <a:t>根据各项安全要求逐项分析</a:t>
            </a:r>
            <a:endParaRPr lang="en-US" altLang="zh-CN" dirty="0">
              <a:solidFill>
                <a:schemeClr val="tx2"/>
              </a:solidFill>
              <a:latin typeface="微软雅黑" panose="020B0503020204020204" pitchFamily="34" charset="-122"/>
              <a:ea typeface="微软雅黑" panose="020B0503020204020204" pitchFamily="34" charset="-122"/>
            </a:endParaRPr>
          </a:p>
          <a:p>
            <a:pPr algn="ct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gn="ctr"/>
            <a:endParaRPr lang="en-US" altLang="zh-CN" sz="1400" dirty="0" smtClean="0">
              <a:solidFill>
                <a:schemeClr val="tx2"/>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2"/>
                </a:solidFill>
                <a:latin typeface="微软雅黑" panose="020B0503020204020204" pitchFamily="34" charset="-122"/>
                <a:ea typeface="微软雅黑" panose="020B0503020204020204" pitchFamily="34" charset="-122"/>
              </a:rPr>
              <a:t>对比等级保护对象现状和安全要求之间的差距，确定不满足标准的要求项。</a:t>
            </a:r>
            <a:endParaRPr lang="zh-CN" altLang="en-US" sz="14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8814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p:bldP spid="18" grpId="0"/>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zh-CN" altLang="en-US" dirty="0" smtClean="0"/>
              <a:t> 步骤三：安全</a:t>
            </a:r>
            <a:r>
              <a:rPr lang="zh-CN" altLang="en-US" dirty="0"/>
              <a:t>建设 </a:t>
            </a:r>
            <a:r>
              <a:rPr lang="en-US" altLang="zh-CN" dirty="0" smtClean="0"/>
              <a:t>——</a:t>
            </a:r>
            <a:r>
              <a:rPr lang="zh-CN" altLang="en-US" dirty="0"/>
              <a:t>方案设计及整改</a:t>
            </a:r>
            <a:r>
              <a:rPr lang="zh-CN" altLang="en-US" dirty="0" smtClean="0"/>
              <a:t>实施</a:t>
            </a:r>
            <a:endParaRPr lang="en-US" altLang="zh-CN"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1403860527"/>
              </p:ext>
            </p:extLst>
          </p:nvPr>
        </p:nvGraphicFramePr>
        <p:xfrm>
          <a:off x="431371" y="2427620"/>
          <a:ext cx="11474760" cy="3674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4058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dgm id="{C6092DC2-4822-4F8B-A483-22585D18D187}"/>
                                            </p:graphicEl>
                                          </p:spTgt>
                                        </p:tgtEl>
                                        <p:attrNameLst>
                                          <p:attrName>style.visibility</p:attrName>
                                        </p:attrNameLst>
                                      </p:cBhvr>
                                      <p:to>
                                        <p:strVal val="visible"/>
                                      </p:to>
                                    </p:set>
                                    <p:animEffect transition="in" filter="wipe(left)">
                                      <p:cBhvr>
                                        <p:cTn id="7" dur="500"/>
                                        <p:tgtEl>
                                          <p:spTgt spid="6">
                                            <p:graphicEl>
                                              <a:dgm id="{C6092DC2-4822-4F8B-A483-22585D18D187}"/>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graphicEl>
                                              <a:dgm id="{8D618A68-951B-4218-AE75-B90B4027A6B0}"/>
                                            </p:graphicEl>
                                          </p:spTgt>
                                        </p:tgtEl>
                                        <p:attrNameLst>
                                          <p:attrName>style.visibility</p:attrName>
                                        </p:attrNameLst>
                                      </p:cBhvr>
                                      <p:to>
                                        <p:strVal val="visible"/>
                                      </p:to>
                                    </p:set>
                                    <p:animEffect transition="in" filter="wipe(left)">
                                      <p:cBhvr>
                                        <p:cTn id="10" dur="500"/>
                                        <p:tgtEl>
                                          <p:spTgt spid="6">
                                            <p:graphicEl>
                                              <a:dgm id="{8D618A68-951B-4218-AE75-B90B4027A6B0}"/>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graphicEl>
                                              <a:dgm id="{68EC5E74-4C7B-4D58-8CB1-C7184B05E12C}"/>
                                            </p:graphicEl>
                                          </p:spTgt>
                                        </p:tgtEl>
                                        <p:attrNameLst>
                                          <p:attrName>style.visibility</p:attrName>
                                        </p:attrNameLst>
                                      </p:cBhvr>
                                      <p:to>
                                        <p:strVal val="visible"/>
                                      </p:to>
                                    </p:set>
                                    <p:animEffect transition="in" filter="wipe(left)">
                                      <p:cBhvr>
                                        <p:cTn id="13" dur="500"/>
                                        <p:tgtEl>
                                          <p:spTgt spid="6">
                                            <p:graphicEl>
                                              <a:dgm id="{68EC5E74-4C7B-4D58-8CB1-C7184B05E12C}"/>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graphicEl>
                                              <a:dgm id="{8C0888EC-C0FE-471A-9B0B-0C56F8E9FD62}"/>
                                            </p:graphicEl>
                                          </p:spTgt>
                                        </p:tgtEl>
                                        <p:attrNameLst>
                                          <p:attrName>style.visibility</p:attrName>
                                        </p:attrNameLst>
                                      </p:cBhvr>
                                      <p:to>
                                        <p:strVal val="visible"/>
                                      </p:to>
                                    </p:set>
                                    <p:animEffect transition="in" filter="wipe(left)">
                                      <p:cBhvr>
                                        <p:cTn id="18" dur="500"/>
                                        <p:tgtEl>
                                          <p:spTgt spid="6">
                                            <p:graphicEl>
                                              <a:dgm id="{8C0888EC-C0FE-471A-9B0B-0C56F8E9FD62}"/>
                                            </p:graphic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graphicEl>
                                              <a:dgm id="{F9C5E86D-4019-49EA-A999-B123B8EB9B9C}"/>
                                            </p:graphicEl>
                                          </p:spTgt>
                                        </p:tgtEl>
                                        <p:attrNameLst>
                                          <p:attrName>style.visibility</p:attrName>
                                        </p:attrNameLst>
                                      </p:cBhvr>
                                      <p:to>
                                        <p:strVal val="visible"/>
                                      </p:to>
                                    </p:set>
                                    <p:animEffect transition="in" filter="wipe(left)">
                                      <p:cBhvr>
                                        <p:cTn id="21" dur="500"/>
                                        <p:tgtEl>
                                          <p:spTgt spid="6">
                                            <p:graphicEl>
                                              <a:dgm id="{F9C5E86D-4019-49EA-A999-B123B8EB9B9C}"/>
                                            </p:graphic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graphicEl>
                                              <a:dgm id="{B7AC9DC4-8FD3-495E-8E6D-70459C90E3A5}"/>
                                            </p:graphicEl>
                                          </p:spTgt>
                                        </p:tgtEl>
                                        <p:attrNameLst>
                                          <p:attrName>style.visibility</p:attrName>
                                        </p:attrNameLst>
                                      </p:cBhvr>
                                      <p:to>
                                        <p:strVal val="visible"/>
                                      </p:to>
                                    </p:set>
                                    <p:animEffect transition="in" filter="wipe(left)">
                                      <p:cBhvr>
                                        <p:cTn id="24" dur="500"/>
                                        <p:tgtEl>
                                          <p:spTgt spid="6">
                                            <p:graphicEl>
                                              <a:dgm id="{B7AC9DC4-8FD3-495E-8E6D-70459C90E3A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graphicEl>
                                              <a:dgm id="{795B648D-9F92-4F95-A0D7-F6AC9D90891B}"/>
                                            </p:graphicEl>
                                          </p:spTgt>
                                        </p:tgtEl>
                                        <p:attrNameLst>
                                          <p:attrName>style.visibility</p:attrName>
                                        </p:attrNameLst>
                                      </p:cBhvr>
                                      <p:to>
                                        <p:strVal val="visible"/>
                                      </p:to>
                                    </p:set>
                                    <p:animEffect transition="in" filter="wipe(left)">
                                      <p:cBhvr>
                                        <p:cTn id="29" dur="500"/>
                                        <p:tgtEl>
                                          <p:spTgt spid="6">
                                            <p:graphicEl>
                                              <a:dgm id="{795B648D-9F92-4F95-A0D7-F6AC9D90891B}"/>
                                            </p:graphic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graphicEl>
                                              <a:dgm id="{98EBA961-7A39-488E-BA6F-084E62B0A450}"/>
                                            </p:graphicEl>
                                          </p:spTgt>
                                        </p:tgtEl>
                                        <p:attrNameLst>
                                          <p:attrName>style.visibility</p:attrName>
                                        </p:attrNameLst>
                                      </p:cBhvr>
                                      <p:to>
                                        <p:strVal val="visible"/>
                                      </p:to>
                                    </p:set>
                                    <p:animEffect transition="in" filter="wipe(left)">
                                      <p:cBhvr>
                                        <p:cTn id="32" dur="500"/>
                                        <p:tgtEl>
                                          <p:spTgt spid="6">
                                            <p:graphicEl>
                                              <a:dgm id="{98EBA961-7A39-488E-BA6F-084E62B0A450}"/>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
                                            <p:graphicEl>
                                              <a:dgm id="{954AE8FA-34E4-458C-AC72-8223C09C06FE}"/>
                                            </p:graphicEl>
                                          </p:spTgt>
                                        </p:tgtEl>
                                        <p:attrNameLst>
                                          <p:attrName>style.visibility</p:attrName>
                                        </p:attrNameLst>
                                      </p:cBhvr>
                                      <p:to>
                                        <p:strVal val="visible"/>
                                      </p:to>
                                    </p:set>
                                    <p:animEffect transition="in" filter="wipe(left)">
                                      <p:cBhvr>
                                        <p:cTn id="35" dur="500"/>
                                        <p:tgtEl>
                                          <p:spTgt spid="6">
                                            <p:graphicEl>
                                              <a:dgm id="{954AE8FA-34E4-458C-AC72-8223C09C06FE}"/>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graphicEl>
                                              <a:dgm id="{2E5A5F5C-13AB-4A28-A1D3-205439E17ABC}"/>
                                            </p:graphicEl>
                                          </p:spTgt>
                                        </p:tgtEl>
                                        <p:attrNameLst>
                                          <p:attrName>style.visibility</p:attrName>
                                        </p:attrNameLst>
                                      </p:cBhvr>
                                      <p:to>
                                        <p:strVal val="visible"/>
                                      </p:to>
                                    </p:set>
                                    <p:animEffect transition="in" filter="wipe(left)">
                                      <p:cBhvr>
                                        <p:cTn id="40" dur="500"/>
                                        <p:tgtEl>
                                          <p:spTgt spid="6">
                                            <p:graphicEl>
                                              <a:dgm id="{2E5A5F5C-13AB-4A28-A1D3-205439E17ABC}"/>
                                            </p:graphic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
                                            <p:graphicEl>
                                              <a:dgm id="{1DF54FCA-E159-4B8C-8B3D-070F4FA05DDF}"/>
                                            </p:graphicEl>
                                          </p:spTgt>
                                        </p:tgtEl>
                                        <p:attrNameLst>
                                          <p:attrName>style.visibility</p:attrName>
                                        </p:attrNameLst>
                                      </p:cBhvr>
                                      <p:to>
                                        <p:strVal val="visible"/>
                                      </p:to>
                                    </p:set>
                                    <p:animEffect transition="in" filter="wipe(left)">
                                      <p:cBhvr>
                                        <p:cTn id="43" dur="500"/>
                                        <p:tgtEl>
                                          <p:spTgt spid="6">
                                            <p:graphicEl>
                                              <a:dgm id="{1DF54FCA-E159-4B8C-8B3D-070F4FA05DDF}"/>
                                            </p:graphic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
                                            <p:graphicEl>
                                              <a:dgm id="{E56ED31A-66D1-41DE-AC4D-E01BCE63A425}"/>
                                            </p:graphicEl>
                                          </p:spTgt>
                                        </p:tgtEl>
                                        <p:attrNameLst>
                                          <p:attrName>style.visibility</p:attrName>
                                        </p:attrNameLst>
                                      </p:cBhvr>
                                      <p:to>
                                        <p:strVal val="visible"/>
                                      </p:to>
                                    </p:set>
                                    <p:animEffect transition="in" filter="wipe(left)">
                                      <p:cBhvr>
                                        <p:cTn id="46" dur="500"/>
                                        <p:tgtEl>
                                          <p:spTgt spid="6">
                                            <p:graphicEl>
                                              <a:dgm id="{E56ED31A-66D1-41DE-AC4D-E01BCE63A425}"/>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graphicEl>
                                              <a:dgm id="{C466B0B5-650D-41A0-8177-D23DD31A40EE}"/>
                                            </p:graphicEl>
                                          </p:spTgt>
                                        </p:tgtEl>
                                        <p:attrNameLst>
                                          <p:attrName>style.visibility</p:attrName>
                                        </p:attrNameLst>
                                      </p:cBhvr>
                                      <p:to>
                                        <p:strVal val="visible"/>
                                      </p:to>
                                    </p:set>
                                    <p:animEffect transition="in" filter="wipe(left)">
                                      <p:cBhvr>
                                        <p:cTn id="51" dur="500"/>
                                        <p:tgtEl>
                                          <p:spTgt spid="6">
                                            <p:graphicEl>
                                              <a:dgm id="{C466B0B5-650D-41A0-8177-D23DD31A40EE}"/>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
                                            <p:graphicEl>
                                              <a:dgm id="{784BB154-776F-44C6-B3E0-08438803B5FB}"/>
                                            </p:graphicEl>
                                          </p:spTgt>
                                        </p:tgtEl>
                                        <p:attrNameLst>
                                          <p:attrName>style.visibility</p:attrName>
                                        </p:attrNameLst>
                                      </p:cBhvr>
                                      <p:to>
                                        <p:strVal val="visible"/>
                                      </p:to>
                                    </p:set>
                                    <p:animEffect transition="in" filter="wipe(left)">
                                      <p:cBhvr>
                                        <p:cTn id="56" dur="500"/>
                                        <p:tgtEl>
                                          <p:spTgt spid="6">
                                            <p:graphicEl>
                                              <a:dgm id="{784BB154-776F-44C6-B3E0-08438803B5FB}"/>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
                                            <p:graphicEl>
                                              <a:dgm id="{C055F353-12E2-4EB4-8712-F712E62C355A}"/>
                                            </p:graphicEl>
                                          </p:spTgt>
                                        </p:tgtEl>
                                        <p:attrNameLst>
                                          <p:attrName>style.visibility</p:attrName>
                                        </p:attrNameLst>
                                      </p:cBhvr>
                                      <p:to>
                                        <p:strVal val="visible"/>
                                      </p:to>
                                    </p:set>
                                    <p:animEffect transition="in" filter="wipe(left)">
                                      <p:cBhvr>
                                        <p:cTn id="61" dur="500"/>
                                        <p:tgtEl>
                                          <p:spTgt spid="6">
                                            <p:graphicEl>
                                              <a:dgm id="{C055F353-12E2-4EB4-8712-F712E62C355A}"/>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
                                            <p:graphicEl>
                                              <a:dgm id="{6697C8FF-31AA-4290-9226-70E6B8B1DAD1}"/>
                                            </p:graphicEl>
                                          </p:spTgt>
                                        </p:tgtEl>
                                        <p:attrNameLst>
                                          <p:attrName>style.visibility</p:attrName>
                                        </p:attrNameLst>
                                      </p:cBhvr>
                                      <p:to>
                                        <p:strVal val="visible"/>
                                      </p:to>
                                    </p:set>
                                    <p:animEffect transition="in" filter="wipe(left)">
                                      <p:cBhvr>
                                        <p:cTn id="66" dur="500"/>
                                        <p:tgtEl>
                                          <p:spTgt spid="6">
                                            <p:graphicEl>
                                              <a:dgm id="{6697C8FF-31AA-4290-9226-70E6B8B1DA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zh-CN" altLang="en-US" dirty="0" smtClean="0"/>
              <a:t> 步骤四：等级测评，结论分为</a:t>
            </a:r>
            <a:r>
              <a:rPr lang="zh-CN" altLang="en-US" dirty="0"/>
              <a:t>符合、基本符合、不符合。</a:t>
            </a:r>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3385614296"/>
              </p:ext>
            </p:extLst>
          </p:nvPr>
        </p:nvGraphicFramePr>
        <p:xfrm>
          <a:off x="1135675" y="2176003"/>
          <a:ext cx="9824640" cy="3717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7815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23FA63F6-F41F-4CA2-AFEF-4B16C2EBC464}"/>
                                            </p:graphicEl>
                                          </p:spTgt>
                                        </p:tgtEl>
                                        <p:attrNameLst>
                                          <p:attrName>style.visibility</p:attrName>
                                        </p:attrNameLst>
                                      </p:cBhvr>
                                      <p:to>
                                        <p:strVal val="visible"/>
                                      </p:to>
                                    </p:set>
                                    <p:animEffect transition="in" filter="wipe(left)">
                                      <p:cBhvr>
                                        <p:cTn id="12" dur="500"/>
                                        <p:tgtEl>
                                          <p:spTgt spid="5">
                                            <p:graphicEl>
                                              <a:dgm id="{23FA63F6-F41F-4CA2-AFEF-4B16C2EBC46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0600FD27-F709-465C-BCC7-A5B8BFA0940E}"/>
                                            </p:graphicEl>
                                          </p:spTgt>
                                        </p:tgtEl>
                                        <p:attrNameLst>
                                          <p:attrName>style.visibility</p:attrName>
                                        </p:attrNameLst>
                                      </p:cBhvr>
                                      <p:to>
                                        <p:strVal val="visible"/>
                                      </p:to>
                                    </p:set>
                                    <p:animEffect transition="in" filter="wipe(left)">
                                      <p:cBhvr>
                                        <p:cTn id="17" dur="500"/>
                                        <p:tgtEl>
                                          <p:spTgt spid="5">
                                            <p:graphicEl>
                                              <a:dgm id="{0600FD27-F709-465C-BCC7-A5B8BFA0940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EBCA4A50-9872-4892-B7C2-E9ABD162069A}"/>
                                            </p:graphicEl>
                                          </p:spTgt>
                                        </p:tgtEl>
                                        <p:attrNameLst>
                                          <p:attrName>style.visibility</p:attrName>
                                        </p:attrNameLst>
                                      </p:cBhvr>
                                      <p:to>
                                        <p:strVal val="visible"/>
                                      </p:to>
                                    </p:set>
                                    <p:animEffect transition="in" filter="wipe(left)">
                                      <p:cBhvr>
                                        <p:cTn id="22" dur="500"/>
                                        <p:tgtEl>
                                          <p:spTgt spid="5">
                                            <p:graphicEl>
                                              <a:dgm id="{EBCA4A50-9872-4892-B7C2-E9ABD162069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42BE24B2-621F-420D-823D-7A73BCA24F71}"/>
                                            </p:graphicEl>
                                          </p:spTgt>
                                        </p:tgtEl>
                                        <p:attrNameLst>
                                          <p:attrName>style.visibility</p:attrName>
                                        </p:attrNameLst>
                                      </p:cBhvr>
                                      <p:to>
                                        <p:strVal val="visible"/>
                                      </p:to>
                                    </p:set>
                                    <p:animEffect transition="in" filter="wipe(left)">
                                      <p:cBhvr>
                                        <p:cTn id="27" dur="500"/>
                                        <p:tgtEl>
                                          <p:spTgt spid="5">
                                            <p:graphicEl>
                                              <a:dgm id="{42BE24B2-621F-420D-823D-7A73BCA24F7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74D331F1-9044-4ACD-9E64-6246CBFC0D28}"/>
                                            </p:graphicEl>
                                          </p:spTgt>
                                        </p:tgtEl>
                                        <p:attrNameLst>
                                          <p:attrName>style.visibility</p:attrName>
                                        </p:attrNameLst>
                                      </p:cBhvr>
                                      <p:to>
                                        <p:strVal val="visible"/>
                                      </p:to>
                                    </p:set>
                                    <p:animEffect transition="in" filter="wipe(left)">
                                      <p:cBhvr>
                                        <p:cTn id="32" dur="500"/>
                                        <p:tgtEl>
                                          <p:spTgt spid="5">
                                            <p:graphicEl>
                                              <a:dgm id="{74D331F1-9044-4ACD-9E64-6246CBFC0D2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8713F83C-7123-4D58-86BC-B41D934B0F80}"/>
                                            </p:graphicEl>
                                          </p:spTgt>
                                        </p:tgtEl>
                                        <p:attrNameLst>
                                          <p:attrName>style.visibility</p:attrName>
                                        </p:attrNameLst>
                                      </p:cBhvr>
                                      <p:to>
                                        <p:strVal val="visible"/>
                                      </p:to>
                                    </p:set>
                                    <p:animEffect transition="in" filter="wipe(left)">
                                      <p:cBhvr>
                                        <p:cTn id="37" dur="500"/>
                                        <p:tgtEl>
                                          <p:spTgt spid="5">
                                            <p:graphicEl>
                                              <a:dgm id="{8713F83C-7123-4D58-86BC-B41D934B0F8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4F52957C-1ADF-463E-B01C-66A90808CC7F}"/>
                                            </p:graphicEl>
                                          </p:spTgt>
                                        </p:tgtEl>
                                        <p:attrNameLst>
                                          <p:attrName>style.visibility</p:attrName>
                                        </p:attrNameLst>
                                      </p:cBhvr>
                                      <p:to>
                                        <p:strVal val="visible"/>
                                      </p:to>
                                    </p:set>
                                    <p:animEffect transition="in" filter="wipe(left)">
                                      <p:cBhvr>
                                        <p:cTn id="42" dur="500"/>
                                        <p:tgtEl>
                                          <p:spTgt spid="5">
                                            <p:graphicEl>
                                              <a:dgm id="{4F52957C-1ADF-463E-B01C-66A90808CC7F}"/>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63DF28F9-CF0E-471A-8D45-84E9869579EB}"/>
                                            </p:graphicEl>
                                          </p:spTgt>
                                        </p:tgtEl>
                                        <p:attrNameLst>
                                          <p:attrName>style.visibility</p:attrName>
                                        </p:attrNameLst>
                                      </p:cBhvr>
                                      <p:to>
                                        <p:strVal val="visible"/>
                                      </p:to>
                                    </p:set>
                                    <p:animEffect transition="in" filter="wipe(left)">
                                      <p:cBhvr>
                                        <p:cTn id="47" dur="500"/>
                                        <p:tgtEl>
                                          <p:spTgt spid="5">
                                            <p:graphicEl>
                                              <a:dgm id="{63DF28F9-CF0E-471A-8D45-84E9869579E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Sub>
          <a:bldDgm bld="lvl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步骤</a:t>
            </a:r>
            <a:r>
              <a:rPr lang="zh-CN" altLang="en-US" dirty="0"/>
              <a:t>五：监督检查</a:t>
            </a:r>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extLst>
              <p:ext uri="{D42A27DB-BD31-4B8C-83A1-F6EECF244321}">
                <p14:modId xmlns:p14="http://schemas.microsoft.com/office/powerpoint/2010/main" val="2104636629"/>
              </p:ext>
            </p:extLst>
          </p:nvPr>
        </p:nvGraphicFramePr>
        <p:xfrm>
          <a:off x="719403" y="2204864"/>
          <a:ext cx="10945216" cy="3731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9072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graphicEl>
                                              <a:dgm id="{57931385-35FC-49CB-989D-2B8A7E5CF80D}"/>
                                            </p:graphicEl>
                                          </p:spTgt>
                                        </p:tgtEl>
                                        <p:attrNameLst>
                                          <p:attrName>style.visibility</p:attrName>
                                        </p:attrNameLst>
                                      </p:cBhvr>
                                      <p:to>
                                        <p:strVal val="visible"/>
                                      </p:to>
                                    </p:set>
                                    <p:animEffect transition="in" filter="wipe(left)">
                                      <p:cBhvr>
                                        <p:cTn id="7" dur="500"/>
                                        <p:tgtEl>
                                          <p:spTgt spid="11">
                                            <p:graphicEl>
                                              <a:dgm id="{57931385-35FC-49CB-989D-2B8A7E5CF80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graphicEl>
                                              <a:dgm id="{539EE9C3-BCBB-4233-B87B-198F749AC089}"/>
                                            </p:graphicEl>
                                          </p:spTgt>
                                        </p:tgtEl>
                                        <p:attrNameLst>
                                          <p:attrName>style.visibility</p:attrName>
                                        </p:attrNameLst>
                                      </p:cBhvr>
                                      <p:to>
                                        <p:strVal val="visible"/>
                                      </p:to>
                                    </p:set>
                                    <p:animEffect transition="in" filter="wipe(left)">
                                      <p:cBhvr>
                                        <p:cTn id="12" dur="500"/>
                                        <p:tgtEl>
                                          <p:spTgt spid="11">
                                            <p:graphicEl>
                                              <a:dgm id="{539EE9C3-BCBB-4233-B87B-198F749AC089}"/>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graphicEl>
                                              <a:dgm id="{4214971C-0EFB-4C18-B5B6-C11D0D2F951F}"/>
                                            </p:graphicEl>
                                          </p:spTgt>
                                        </p:tgtEl>
                                        <p:attrNameLst>
                                          <p:attrName>style.visibility</p:attrName>
                                        </p:attrNameLst>
                                      </p:cBhvr>
                                      <p:to>
                                        <p:strVal val="visible"/>
                                      </p:to>
                                    </p:set>
                                    <p:animEffect transition="in" filter="wipe(left)">
                                      <p:cBhvr>
                                        <p:cTn id="15" dur="500"/>
                                        <p:tgtEl>
                                          <p:spTgt spid="11">
                                            <p:graphicEl>
                                              <a:dgm id="{4214971C-0EFB-4C18-B5B6-C11D0D2F951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
                                            <p:graphicEl>
                                              <a:dgm id="{97C5A0A9-7FBC-4222-B9BE-362BD709E11D}"/>
                                            </p:graphicEl>
                                          </p:spTgt>
                                        </p:tgtEl>
                                        <p:attrNameLst>
                                          <p:attrName>style.visibility</p:attrName>
                                        </p:attrNameLst>
                                      </p:cBhvr>
                                      <p:to>
                                        <p:strVal val="visible"/>
                                      </p:to>
                                    </p:set>
                                    <p:animEffect transition="in" filter="wipe(left)">
                                      <p:cBhvr>
                                        <p:cTn id="20" dur="500"/>
                                        <p:tgtEl>
                                          <p:spTgt spid="11">
                                            <p:graphicEl>
                                              <a:dgm id="{97C5A0A9-7FBC-4222-B9BE-362BD709E11D}"/>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graphicEl>
                                              <a:dgm id="{2D8D9299-948B-4A49-8B0F-6D044DC02FD0}"/>
                                            </p:graphicEl>
                                          </p:spTgt>
                                        </p:tgtEl>
                                        <p:attrNameLst>
                                          <p:attrName>style.visibility</p:attrName>
                                        </p:attrNameLst>
                                      </p:cBhvr>
                                      <p:to>
                                        <p:strVal val="visible"/>
                                      </p:to>
                                    </p:set>
                                    <p:animEffect transition="in" filter="wipe(left)">
                                      <p:cBhvr>
                                        <p:cTn id="23" dur="500"/>
                                        <p:tgtEl>
                                          <p:spTgt spid="11">
                                            <p:graphicEl>
                                              <a:dgm id="{2D8D9299-948B-4A49-8B0F-6D044DC02FD0}"/>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graphicEl>
                                              <a:dgm id="{43F1714F-2D28-4EEF-89BE-3DE57971958B}"/>
                                            </p:graphicEl>
                                          </p:spTgt>
                                        </p:tgtEl>
                                        <p:attrNameLst>
                                          <p:attrName>style.visibility</p:attrName>
                                        </p:attrNameLst>
                                      </p:cBhvr>
                                      <p:to>
                                        <p:strVal val="visible"/>
                                      </p:to>
                                    </p:set>
                                    <p:animEffect transition="in" filter="wipe(left)">
                                      <p:cBhvr>
                                        <p:cTn id="28" dur="500"/>
                                        <p:tgtEl>
                                          <p:spTgt spid="11">
                                            <p:graphicEl>
                                              <a:dgm id="{43F1714F-2D28-4EEF-89BE-3DE57971958B}"/>
                                            </p:graphic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graphicEl>
                                              <a:dgm id="{1F49AC62-37AD-4FB6-80DB-B002E50D7E3F}"/>
                                            </p:graphicEl>
                                          </p:spTgt>
                                        </p:tgtEl>
                                        <p:attrNameLst>
                                          <p:attrName>style.visibility</p:attrName>
                                        </p:attrNameLst>
                                      </p:cBhvr>
                                      <p:to>
                                        <p:strVal val="visible"/>
                                      </p:to>
                                    </p:set>
                                    <p:animEffect transition="in" filter="wipe(left)">
                                      <p:cBhvr>
                                        <p:cTn id="31" dur="500"/>
                                        <p:tgtEl>
                                          <p:spTgt spid="11">
                                            <p:graphicEl>
                                              <a:dgm id="{1F49AC62-37AD-4FB6-80DB-B002E50D7E3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graphicEl>
                                              <a:dgm id="{D3DF00F9-A57B-4FFC-BD42-97CB286B6C03}"/>
                                            </p:graphicEl>
                                          </p:spTgt>
                                        </p:tgtEl>
                                        <p:attrNameLst>
                                          <p:attrName>style.visibility</p:attrName>
                                        </p:attrNameLst>
                                      </p:cBhvr>
                                      <p:to>
                                        <p:strVal val="visible"/>
                                      </p:to>
                                    </p:set>
                                    <p:animEffect transition="in" filter="wipe(left)">
                                      <p:cBhvr>
                                        <p:cTn id="36" dur="500"/>
                                        <p:tgtEl>
                                          <p:spTgt spid="11">
                                            <p:graphicEl>
                                              <a:dgm id="{D3DF00F9-A57B-4FFC-BD42-97CB286B6C03}"/>
                                            </p:graphic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graphicEl>
                                              <a:dgm id="{AE9091A1-6339-4E0A-A48A-06A3EDC3BA29}"/>
                                            </p:graphicEl>
                                          </p:spTgt>
                                        </p:tgtEl>
                                        <p:attrNameLst>
                                          <p:attrName>style.visibility</p:attrName>
                                        </p:attrNameLst>
                                      </p:cBhvr>
                                      <p:to>
                                        <p:strVal val="visible"/>
                                      </p:to>
                                    </p:set>
                                    <p:animEffect transition="in" filter="wipe(left)">
                                      <p:cBhvr>
                                        <p:cTn id="39" dur="500"/>
                                        <p:tgtEl>
                                          <p:spTgt spid="11">
                                            <p:graphicEl>
                                              <a:dgm id="{AE9091A1-6339-4E0A-A48A-06A3EDC3BA2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graphicEl>
                                              <a:dgm id="{0EDEDF8E-A78D-467F-82D2-B0FAF42AE9A9}"/>
                                            </p:graphicEl>
                                          </p:spTgt>
                                        </p:tgtEl>
                                        <p:attrNameLst>
                                          <p:attrName>style.visibility</p:attrName>
                                        </p:attrNameLst>
                                      </p:cBhvr>
                                      <p:to>
                                        <p:strVal val="visible"/>
                                      </p:to>
                                    </p:set>
                                    <p:animEffect transition="in" filter="wipe(left)">
                                      <p:cBhvr>
                                        <p:cTn id="44" dur="500"/>
                                        <p:tgtEl>
                                          <p:spTgt spid="11">
                                            <p:graphicEl>
                                              <a:dgm id="{0EDEDF8E-A78D-467F-82D2-B0FAF42AE9A9}"/>
                                            </p:graphic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graphicEl>
                                              <a:dgm id="{A9217E69-D903-4306-AE6F-8E5FE19A7E1B}"/>
                                            </p:graphicEl>
                                          </p:spTgt>
                                        </p:tgtEl>
                                        <p:attrNameLst>
                                          <p:attrName>style.visibility</p:attrName>
                                        </p:attrNameLst>
                                      </p:cBhvr>
                                      <p:to>
                                        <p:strVal val="visible"/>
                                      </p:to>
                                    </p:set>
                                    <p:animEffect transition="in" filter="wipe(left)">
                                      <p:cBhvr>
                                        <p:cTn id="47" dur="500"/>
                                        <p:tgtEl>
                                          <p:spTgt spid="11">
                                            <p:graphicEl>
                                              <a:dgm id="{A9217E69-D903-4306-AE6F-8E5FE19A7E1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总结</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、网络安全等级保护解读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xmlns="" id="{C5D64CF2-6803-4DFD-8D1D-079A76F34BAD}"/>
              </a:ext>
            </a:extLst>
          </p:cNvPr>
          <p:cNvSpPr/>
          <p:nvPr/>
        </p:nvSpPr>
        <p:spPr>
          <a:xfrm>
            <a:off x="904417" y="2545318"/>
            <a:ext cx="2550698" cy="369332"/>
          </a:xfrm>
          <a:prstGeom prst="rect">
            <a:avLst/>
          </a:prstGeom>
        </p:spPr>
        <p:txBody>
          <a:bodyPr wrap="none">
            <a:spAutoFit/>
          </a:bodyPr>
          <a:lstStyle/>
          <a:p>
            <a:pPr marL="285750" indent="-285750">
              <a:buFont typeface="Wingdings" panose="05000000000000000000" pitchFamily="2" charset="2"/>
              <a:buChar char="Ø"/>
            </a:pPr>
            <a:r>
              <a:rPr lang="zh-CN" altLang="en-US" b="1" dirty="0">
                <a:solidFill>
                  <a:srgbClr val="305798"/>
                </a:solidFill>
                <a:latin typeface="Microsoft Yahei" panose="020B0503020204020204" pitchFamily="34" charset="-122"/>
                <a:ea typeface="Microsoft Yahei" panose="020B0503020204020204" pitchFamily="34" charset="-122"/>
              </a:rPr>
              <a:t>等级保护上升为法律</a:t>
            </a:r>
          </a:p>
        </p:txBody>
      </p:sp>
      <p:sp>
        <p:nvSpPr>
          <p:cNvPr id="6" name="矩形 5">
            <a:extLst>
              <a:ext uri="{FF2B5EF4-FFF2-40B4-BE49-F238E27FC236}">
                <a16:creationId xmlns:a16="http://schemas.microsoft.com/office/drawing/2014/main" xmlns="" id="{C9A4D21A-396C-4110-B21A-81410AD574F3}"/>
              </a:ext>
            </a:extLst>
          </p:cNvPr>
          <p:cNvSpPr/>
          <p:nvPr/>
        </p:nvSpPr>
        <p:spPr>
          <a:xfrm>
            <a:off x="828199" y="2923083"/>
            <a:ext cx="4872496" cy="1169551"/>
          </a:xfrm>
          <a:prstGeom prst="rect">
            <a:avLst/>
          </a:prstGeom>
        </p:spPr>
        <p:txBody>
          <a:bodyPr wrap="square">
            <a:spAutoFit/>
          </a:bodyPr>
          <a:lstStyle/>
          <a:p>
            <a:pPr indent="288000"/>
            <a:r>
              <a:rPr lang="en-US" altLang="zh-CN" sz="1400" dirty="0">
                <a:solidFill>
                  <a:srgbClr val="305798"/>
                </a:solidFill>
                <a:latin typeface="微软雅黑" panose="020B0503020204020204" pitchFamily="34" charset="-122"/>
                <a:ea typeface="微软雅黑" panose="020B0503020204020204" pitchFamily="34" charset="-122"/>
              </a:rPr>
              <a:t>《</a:t>
            </a:r>
            <a:r>
              <a:rPr lang="zh-CN" altLang="en-US" sz="1400" dirty="0">
                <a:solidFill>
                  <a:srgbClr val="305798"/>
                </a:solidFill>
                <a:latin typeface="微软雅黑" panose="020B0503020204020204" pitchFamily="34" charset="-122"/>
                <a:ea typeface="微软雅黑" panose="020B0503020204020204" pitchFamily="34" charset="-122"/>
              </a:rPr>
              <a:t>中华人民共和国网络安全法</a:t>
            </a:r>
            <a:r>
              <a:rPr lang="en-US" altLang="zh-CN" sz="1400" dirty="0">
                <a:solidFill>
                  <a:srgbClr val="305798"/>
                </a:solidFill>
                <a:latin typeface="微软雅黑" panose="020B0503020204020204" pitchFamily="34" charset="-122"/>
                <a:ea typeface="微软雅黑" panose="020B0503020204020204" pitchFamily="34" charset="-122"/>
              </a:rPr>
              <a:t>》</a:t>
            </a:r>
            <a:r>
              <a:rPr lang="zh-CN" altLang="en-US" sz="1400" dirty="0">
                <a:solidFill>
                  <a:srgbClr val="305798"/>
                </a:solidFill>
                <a:latin typeface="微软雅黑" panose="020B0503020204020204" pitchFamily="34" charset="-122"/>
                <a:ea typeface="微软雅黑" panose="020B0503020204020204" pitchFamily="34" charset="-122"/>
              </a:rPr>
              <a:t>第</a:t>
            </a:r>
            <a:r>
              <a:rPr lang="en-US" altLang="zh-CN" sz="1400" dirty="0">
                <a:solidFill>
                  <a:srgbClr val="305798"/>
                </a:solidFill>
                <a:latin typeface="微软雅黑" panose="020B0503020204020204" pitchFamily="34" charset="-122"/>
                <a:ea typeface="微软雅黑" panose="020B0503020204020204" pitchFamily="34" charset="-122"/>
              </a:rPr>
              <a:t>21</a:t>
            </a:r>
            <a:r>
              <a:rPr lang="zh-CN" altLang="en-US" sz="1400" dirty="0">
                <a:solidFill>
                  <a:srgbClr val="305798"/>
                </a:solidFill>
                <a:latin typeface="微软雅黑" panose="020B0503020204020204" pitchFamily="34" charset="-122"/>
                <a:ea typeface="微软雅黑" panose="020B0503020204020204" pitchFamily="34" charset="-122"/>
              </a:rPr>
              <a:t>条规定“国家实行网络安全等级保护制度</a:t>
            </a:r>
            <a:r>
              <a:rPr lang="en-US" altLang="zh-CN" sz="1400" dirty="0">
                <a:solidFill>
                  <a:srgbClr val="305798"/>
                </a:solidFill>
                <a:latin typeface="微软雅黑" panose="020B0503020204020204" pitchFamily="34" charset="-122"/>
                <a:ea typeface="微软雅黑" panose="020B0503020204020204" pitchFamily="34" charset="-122"/>
              </a:rPr>
              <a:t>”</a:t>
            </a:r>
            <a:r>
              <a:rPr lang="zh-CN" altLang="en-US" sz="1400" dirty="0">
                <a:solidFill>
                  <a:srgbClr val="305798"/>
                </a:solidFill>
                <a:latin typeface="微软雅黑" panose="020B0503020204020204" pitchFamily="34" charset="-122"/>
                <a:ea typeface="微软雅黑" panose="020B0503020204020204" pitchFamily="34" charset="-122"/>
              </a:rPr>
              <a:t>，要求“网络运营者应当按照网络安全等级保护制度要求，履行安全保护义务”；第</a:t>
            </a:r>
            <a:r>
              <a:rPr lang="en-US" altLang="zh-CN" sz="1400" dirty="0">
                <a:solidFill>
                  <a:srgbClr val="305798"/>
                </a:solidFill>
                <a:latin typeface="微软雅黑" panose="020B0503020204020204" pitchFamily="34" charset="-122"/>
                <a:ea typeface="微软雅黑" panose="020B0503020204020204" pitchFamily="34" charset="-122"/>
              </a:rPr>
              <a:t>31</a:t>
            </a:r>
            <a:r>
              <a:rPr lang="zh-CN" altLang="en-US" sz="1400" dirty="0">
                <a:solidFill>
                  <a:srgbClr val="305798"/>
                </a:solidFill>
                <a:latin typeface="微软雅黑" panose="020B0503020204020204" pitchFamily="34" charset="-122"/>
                <a:ea typeface="微软雅黑" panose="020B0503020204020204" pitchFamily="34" charset="-122"/>
              </a:rPr>
              <a:t>条规定“对于国家关键信息基础设施，在网络安全等级保护制度的基础上，实行重点保护”。</a:t>
            </a:r>
          </a:p>
        </p:txBody>
      </p:sp>
      <p:sp>
        <p:nvSpPr>
          <p:cNvPr id="7" name="矩形 6">
            <a:extLst>
              <a:ext uri="{FF2B5EF4-FFF2-40B4-BE49-F238E27FC236}">
                <a16:creationId xmlns:a16="http://schemas.microsoft.com/office/drawing/2014/main" xmlns="" id="{7E2743F1-6855-4A26-8382-01A609631F3C}"/>
              </a:ext>
            </a:extLst>
          </p:cNvPr>
          <p:cNvSpPr/>
          <p:nvPr/>
        </p:nvSpPr>
        <p:spPr>
          <a:xfrm>
            <a:off x="6329364" y="2545318"/>
            <a:ext cx="3012363" cy="369332"/>
          </a:xfrm>
          <a:prstGeom prst="rect">
            <a:avLst/>
          </a:prstGeom>
        </p:spPr>
        <p:txBody>
          <a:bodyPr wrap="none">
            <a:spAutoFit/>
          </a:bodyPr>
          <a:lstStyle/>
          <a:p>
            <a:pPr marL="285750" indent="-285750">
              <a:buFont typeface="Wingdings" panose="05000000000000000000" pitchFamily="2" charset="2"/>
              <a:buChar char="Ø"/>
            </a:pPr>
            <a:r>
              <a:rPr lang="zh-CN" altLang="en-US" b="1" dirty="0">
                <a:solidFill>
                  <a:srgbClr val="305798"/>
                </a:solidFill>
                <a:latin typeface="Microsoft Yahei" panose="020B0503020204020204" pitchFamily="34" charset="-122"/>
                <a:ea typeface="Microsoft Yahei" panose="020B0503020204020204" pitchFamily="34" charset="-122"/>
              </a:rPr>
              <a:t>等级保护对象将不断拓展</a:t>
            </a:r>
          </a:p>
        </p:txBody>
      </p:sp>
      <p:sp>
        <p:nvSpPr>
          <p:cNvPr id="8" name="矩形 7">
            <a:extLst>
              <a:ext uri="{FF2B5EF4-FFF2-40B4-BE49-F238E27FC236}">
                <a16:creationId xmlns:a16="http://schemas.microsoft.com/office/drawing/2014/main" xmlns="" id="{FD6F8343-13A3-4EB1-BF25-E2F3BC77A0C5}"/>
              </a:ext>
            </a:extLst>
          </p:cNvPr>
          <p:cNvSpPr/>
          <p:nvPr/>
        </p:nvSpPr>
        <p:spPr>
          <a:xfrm>
            <a:off x="6329364" y="2923083"/>
            <a:ext cx="4659658" cy="954107"/>
          </a:xfrm>
          <a:prstGeom prst="rect">
            <a:avLst/>
          </a:prstGeom>
        </p:spPr>
        <p:txBody>
          <a:bodyPr wrap="square">
            <a:spAutoFit/>
          </a:bodyPr>
          <a:lstStyle/>
          <a:p>
            <a:pPr indent="288000"/>
            <a:r>
              <a:rPr lang="zh-CN" altLang="en-US" sz="1400" dirty="0">
                <a:solidFill>
                  <a:srgbClr val="305798"/>
                </a:solidFill>
                <a:latin typeface="微软雅黑" panose="020B0503020204020204" pitchFamily="34" charset="-122"/>
                <a:ea typeface="微软雅黑" panose="020B0503020204020204" pitchFamily="34" charset="-122"/>
              </a:rPr>
              <a:t>随着云计算、移动互联、大数据、物联网、人工智能等新技术不断涌现，计算机信息系统的概念已经不能涵盖全部，特别是互联网快速发展带来大数据价值的凸显，等保保护对象的外延将不断拓展。</a:t>
            </a:r>
          </a:p>
        </p:txBody>
      </p:sp>
      <p:sp>
        <p:nvSpPr>
          <p:cNvPr id="9" name="矩形 8">
            <a:extLst>
              <a:ext uri="{FF2B5EF4-FFF2-40B4-BE49-F238E27FC236}">
                <a16:creationId xmlns:a16="http://schemas.microsoft.com/office/drawing/2014/main" xmlns="" id="{3F1931B3-9818-4E3B-B2CE-9A3991638420}"/>
              </a:ext>
            </a:extLst>
          </p:cNvPr>
          <p:cNvSpPr/>
          <p:nvPr/>
        </p:nvSpPr>
        <p:spPr>
          <a:xfrm>
            <a:off x="863671" y="4474685"/>
            <a:ext cx="3474028" cy="369332"/>
          </a:xfrm>
          <a:prstGeom prst="rect">
            <a:avLst/>
          </a:prstGeom>
        </p:spPr>
        <p:txBody>
          <a:bodyPr wrap="none">
            <a:spAutoFit/>
          </a:bodyPr>
          <a:lstStyle/>
          <a:p>
            <a:pPr marL="285750" indent="-285750">
              <a:buFont typeface="Wingdings" panose="05000000000000000000" pitchFamily="2" charset="2"/>
              <a:buChar char="Ø"/>
            </a:pPr>
            <a:r>
              <a:rPr lang="zh-CN" altLang="en-US" b="1" dirty="0">
                <a:solidFill>
                  <a:srgbClr val="305798"/>
                </a:solidFill>
                <a:latin typeface="Microsoft Yahei" panose="020B0503020204020204" pitchFamily="34" charset="-122"/>
                <a:ea typeface="Microsoft Yahei" panose="020B0503020204020204" pitchFamily="34" charset="-122"/>
              </a:rPr>
              <a:t>等级保护工作内容将持续扩展</a:t>
            </a:r>
          </a:p>
        </p:txBody>
      </p:sp>
      <p:sp>
        <p:nvSpPr>
          <p:cNvPr id="10" name="矩形 9">
            <a:extLst>
              <a:ext uri="{FF2B5EF4-FFF2-40B4-BE49-F238E27FC236}">
                <a16:creationId xmlns:a16="http://schemas.microsoft.com/office/drawing/2014/main" xmlns="" id="{82281BE3-6952-4F6A-9D10-21C1916CE5E4}"/>
              </a:ext>
            </a:extLst>
          </p:cNvPr>
          <p:cNvSpPr/>
          <p:nvPr/>
        </p:nvSpPr>
        <p:spPr>
          <a:xfrm>
            <a:off x="828199" y="4920217"/>
            <a:ext cx="4772501" cy="1169551"/>
          </a:xfrm>
          <a:prstGeom prst="rect">
            <a:avLst/>
          </a:prstGeom>
        </p:spPr>
        <p:txBody>
          <a:bodyPr wrap="square">
            <a:spAutoFit/>
          </a:bodyPr>
          <a:lstStyle/>
          <a:p>
            <a:pPr indent="288000"/>
            <a:r>
              <a:rPr lang="zh-CN" altLang="en-US" sz="1400" dirty="0">
                <a:solidFill>
                  <a:srgbClr val="305798"/>
                </a:solidFill>
                <a:latin typeface="微软雅黑" panose="020B0503020204020204" pitchFamily="34" charset="-122"/>
                <a:ea typeface="微软雅黑" panose="020B0503020204020204" pitchFamily="34" charset="-122"/>
              </a:rPr>
              <a:t>在定级、备案、建设整改、等级测评和监督检查等规定动作基础上，</a:t>
            </a:r>
            <a:r>
              <a:rPr lang="en-US" altLang="zh-CN" sz="1400" dirty="0">
                <a:solidFill>
                  <a:srgbClr val="305798"/>
                </a:solidFill>
                <a:latin typeface="微软雅黑" panose="020B0503020204020204" pitchFamily="34" charset="-122"/>
                <a:ea typeface="微软雅黑" panose="020B0503020204020204" pitchFamily="34" charset="-122"/>
              </a:rPr>
              <a:t>2.0</a:t>
            </a:r>
            <a:r>
              <a:rPr lang="zh-CN" altLang="en-US" sz="1400" dirty="0">
                <a:solidFill>
                  <a:srgbClr val="305798"/>
                </a:solidFill>
                <a:latin typeface="微软雅黑" panose="020B0503020204020204" pitchFamily="34" charset="-122"/>
                <a:ea typeface="微软雅黑" panose="020B0503020204020204" pitchFamily="34" charset="-122"/>
              </a:rPr>
              <a:t>时代风险评估、安全监测、通报预警、案事件调查、数据防护、灾难备份、应急处置、自主可控、供应链安全、效果评价、综治考核等这些与网络安全密切相关的措施都将全部纳入等级保护制度并加以实施。</a:t>
            </a:r>
          </a:p>
        </p:txBody>
      </p:sp>
      <p:sp>
        <p:nvSpPr>
          <p:cNvPr id="11" name="矩形 10">
            <a:extLst>
              <a:ext uri="{FF2B5EF4-FFF2-40B4-BE49-F238E27FC236}">
                <a16:creationId xmlns:a16="http://schemas.microsoft.com/office/drawing/2014/main" xmlns="" id="{6E6493A2-146A-4AAB-B9BB-F049060E2577}"/>
              </a:ext>
            </a:extLst>
          </p:cNvPr>
          <p:cNvSpPr/>
          <p:nvPr/>
        </p:nvSpPr>
        <p:spPr>
          <a:xfrm>
            <a:off x="6329364" y="4474685"/>
            <a:ext cx="3474028" cy="369332"/>
          </a:xfrm>
          <a:prstGeom prst="rect">
            <a:avLst/>
          </a:prstGeom>
        </p:spPr>
        <p:txBody>
          <a:bodyPr wrap="none">
            <a:spAutoFit/>
          </a:bodyPr>
          <a:lstStyle/>
          <a:p>
            <a:pPr marL="285750" indent="-285750">
              <a:buFont typeface="Wingdings" panose="05000000000000000000" pitchFamily="2" charset="2"/>
              <a:buChar char="Ø"/>
            </a:pPr>
            <a:r>
              <a:rPr lang="zh-CN" altLang="en-US" b="1" dirty="0">
                <a:solidFill>
                  <a:srgbClr val="305798"/>
                </a:solidFill>
                <a:latin typeface="Microsoft Yahei" panose="020B0503020204020204" pitchFamily="34" charset="-122"/>
                <a:ea typeface="Microsoft Yahei" panose="020B0503020204020204" pitchFamily="34" charset="-122"/>
              </a:rPr>
              <a:t>等级保护体系将进行重大升级</a:t>
            </a:r>
          </a:p>
        </p:txBody>
      </p:sp>
      <p:sp>
        <p:nvSpPr>
          <p:cNvPr id="12" name="矩形 11">
            <a:extLst>
              <a:ext uri="{FF2B5EF4-FFF2-40B4-BE49-F238E27FC236}">
                <a16:creationId xmlns:a16="http://schemas.microsoft.com/office/drawing/2014/main" xmlns="" id="{873D6204-6313-4C58-9787-FA6D3264D00A}"/>
              </a:ext>
            </a:extLst>
          </p:cNvPr>
          <p:cNvSpPr/>
          <p:nvPr/>
        </p:nvSpPr>
        <p:spPr>
          <a:xfrm>
            <a:off x="6329364" y="4926081"/>
            <a:ext cx="4659658" cy="954107"/>
          </a:xfrm>
          <a:prstGeom prst="rect">
            <a:avLst/>
          </a:prstGeom>
        </p:spPr>
        <p:txBody>
          <a:bodyPr wrap="square">
            <a:spAutoFit/>
          </a:bodyPr>
          <a:lstStyle/>
          <a:p>
            <a:pPr indent="288000"/>
            <a:r>
              <a:rPr lang="en-US" altLang="zh-CN" sz="1400" dirty="0">
                <a:solidFill>
                  <a:srgbClr val="305798"/>
                </a:solidFill>
                <a:latin typeface="微软雅黑" panose="020B0503020204020204" pitchFamily="34" charset="-122"/>
                <a:ea typeface="微软雅黑" panose="020B0503020204020204" pitchFamily="34" charset="-122"/>
              </a:rPr>
              <a:t>2.0</a:t>
            </a:r>
            <a:r>
              <a:rPr lang="zh-CN" altLang="en-US" sz="1400" dirty="0">
                <a:solidFill>
                  <a:srgbClr val="305798"/>
                </a:solidFill>
                <a:latin typeface="微软雅黑" panose="020B0503020204020204" pitchFamily="34" charset="-122"/>
                <a:ea typeface="微软雅黑" panose="020B0503020204020204" pitchFamily="34" charset="-122"/>
              </a:rPr>
              <a:t>时代，主管部门将继续制定出台一系列政策法规和技术标准，形成运转顺畅的工作机制，在现有体系基础上，建立完善等级保护政策体系、标准体系、测评体系、技术体系、服务体系、关键技术研究体系、教育训练体系等。</a:t>
            </a:r>
          </a:p>
        </p:txBody>
      </p:sp>
    </p:spTree>
    <p:extLst>
      <p:ext uri="{BB962C8B-B14F-4D97-AF65-F5344CB8AC3E}">
        <p14:creationId xmlns:p14="http://schemas.microsoft.com/office/powerpoint/2010/main" val="4225586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二、信息安全标准规范管理</a:t>
            </a:r>
          </a:p>
        </p:txBody>
      </p:sp>
      <p:sp>
        <p:nvSpPr>
          <p:cNvPr id="3" name="内容占位符 2"/>
          <p:cNvSpPr>
            <a:spLocks noGrp="1"/>
          </p:cNvSpPr>
          <p:nvPr>
            <p:ph idx="1"/>
          </p:nvPr>
        </p:nvSpPr>
        <p:spPr>
          <a:xfrm>
            <a:off x="431371" y="1268760"/>
            <a:ext cx="11233248" cy="4610547"/>
          </a:xfrm>
        </p:spPr>
        <p:txBody>
          <a:bodyPr>
            <a:normAutofit lnSpcReduction="10000"/>
          </a:bodyPr>
          <a:lstStyle/>
          <a:p>
            <a:r>
              <a:rPr lang="zh-CN" altLang="en-US" dirty="0" smtClean="0"/>
              <a:t>测试点</a:t>
            </a:r>
            <a:r>
              <a:rPr lang="en-US" altLang="zh-CN" dirty="0" smtClean="0"/>
              <a:t>4-3</a:t>
            </a:r>
          </a:p>
          <a:p>
            <a:pPr lvl="1"/>
            <a:r>
              <a:rPr lang="en-US" altLang="zh-CN" dirty="0"/>
              <a:t> GB17895-1999《</a:t>
            </a:r>
            <a:r>
              <a:rPr lang="zh-CN" altLang="en-US" dirty="0"/>
              <a:t>计算机信息系统安全保护等级划分准则</a:t>
            </a:r>
            <a:r>
              <a:rPr lang="en-US" altLang="zh-CN" dirty="0" smtClean="0"/>
              <a:t>》</a:t>
            </a:r>
            <a:r>
              <a:rPr lang="zh-CN" altLang="en-US" dirty="0" smtClean="0"/>
              <a:t>中划分了哪几种安全等级？</a:t>
            </a:r>
            <a:endParaRPr lang="en-US" altLang="zh-CN" dirty="0" smtClean="0"/>
          </a:p>
          <a:p>
            <a:pPr lvl="1"/>
            <a:r>
              <a:rPr lang="en-US" altLang="zh-CN" dirty="0"/>
              <a:t> GB/T 22239-2019 《</a:t>
            </a:r>
            <a:r>
              <a:rPr lang="zh-CN" altLang="en-US" dirty="0"/>
              <a:t>网络安全等级保护基本要求</a:t>
            </a:r>
            <a:r>
              <a:rPr lang="en-US" altLang="zh-CN" dirty="0" smtClean="0"/>
              <a:t>》</a:t>
            </a:r>
            <a:r>
              <a:rPr lang="zh-CN" altLang="en-US" dirty="0" smtClean="0"/>
              <a:t>中分别对哪几类信息系统做出了专门规定？</a:t>
            </a:r>
            <a:endParaRPr lang="en-US" altLang="zh-CN" dirty="0" smtClean="0"/>
          </a:p>
          <a:p>
            <a:pPr lvl="1"/>
            <a:r>
              <a:rPr lang="en-US" altLang="zh-CN" dirty="0"/>
              <a:t> </a:t>
            </a:r>
            <a:r>
              <a:rPr lang="zh-CN" altLang="en-US" dirty="0" smtClean="0"/>
              <a:t>概述等级保护的工作流程。</a:t>
            </a:r>
            <a:endParaRPr lang="en-US" altLang="zh-CN" dirty="0" smtClean="0"/>
          </a:p>
          <a:p>
            <a:pPr lvl="1"/>
            <a:r>
              <a:rPr lang="en-US" altLang="zh-CN" dirty="0"/>
              <a:t> </a:t>
            </a:r>
            <a:r>
              <a:rPr lang="zh-CN" altLang="en-US" dirty="0" smtClean="0"/>
              <a:t>假定有一个由银行提供代水电代收费服务的信息系统，如果该系统受到破坏，将导致个人或企业无法通过银行网点缴纳相关费用，水电公司的收费业务只能在其处理能力有限营业厅进行，导致业务能力大幅度下降，依据等级保护的定级规则，思考该系统应属于几级保护的对象？</a:t>
            </a:r>
            <a:endParaRPr lang="zh-CN" altLang="en-US" dirty="0"/>
          </a:p>
        </p:txBody>
      </p:sp>
    </p:spTree>
    <p:extLst>
      <p:ext uri="{BB962C8B-B14F-4D97-AF65-F5344CB8AC3E}">
        <p14:creationId xmlns:p14="http://schemas.microsoft.com/office/powerpoint/2010/main" val="2272117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455" y="4725144"/>
            <a:ext cx="10363200" cy="1362075"/>
          </a:xfrm>
        </p:spPr>
        <p:txBody>
          <a:bodyPr/>
          <a:lstStyle/>
          <a:p>
            <a:pPr algn="ctr"/>
            <a:r>
              <a:rPr lang="zh-CN" altLang="en-US" dirty="0" smtClean="0">
                <a:latin typeface="华文中宋" panose="02010600040101010101" pitchFamily="2" charset="-122"/>
                <a:ea typeface="华文中宋" panose="02010600040101010101" pitchFamily="2" charset="-122"/>
              </a:rPr>
              <a:t>第三部分 信息安全道德规范管理</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2" y="1412776"/>
            <a:ext cx="5238750" cy="2838450"/>
          </a:xfrm>
          <a:prstGeom prst="rect">
            <a:avLst/>
          </a:prstGeom>
        </p:spPr>
      </p:pic>
      <p:sp>
        <p:nvSpPr>
          <p:cNvPr id="7" name="文本框 6"/>
          <p:cNvSpPr txBox="1"/>
          <p:nvPr/>
        </p:nvSpPr>
        <p:spPr>
          <a:xfrm>
            <a:off x="4367808" y="2492896"/>
            <a:ext cx="4326826" cy="1200329"/>
          </a:xfrm>
          <a:prstGeom prst="rect">
            <a:avLst/>
          </a:prstGeom>
          <a:noFill/>
        </p:spPr>
        <p:txBody>
          <a:bodyPr wrap="none" rtlCol="0">
            <a:spAutoFit/>
          </a:bodyPr>
          <a:lstStyle/>
          <a:p>
            <a:r>
              <a:rPr lang="zh-CN" altLang="en-US" sz="3600" b="1" dirty="0" smtClean="0">
                <a:solidFill>
                  <a:srgbClr val="002060"/>
                </a:solidFill>
                <a:latin typeface="华文隶书" panose="02010800040101010101" pitchFamily="2" charset="-122"/>
                <a:ea typeface="华文隶书" panose="02010800040101010101" pitchFamily="2" charset="-122"/>
              </a:rPr>
              <a:t>网络安全为人民</a:t>
            </a:r>
            <a:endParaRPr lang="en-US" altLang="zh-CN" sz="3600" b="1" dirty="0" smtClean="0">
              <a:solidFill>
                <a:srgbClr val="002060"/>
              </a:solidFill>
              <a:latin typeface="华文隶书" panose="02010800040101010101" pitchFamily="2" charset="-122"/>
              <a:ea typeface="华文隶书" panose="02010800040101010101" pitchFamily="2" charset="-122"/>
            </a:endParaRPr>
          </a:p>
          <a:p>
            <a:r>
              <a:rPr lang="en-US" altLang="zh-CN" sz="3600" b="1" dirty="0">
                <a:solidFill>
                  <a:srgbClr val="002060"/>
                </a:solidFill>
                <a:latin typeface="华文隶书" panose="02010800040101010101" pitchFamily="2" charset="-122"/>
                <a:ea typeface="华文隶书" panose="02010800040101010101" pitchFamily="2" charset="-122"/>
              </a:rPr>
              <a:t> </a:t>
            </a:r>
            <a:r>
              <a:rPr lang="en-US" altLang="zh-CN" sz="3600" b="1" dirty="0" smtClean="0">
                <a:solidFill>
                  <a:srgbClr val="002060"/>
                </a:solidFill>
                <a:latin typeface="华文隶书" panose="02010800040101010101" pitchFamily="2" charset="-122"/>
                <a:ea typeface="华文隶书" panose="02010800040101010101" pitchFamily="2" charset="-122"/>
              </a:rPr>
              <a:t>       </a:t>
            </a:r>
            <a:r>
              <a:rPr lang="zh-CN" altLang="en-US" sz="3600" b="1" dirty="0" smtClean="0">
                <a:solidFill>
                  <a:srgbClr val="002060"/>
                </a:solidFill>
                <a:latin typeface="华文隶书" panose="02010800040101010101" pitchFamily="2" charset="-122"/>
                <a:ea typeface="华文隶书" panose="02010800040101010101" pitchFamily="2" charset="-122"/>
              </a:rPr>
              <a:t>网络安全靠人民</a:t>
            </a:r>
            <a:endParaRPr lang="zh-CN" altLang="en-US" sz="3600" b="1" dirty="0">
              <a:solidFill>
                <a:srgbClr val="002060"/>
              </a:solidFill>
              <a:latin typeface="华文隶书" panose="02010800040101010101" pitchFamily="2" charset="-122"/>
              <a:ea typeface="华文隶书" panose="02010800040101010101" pitchFamily="2" charset="-122"/>
            </a:endParaRPr>
          </a:p>
        </p:txBody>
      </p:sp>
      <p:sp>
        <p:nvSpPr>
          <p:cNvPr id="3" name="文本框 2"/>
          <p:cNvSpPr txBox="1"/>
          <p:nvPr/>
        </p:nvSpPr>
        <p:spPr>
          <a:xfrm>
            <a:off x="3711147" y="5589240"/>
            <a:ext cx="4572085" cy="400110"/>
          </a:xfrm>
          <a:prstGeom prst="rect">
            <a:avLst/>
          </a:prstGeom>
          <a:noFill/>
        </p:spPr>
        <p:txBody>
          <a:bodyPr wrap="none" rtlCol="0">
            <a:spAutoFit/>
          </a:bodyPr>
          <a:lstStyle/>
          <a:p>
            <a:pPr algn="ctr"/>
            <a:r>
              <a:rPr lang="zh-CN" altLang="en-US" sz="2000" b="1" dirty="0" smtClean="0">
                <a:solidFill>
                  <a:srgbClr val="C00000"/>
                </a:solidFill>
                <a:latin typeface="仿宋" panose="02010609060101010101" pitchFamily="49" charset="-122"/>
                <a:ea typeface="仿宋" panose="02010609060101010101" pitchFamily="49" charset="-122"/>
              </a:rPr>
              <a:t>了解我国信息安全道德规范的主要内容</a:t>
            </a:r>
            <a:endParaRPr lang="zh-CN" altLang="en-US" sz="2000" b="1" dirty="0">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90874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三、信息安全道德规范管理</a:t>
            </a:r>
            <a:endParaRPr lang="zh-CN" altLang="en-US" dirty="0"/>
          </a:p>
        </p:txBody>
      </p:sp>
      <p:sp>
        <p:nvSpPr>
          <p:cNvPr id="3" name="内容占位符 2"/>
          <p:cNvSpPr>
            <a:spLocks noGrp="1"/>
          </p:cNvSpPr>
          <p:nvPr>
            <p:ph idx="1"/>
          </p:nvPr>
        </p:nvSpPr>
        <p:spPr/>
        <p:txBody>
          <a:bodyPr/>
          <a:lstStyle/>
          <a:p>
            <a:pPr lvl="1"/>
            <a:r>
              <a:rPr lang="en-US" altLang="zh-CN" dirty="0" smtClean="0"/>
              <a:t> </a:t>
            </a:r>
            <a:r>
              <a:rPr lang="zh-CN" altLang="en-US" dirty="0" smtClean="0"/>
              <a:t>什么是信息安全道德规范？</a:t>
            </a:r>
            <a:endParaRPr lang="en-US" altLang="zh-CN" dirty="0" smtClean="0"/>
          </a:p>
          <a:p>
            <a:pPr lvl="2"/>
            <a:r>
              <a:rPr lang="zh-CN" altLang="en-US" dirty="0"/>
              <a:t>道德是社会意识的总和，是在一定条件下调整人与人之间以及人与社会之间的行为规范的总和，宏观世界通过各种形式的教育及社会力量，使人们形成一个良好的信念和习惯 。</a:t>
            </a:r>
          </a:p>
          <a:p>
            <a:pPr lvl="2"/>
            <a:r>
              <a:rPr lang="zh-CN" altLang="en-US" dirty="0" smtClean="0"/>
              <a:t>信息安全道德规范就是</a:t>
            </a:r>
            <a:r>
              <a:rPr lang="zh-CN" altLang="en-US" dirty="0"/>
              <a:t>在网络环境或网络条件下调整人和人之间以及人和社会之间关系的一种行为规范。这种“规范”从其功能来看，就是通过引导和约束网上人和人之间的行为，达到保障网络正常运行的目的</a:t>
            </a:r>
            <a:r>
              <a:rPr lang="zh-CN" altLang="en-US" dirty="0" smtClean="0"/>
              <a:t>。</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、信息安全道德规范概述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3494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455" y="4725144"/>
            <a:ext cx="10363200" cy="1362075"/>
          </a:xfrm>
        </p:spPr>
        <p:txBody>
          <a:bodyPr/>
          <a:lstStyle/>
          <a:p>
            <a:pPr algn="ctr"/>
            <a:r>
              <a:rPr lang="zh-CN" altLang="en-US" dirty="0" smtClean="0">
                <a:latin typeface="华文中宋" panose="02010600040101010101" pitchFamily="2" charset="-122"/>
                <a:ea typeface="华文中宋" panose="02010600040101010101" pitchFamily="2" charset="-122"/>
              </a:rPr>
              <a:t>第一部分 信息安全法律法规管理</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2" y="1412776"/>
            <a:ext cx="5238750" cy="2838450"/>
          </a:xfrm>
          <a:prstGeom prst="rect">
            <a:avLst/>
          </a:prstGeom>
        </p:spPr>
      </p:pic>
      <p:sp>
        <p:nvSpPr>
          <p:cNvPr id="7" name="文本框 6"/>
          <p:cNvSpPr txBox="1"/>
          <p:nvPr/>
        </p:nvSpPr>
        <p:spPr>
          <a:xfrm>
            <a:off x="4367808" y="2492896"/>
            <a:ext cx="5698996" cy="1200329"/>
          </a:xfrm>
          <a:prstGeom prst="rect">
            <a:avLst/>
          </a:prstGeom>
          <a:noFill/>
        </p:spPr>
        <p:txBody>
          <a:bodyPr wrap="none" rtlCol="0">
            <a:spAutoFit/>
          </a:bodyPr>
          <a:lstStyle/>
          <a:p>
            <a:r>
              <a:rPr lang="zh-CN" altLang="en-US" sz="3600" b="1" dirty="0">
                <a:solidFill>
                  <a:srgbClr val="002060"/>
                </a:solidFill>
                <a:latin typeface="华文隶书" panose="02010800040101010101" pitchFamily="2" charset="-122"/>
                <a:ea typeface="华文隶书" panose="02010800040101010101" pitchFamily="2" charset="-122"/>
              </a:rPr>
              <a:t>推进网络安全法治</a:t>
            </a:r>
            <a:r>
              <a:rPr lang="zh-CN" altLang="en-US" sz="3600" b="1" dirty="0" smtClean="0">
                <a:solidFill>
                  <a:srgbClr val="002060"/>
                </a:solidFill>
                <a:latin typeface="华文隶书" panose="02010800040101010101" pitchFamily="2" charset="-122"/>
                <a:ea typeface="华文隶书" panose="02010800040101010101" pitchFamily="2" charset="-122"/>
              </a:rPr>
              <a:t>建设</a:t>
            </a:r>
            <a:endParaRPr lang="en-US" altLang="zh-CN" sz="3600" b="1" dirty="0" smtClean="0">
              <a:solidFill>
                <a:srgbClr val="002060"/>
              </a:solidFill>
              <a:latin typeface="华文隶书" panose="02010800040101010101" pitchFamily="2" charset="-122"/>
              <a:ea typeface="华文隶书" panose="02010800040101010101" pitchFamily="2" charset="-122"/>
            </a:endParaRPr>
          </a:p>
          <a:p>
            <a:r>
              <a:rPr lang="en-US" altLang="zh-CN" sz="3600" b="1" dirty="0">
                <a:solidFill>
                  <a:srgbClr val="002060"/>
                </a:solidFill>
                <a:latin typeface="华文隶书" panose="02010800040101010101" pitchFamily="2" charset="-122"/>
                <a:ea typeface="华文隶书" panose="02010800040101010101" pitchFamily="2" charset="-122"/>
              </a:rPr>
              <a:t> </a:t>
            </a:r>
            <a:r>
              <a:rPr lang="en-US" altLang="zh-CN" sz="3600" b="1" dirty="0" smtClean="0">
                <a:solidFill>
                  <a:srgbClr val="002060"/>
                </a:solidFill>
                <a:latin typeface="华文隶书" panose="02010800040101010101" pitchFamily="2" charset="-122"/>
                <a:ea typeface="华文隶书" panose="02010800040101010101" pitchFamily="2" charset="-122"/>
              </a:rPr>
              <a:t>               </a:t>
            </a:r>
            <a:r>
              <a:rPr lang="zh-CN" altLang="en-US" sz="3600" b="1" dirty="0" smtClean="0">
                <a:solidFill>
                  <a:srgbClr val="002060"/>
                </a:solidFill>
                <a:latin typeface="华文隶书" panose="02010800040101010101" pitchFamily="2" charset="-122"/>
                <a:ea typeface="华文隶书" panose="02010800040101010101" pitchFamily="2" charset="-122"/>
              </a:rPr>
              <a:t>提高</a:t>
            </a:r>
            <a:r>
              <a:rPr lang="zh-CN" altLang="en-US" sz="3600" b="1" dirty="0">
                <a:solidFill>
                  <a:srgbClr val="002060"/>
                </a:solidFill>
                <a:latin typeface="华文隶书" panose="02010800040101010101" pitchFamily="2" charset="-122"/>
                <a:ea typeface="华文隶书" panose="02010800040101010101" pitchFamily="2" charset="-122"/>
              </a:rPr>
              <a:t>网络治理能力</a:t>
            </a:r>
          </a:p>
        </p:txBody>
      </p:sp>
      <p:sp>
        <p:nvSpPr>
          <p:cNvPr id="3" name="文本框 2"/>
          <p:cNvSpPr txBox="1"/>
          <p:nvPr/>
        </p:nvSpPr>
        <p:spPr>
          <a:xfrm>
            <a:off x="1775520" y="5589240"/>
            <a:ext cx="8443337" cy="400110"/>
          </a:xfrm>
          <a:prstGeom prst="rect">
            <a:avLst/>
          </a:prstGeom>
          <a:noFill/>
        </p:spPr>
        <p:txBody>
          <a:bodyPr wrap="none" rtlCol="0">
            <a:spAutoFit/>
          </a:bodyPr>
          <a:lstStyle/>
          <a:p>
            <a:pPr algn="ctr"/>
            <a:r>
              <a:rPr lang="zh-CN" altLang="en-US" sz="2000" b="1" dirty="0" smtClean="0">
                <a:solidFill>
                  <a:srgbClr val="C00000"/>
                </a:solidFill>
                <a:latin typeface="仿宋" panose="02010609060101010101" pitchFamily="49" charset="-122"/>
                <a:ea typeface="仿宋" panose="02010609060101010101" pitchFamily="49" charset="-122"/>
              </a:rPr>
              <a:t>重点掌握信息安全法律法规的体系构成，了解我国网络安全法的主要内容</a:t>
            </a:r>
            <a:endParaRPr lang="zh-CN" altLang="en-US" sz="2000" b="1" dirty="0">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8610081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三、信息安全道德规范管理</a:t>
            </a:r>
          </a:p>
        </p:txBody>
      </p:sp>
      <p:sp>
        <p:nvSpPr>
          <p:cNvPr id="3" name="内容占位符 2"/>
          <p:cNvSpPr>
            <a:spLocks noGrp="1"/>
          </p:cNvSpPr>
          <p:nvPr>
            <p:ph idx="1"/>
          </p:nvPr>
        </p:nvSpPr>
        <p:spPr/>
        <p:txBody>
          <a:bodyPr>
            <a:normAutofit fontScale="92500" lnSpcReduction="10000"/>
          </a:bodyPr>
          <a:lstStyle/>
          <a:p>
            <a:pPr lvl="1"/>
            <a:r>
              <a:rPr lang="en-US" altLang="zh-CN" dirty="0" smtClean="0"/>
              <a:t> </a:t>
            </a:r>
            <a:r>
              <a:rPr lang="zh-CN" altLang="zh-CN" dirty="0" smtClean="0"/>
              <a:t>信息</a:t>
            </a:r>
            <a:r>
              <a:rPr lang="zh-CN" altLang="zh-CN" dirty="0"/>
              <a:t>安全道德</a:t>
            </a:r>
            <a:r>
              <a:rPr lang="zh-CN" altLang="zh-CN" dirty="0" smtClean="0"/>
              <a:t>规范</a:t>
            </a:r>
            <a:r>
              <a:rPr lang="zh-CN" altLang="en-US" dirty="0" smtClean="0"/>
              <a:t>遵循的原则</a:t>
            </a:r>
            <a:endParaRPr lang="en-US" altLang="zh-CN" dirty="0" smtClean="0"/>
          </a:p>
          <a:p>
            <a:pPr lvl="2"/>
            <a:r>
              <a:rPr lang="en-US" altLang="zh-CN" dirty="0" smtClean="0"/>
              <a:t> </a:t>
            </a:r>
            <a:r>
              <a:rPr lang="zh-CN" altLang="zh-CN" dirty="0" smtClean="0"/>
              <a:t>整体原则</a:t>
            </a:r>
            <a:endParaRPr lang="en-US" altLang="zh-CN" dirty="0" smtClean="0"/>
          </a:p>
          <a:p>
            <a:pPr lvl="3"/>
            <a:r>
              <a:rPr lang="zh-CN" altLang="zh-CN" dirty="0"/>
              <a:t>指一切信息活动必须服从于社会国家等团体的整体利益。个体利益服从整体利益，不得以损害团体整体利益为代价谋取个人利益。</a:t>
            </a:r>
          </a:p>
          <a:p>
            <a:pPr lvl="2"/>
            <a:r>
              <a:rPr lang="en-US" altLang="zh-CN" dirty="0" smtClean="0"/>
              <a:t> </a:t>
            </a:r>
            <a:r>
              <a:rPr lang="zh-CN" altLang="zh-CN" dirty="0" smtClean="0"/>
              <a:t>兼容原则</a:t>
            </a:r>
            <a:endParaRPr lang="en-US" altLang="zh-CN" dirty="0" smtClean="0"/>
          </a:p>
          <a:p>
            <a:pPr lvl="3"/>
            <a:r>
              <a:rPr lang="zh-CN" altLang="zh-CN" dirty="0"/>
              <a:t>指社会的各主体间的信息活动方式应符合某种公认的规范和标准，个人的具体行为应该被他人及整个社会所接受，最终实现信息活动的规范化和信息交流的无障碍化。</a:t>
            </a:r>
          </a:p>
          <a:p>
            <a:pPr lvl="2"/>
            <a:r>
              <a:rPr lang="en-US" altLang="zh-CN" dirty="0" smtClean="0"/>
              <a:t> </a:t>
            </a:r>
            <a:r>
              <a:rPr lang="zh-CN" altLang="zh-CN" dirty="0" smtClean="0"/>
              <a:t>互惠原则</a:t>
            </a:r>
            <a:endParaRPr lang="en-US" altLang="zh-CN" dirty="0" smtClean="0"/>
          </a:p>
          <a:p>
            <a:pPr lvl="3"/>
            <a:r>
              <a:rPr lang="zh-CN" altLang="zh-CN" dirty="0"/>
              <a:t>指任何一个使用者必须认识到，每个个体均是信息资源使用者和享受者，也是信息资源的生产者和提供者，在拥有享用信息资源的权利同时，也应承担信息社会对其成员所要求的责任。</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、信息安全道德规范概述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002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三、信息安全道德规范管理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典型不当网络行为及危害</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、信息安全道德规范概述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91764069"/>
              </p:ext>
            </p:extLst>
          </p:nvPr>
        </p:nvGraphicFramePr>
        <p:xfrm>
          <a:off x="1199456" y="2708920"/>
          <a:ext cx="8128000" cy="2592288"/>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xmlns="" val="1533354638"/>
                    </a:ext>
                  </a:extLst>
                </a:gridCol>
                <a:gridCol w="4064000">
                  <a:extLst>
                    <a:ext uri="{9D8B030D-6E8A-4147-A177-3AD203B41FA5}">
                      <a16:colId xmlns:a16="http://schemas.microsoft.com/office/drawing/2014/main" xmlns="" val="3080977967"/>
                    </a:ext>
                  </a:extLst>
                </a:gridCol>
              </a:tblGrid>
              <a:tr h="521314">
                <a:tc>
                  <a:txBody>
                    <a:bodyPr/>
                    <a:lstStyle/>
                    <a:p>
                      <a:pPr algn="ctr"/>
                      <a:r>
                        <a:rPr lang="zh-CN" altLang="en-US" sz="2000" b="0" dirty="0" smtClean="0">
                          <a:solidFill>
                            <a:srgbClr val="C00000"/>
                          </a:solidFill>
                          <a:latin typeface="微软雅黑" panose="020B0503020204020204" pitchFamily="34" charset="-122"/>
                          <a:ea typeface="微软雅黑" panose="020B0503020204020204" pitchFamily="34" charset="-122"/>
                        </a:rPr>
                        <a:t>不当行为类型</a:t>
                      </a:r>
                      <a:endParaRPr lang="zh-CN" altLang="en-US" sz="2000" b="0" dirty="0">
                        <a:solidFill>
                          <a:srgbClr val="C00000"/>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0" dirty="0" smtClean="0">
                          <a:solidFill>
                            <a:srgbClr val="C00000"/>
                          </a:solidFill>
                          <a:latin typeface="微软雅黑" panose="020B0503020204020204" pitchFamily="34" charset="-122"/>
                          <a:ea typeface="微软雅黑" panose="020B0503020204020204" pitchFamily="34" charset="-122"/>
                        </a:rPr>
                        <a:t>造成的危害</a:t>
                      </a:r>
                      <a:endParaRPr lang="zh-CN" altLang="en-US" sz="2000" b="0" dirty="0">
                        <a:solidFill>
                          <a:srgbClr val="C0000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2422941287"/>
                  </a:ext>
                </a:extLst>
              </a:tr>
              <a:tr h="5213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传播不良信息</a:t>
                      </a:r>
                    </a:p>
                  </a:txBody>
                  <a:tcPr anchor="ctr"/>
                </a:tc>
                <a:tc>
                  <a:txBody>
                    <a:bodyPr/>
                    <a:lstStyle/>
                    <a:p>
                      <a:pPr algn="ctr"/>
                      <a:r>
                        <a:rPr lang="zh-CN" altLang="en-US" b="0" dirty="0" smtClean="0">
                          <a:solidFill>
                            <a:schemeClr val="tx2"/>
                          </a:solidFill>
                          <a:latin typeface="微软雅黑" panose="020B0503020204020204" pitchFamily="34" charset="-122"/>
                          <a:ea typeface="微软雅黑" panose="020B0503020204020204" pitchFamily="34" charset="-122"/>
                        </a:rPr>
                        <a:t>污染网络环境，散布负能量</a:t>
                      </a:r>
                      <a:endParaRPr lang="zh-CN" altLang="en-US" b="0" dirty="0">
                        <a:solidFill>
                          <a:schemeClr val="tx2"/>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628306335"/>
                  </a:ext>
                </a:extLst>
              </a:tr>
              <a:tr h="5213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传播虚假消息</a:t>
                      </a:r>
                    </a:p>
                  </a:txBody>
                  <a:tcPr anchor="ctr"/>
                </a:tc>
                <a:tc>
                  <a:txBody>
                    <a:bodyPr/>
                    <a:lstStyle/>
                    <a:p>
                      <a:pPr algn="ctr"/>
                      <a:r>
                        <a:rPr lang="zh-CN" altLang="en-US" b="0" dirty="0" smtClean="0">
                          <a:solidFill>
                            <a:schemeClr val="tx2"/>
                          </a:solidFill>
                          <a:latin typeface="微软雅黑" panose="020B0503020204020204" pitchFamily="34" charset="-122"/>
                          <a:ea typeface="微软雅黑" panose="020B0503020204020204" pitchFamily="34" charset="-122"/>
                        </a:rPr>
                        <a:t>影响网络可信度，混淆视听</a:t>
                      </a:r>
                      <a:endParaRPr lang="zh-CN" altLang="en-US" b="0" dirty="0">
                        <a:solidFill>
                          <a:schemeClr val="tx2"/>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3811288769"/>
                  </a:ext>
                </a:extLst>
              </a:tr>
              <a:tr h="514173">
                <a:tc>
                  <a:txBody>
                    <a:bodyPr/>
                    <a:lstStyle/>
                    <a:p>
                      <a:pPr algn="ctr"/>
                      <a:r>
                        <a:rPr lang="zh-CN" altLang="en-US" b="0" dirty="0" smtClean="0">
                          <a:solidFill>
                            <a:schemeClr val="tx2"/>
                          </a:solidFill>
                          <a:latin typeface="微软雅黑" panose="020B0503020204020204" pitchFamily="34" charset="-122"/>
                          <a:ea typeface="微软雅黑" panose="020B0503020204020204" pitchFamily="34" charset="-122"/>
                        </a:rPr>
                        <a:t>传播垃圾信息</a:t>
                      </a:r>
                      <a:endParaRPr lang="zh-CN" altLang="en-US" b="0"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chemeClr val="tx2"/>
                          </a:solidFill>
                          <a:latin typeface="微软雅黑" panose="020B0503020204020204" pitchFamily="34" charset="-122"/>
                          <a:ea typeface="微软雅黑" panose="020B0503020204020204" pitchFamily="34" charset="-122"/>
                        </a:rPr>
                        <a:t>干扰正常信息获取，影响他人</a:t>
                      </a:r>
                      <a:endParaRPr lang="zh-CN" altLang="en-US" b="0" dirty="0">
                        <a:solidFill>
                          <a:schemeClr val="tx2"/>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903131370"/>
                  </a:ext>
                </a:extLst>
              </a:tr>
              <a:tr h="514173">
                <a:tc>
                  <a:txBody>
                    <a:bodyPr/>
                    <a:lstStyle/>
                    <a:p>
                      <a:pPr algn="ctr"/>
                      <a:r>
                        <a:rPr lang="zh-CN" altLang="en-US" b="0" dirty="0" smtClean="0">
                          <a:solidFill>
                            <a:schemeClr val="tx2"/>
                          </a:solidFill>
                          <a:latin typeface="微软雅黑" panose="020B0503020204020204" pitchFamily="34" charset="-122"/>
                          <a:ea typeface="微软雅黑" panose="020B0503020204020204" pitchFamily="34" charset="-122"/>
                        </a:rPr>
                        <a:t>实施舆论攻击</a:t>
                      </a:r>
                      <a:endParaRPr lang="zh-CN" altLang="en-US" b="0" dirty="0">
                        <a:solidFill>
                          <a:schemeClr val="tx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b="0" dirty="0" smtClean="0">
                          <a:solidFill>
                            <a:schemeClr val="tx2"/>
                          </a:solidFill>
                          <a:latin typeface="微软雅黑" panose="020B0503020204020204" pitchFamily="34" charset="-122"/>
                          <a:ea typeface="微软雅黑" panose="020B0503020204020204" pitchFamily="34" charset="-122"/>
                        </a:rPr>
                        <a:t>导致网络暴力等严重后果</a:t>
                      </a:r>
                      <a:endParaRPr lang="zh-CN" altLang="en-US" b="0" dirty="0">
                        <a:solidFill>
                          <a:schemeClr val="tx2"/>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2720954637"/>
                  </a:ext>
                </a:extLst>
              </a:tr>
            </a:tbl>
          </a:graphicData>
        </a:graphic>
      </p:graphicFrame>
    </p:spTree>
    <p:extLst>
      <p:ext uri="{BB962C8B-B14F-4D97-AF65-F5344CB8AC3E}">
        <p14:creationId xmlns:p14="http://schemas.microsoft.com/office/powerpoint/2010/main" val="196846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三、信息安全道德规范管理</a:t>
            </a:r>
          </a:p>
        </p:txBody>
      </p:sp>
      <p:sp>
        <p:nvSpPr>
          <p:cNvPr id="3" name="内容占位符 2"/>
          <p:cNvSpPr>
            <a:spLocks noGrp="1"/>
          </p:cNvSpPr>
          <p:nvPr>
            <p:ph idx="1"/>
          </p:nvPr>
        </p:nvSpPr>
        <p:spPr>
          <a:xfrm>
            <a:off x="431371" y="1700808"/>
            <a:ext cx="8040893" cy="4178499"/>
          </a:xfrm>
        </p:spPr>
        <p:txBody>
          <a:bodyPr/>
          <a:lstStyle/>
          <a:p>
            <a:pPr lvl="1"/>
            <a:r>
              <a:rPr lang="en-US" altLang="zh-CN" dirty="0" smtClean="0"/>
              <a:t> </a:t>
            </a:r>
            <a:r>
              <a:rPr lang="zh-CN" altLang="en-US" dirty="0" smtClean="0"/>
              <a:t>典型案例 </a:t>
            </a:r>
            <a:r>
              <a:rPr lang="en-US" altLang="zh-CN" dirty="0" smtClean="0"/>
              <a:t>— </a:t>
            </a:r>
            <a:r>
              <a:rPr lang="zh-CN" altLang="en-US" dirty="0" smtClean="0"/>
              <a:t>散布消极厌世思想</a:t>
            </a:r>
            <a:endParaRPr lang="en-US" altLang="zh-CN" dirty="0" smtClean="0"/>
          </a:p>
          <a:p>
            <a:pPr lvl="2"/>
            <a:r>
              <a:rPr lang="zh-CN" altLang="en-US" dirty="0" smtClean="0"/>
              <a:t> 记者卧底</a:t>
            </a:r>
            <a:r>
              <a:rPr lang="zh-CN" altLang="en-US" dirty="0"/>
              <a:t>“相约自杀群”：竟有人提供“自杀攻略”！实在是太可怕</a:t>
            </a:r>
            <a:r>
              <a:rPr lang="zh-CN" altLang="en-US" dirty="0" smtClean="0"/>
              <a:t>！</a:t>
            </a:r>
            <a:endParaRPr lang="en-US" altLang="zh-CN" dirty="0" smtClean="0"/>
          </a:p>
          <a:p>
            <a:pPr lvl="3"/>
            <a:r>
              <a:rPr lang="en-US" altLang="zh-CN" dirty="0"/>
              <a:t> 20</a:t>
            </a:r>
            <a:r>
              <a:rPr lang="zh-CN" altLang="en-US" dirty="0"/>
              <a:t>岁的湖南大学生小伟通过</a:t>
            </a:r>
            <a:r>
              <a:rPr lang="en-US" altLang="zh-CN" dirty="0"/>
              <a:t>QQ</a:t>
            </a:r>
            <a:r>
              <a:rPr lang="zh-CN" altLang="en-US" dirty="0"/>
              <a:t>群和网友相约去峨眉山跳崖，小伟父亲李朝晖假扮女网友卧底该</a:t>
            </a:r>
            <a:r>
              <a:rPr lang="en-US" altLang="zh-CN" dirty="0"/>
              <a:t>QQ</a:t>
            </a:r>
            <a:r>
              <a:rPr lang="zh-CN" altLang="en-US" dirty="0"/>
              <a:t>群，成功救下另一名轻生者，但第二天，李朝晖就收到警方消息：小伟已另约他人在长沙双双跳楼身亡。连日来，记者卧底了多个“相约自杀群”，群内成员之间约定自杀的对话，令人触目惊心，甚至有网友还为轻生者出谋划策，提供自杀攻略。</a:t>
            </a:r>
            <a:r>
              <a:rPr lang="zh-CN" altLang="en-US" dirty="0" smtClean="0"/>
              <a:t>（</a:t>
            </a:r>
            <a:r>
              <a:rPr lang="en-US" altLang="zh-CN" dirty="0" smtClean="0"/>
              <a:t>2016</a:t>
            </a:r>
            <a:r>
              <a:rPr lang="zh-CN" altLang="en-US" dirty="0" smtClean="0"/>
              <a:t>年</a:t>
            </a:r>
            <a:r>
              <a:rPr lang="en-US" altLang="zh-CN" dirty="0" smtClean="0"/>
              <a:t>12</a:t>
            </a:r>
            <a:r>
              <a:rPr lang="zh-CN" altLang="en-US" dirty="0"/>
              <a:t>月</a:t>
            </a:r>
            <a:r>
              <a:rPr lang="en-US" altLang="zh-CN" dirty="0"/>
              <a:t>5</a:t>
            </a:r>
            <a:r>
              <a:rPr lang="zh-CN" altLang="en-US" dirty="0"/>
              <a:t>日</a:t>
            </a:r>
            <a:r>
              <a:rPr lang="en-US" altLang="zh-CN" dirty="0"/>
              <a:t>《</a:t>
            </a:r>
            <a:r>
              <a:rPr lang="zh-CN" altLang="en-US" dirty="0"/>
              <a:t>成都商报</a:t>
            </a:r>
            <a:r>
              <a:rPr lang="en-US" altLang="zh-CN" dirty="0"/>
              <a:t>》</a:t>
            </a:r>
            <a:r>
              <a:rPr lang="zh-CN" altLang="en-US" dirty="0"/>
              <a:t>）</a:t>
            </a:r>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、信息安全道德规范概述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616280" y="2204864"/>
            <a:ext cx="3089178" cy="3674443"/>
          </a:xfrm>
          <a:prstGeom prst="rect">
            <a:avLst/>
          </a:prstGeom>
          <a:effectLst>
            <a:softEdge rad="127000"/>
          </a:effectLst>
        </p:spPr>
      </p:pic>
    </p:spTree>
    <p:extLst>
      <p:ext uri="{BB962C8B-B14F-4D97-AF65-F5344CB8AC3E}">
        <p14:creationId xmlns:p14="http://schemas.microsoft.com/office/powerpoint/2010/main" val="33724788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6" presetClass="entr" presetSubtype="32"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out)">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三、信息安全道德规范管理</a:t>
            </a:r>
          </a:p>
        </p:txBody>
      </p:sp>
      <p:sp>
        <p:nvSpPr>
          <p:cNvPr id="3" name="内容占位符 2"/>
          <p:cNvSpPr>
            <a:spLocks noGrp="1"/>
          </p:cNvSpPr>
          <p:nvPr>
            <p:ph idx="1"/>
          </p:nvPr>
        </p:nvSpPr>
        <p:spPr>
          <a:xfrm>
            <a:off x="431371" y="1700808"/>
            <a:ext cx="7392821" cy="4178499"/>
          </a:xfrm>
        </p:spPr>
        <p:txBody>
          <a:bodyPr/>
          <a:lstStyle/>
          <a:p>
            <a:pPr lvl="1"/>
            <a:r>
              <a:rPr lang="en-US" altLang="zh-CN" dirty="0" smtClean="0"/>
              <a:t> </a:t>
            </a:r>
            <a:r>
              <a:rPr lang="zh-CN" altLang="en-US" dirty="0" smtClean="0"/>
              <a:t>典型案例 </a:t>
            </a:r>
            <a:r>
              <a:rPr lang="en-US" altLang="zh-CN" dirty="0" smtClean="0"/>
              <a:t>——  </a:t>
            </a:r>
            <a:r>
              <a:rPr lang="zh-CN" altLang="en-US" dirty="0" smtClean="0"/>
              <a:t>散布谣言，破坏社会安定</a:t>
            </a:r>
            <a:endParaRPr lang="en-US" altLang="zh-CN" dirty="0" smtClean="0"/>
          </a:p>
          <a:p>
            <a:pPr lvl="2"/>
            <a:r>
              <a:rPr lang="en-US" altLang="zh-CN" dirty="0"/>
              <a:t> </a:t>
            </a:r>
            <a:r>
              <a:rPr lang="zh-CN" altLang="en-US" dirty="0" smtClean="0"/>
              <a:t>谎称地震，导致社会恐慌</a:t>
            </a:r>
            <a:endParaRPr lang="en-US" altLang="zh-CN" dirty="0" smtClean="0"/>
          </a:p>
          <a:p>
            <a:pPr lvl="3"/>
            <a:r>
              <a:rPr lang="en-US" altLang="zh-CN" dirty="0" smtClean="0"/>
              <a:t>2010</a:t>
            </a:r>
            <a:r>
              <a:rPr lang="zh-CN" altLang="en-US" dirty="0"/>
              <a:t>年</a:t>
            </a:r>
            <a:r>
              <a:rPr lang="en-US" altLang="zh-CN" dirty="0"/>
              <a:t>2</a:t>
            </a:r>
            <a:r>
              <a:rPr lang="zh-CN" altLang="en-US" dirty="0"/>
              <a:t>月</a:t>
            </a:r>
            <a:r>
              <a:rPr lang="en-US" altLang="zh-CN" dirty="0"/>
              <a:t>20</a:t>
            </a:r>
            <a:r>
              <a:rPr lang="zh-CN" altLang="en-US" dirty="0"/>
              <a:t>日至</a:t>
            </a:r>
            <a:r>
              <a:rPr lang="en-US" altLang="zh-CN" dirty="0"/>
              <a:t>21</a:t>
            </a:r>
            <a:r>
              <a:rPr lang="zh-CN" altLang="en-US" dirty="0"/>
              <a:t>日，关于山西一些地区要发生地震的消息通过短信、网络等渠道疯狂传播，由于听信“地震”传言，山西太原、晋中、长治、晋城、吕梁、阳泉六地几十个县市数百万群众</a:t>
            </a:r>
            <a:r>
              <a:rPr lang="en-US" altLang="zh-CN" dirty="0"/>
              <a:t>2</a:t>
            </a:r>
            <a:r>
              <a:rPr lang="zh-CN" altLang="en-US" dirty="0"/>
              <a:t>月</a:t>
            </a:r>
            <a:r>
              <a:rPr lang="en-US" altLang="zh-CN" dirty="0"/>
              <a:t>20</a:t>
            </a:r>
            <a:r>
              <a:rPr lang="zh-CN" altLang="en-US" dirty="0"/>
              <a:t>日凌晨开始走上街头“躲避地震”，山西地震官网一度瘫痪。</a:t>
            </a:r>
            <a:r>
              <a:rPr lang="en-US" altLang="zh-CN" dirty="0"/>
              <a:t>21</a:t>
            </a:r>
            <a:r>
              <a:rPr lang="zh-CN" altLang="en-US" dirty="0"/>
              <a:t>日上午，山西省地震局发出公告辟谣</a:t>
            </a:r>
            <a:r>
              <a:rPr lang="zh-CN" altLang="en-US" dirty="0" smtClean="0"/>
              <a:t>。山西省</a:t>
            </a:r>
            <a:r>
              <a:rPr lang="zh-CN" altLang="en-US" dirty="0"/>
              <a:t>公安机关立即对谣言来源展开调查，后查明造谣者共</a:t>
            </a:r>
            <a:r>
              <a:rPr lang="en-US" altLang="zh-CN" dirty="0"/>
              <a:t>5</a:t>
            </a:r>
            <a:r>
              <a:rPr lang="zh-CN" altLang="en-US" dirty="0"/>
              <a:t>人。</a:t>
            </a:r>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、信息安全道德规范概述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248" y="2065267"/>
            <a:ext cx="2808312" cy="3449580"/>
          </a:xfrm>
          <a:prstGeom prst="rect">
            <a:avLst/>
          </a:prstGeom>
          <a:effectLst>
            <a:softEdge rad="127000"/>
          </a:effectLst>
        </p:spPr>
      </p:pic>
    </p:spTree>
    <p:extLst>
      <p:ext uri="{BB962C8B-B14F-4D97-AF65-F5344CB8AC3E}">
        <p14:creationId xmlns:p14="http://schemas.microsoft.com/office/powerpoint/2010/main" val="3954088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6" presetClass="entr" presetSubtype="32"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out)">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三、信息安全道德规范管理</a:t>
            </a:r>
          </a:p>
        </p:txBody>
      </p:sp>
      <p:sp>
        <p:nvSpPr>
          <p:cNvPr id="3" name="内容占位符 2"/>
          <p:cNvSpPr>
            <a:spLocks noGrp="1"/>
          </p:cNvSpPr>
          <p:nvPr>
            <p:ph idx="1"/>
          </p:nvPr>
        </p:nvSpPr>
        <p:spPr>
          <a:xfrm>
            <a:off x="431371" y="1700808"/>
            <a:ext cx="7320813" cy="4178499"/>
          </a:xfrm>
        </p:spPr>
        <p:txBody>
          <a:bodyPr/>
          <a:lstStyle/>
          <a:p>
            <a:pPr lvl="1"/>
            <a:r>
              <a:rPr lang="en-US" altLang="zh-CN" dirty="0" smtClean="0"/>
              <a:t> </a:t>
            </a:r>
            <a:r>
              <a:rPr lang="zh-CN" altLang="en-US" dirty="0" smtClean="0"/>
              <a:t>典型案例 </a:t>
            </a:r>
            <a:r>
              <a:rPr lang="en-US" altLang="zh-CN" dirty="0" smtClean="0"/>
              <a:t>—— </a:t>
            </a:r>
            <a:r>
              <a:rPr lang="zh-CN" altLang="en-US" dirty="0" smtClean="0"/>
              <a:t>网络暴力，逼人走上不归路</a:t>
            </a:r>
            <a:endParaRPr lang="en-US" altLang="zh-CN" dirty="0" smtClean="0"/>
          </a:p>
          <a:p>
            <a:pPr lvl="2"/>
            <a:r>
              <a:rPr lang="zh-CN" altLang="en-US" dirty="0"/>
              <a:t>一家三口在</a:t>
            </a:r>
            <a:r>
              <a:rPr lang="zh-CN" altLang="en-US" dirty="0" smtClean="0"/>
              <a:t>湖南自杀</a:t>
            </a:r>
            <a:r>
              <a:rPr lang="zh-CN" altLang="en-US" dirty="0"/>
              <a:t>，此前在海南自杀被解救，他们究竟经历了什么</a:t>
            </a:r>
            <a:r>
              <a:rPr lang="zh-CN" altLang="en-US" dirty="0" smtClean="0"/>
              <a:t>？</a:t>
            </a:r>
            <a:endParaRPr lang="en-US" altLang="zh-CN" dirty="0" smtClean="0"/>
          </a:p>
          <a:p>
            <a:pPr lvl="3"/>
            <a:r>
              <a:rPr lang="en-US" altLang="zh-CN" dirty="0" smtClean="0"/>
              <a:t> 2016</a:t>
            </a:r>
            <a:r>
              <a:rPr lang="zh-CN" altLang="en-US" dirty="0" smtClean="0"/>
              <a:t>年</a:t>
            </a:r>
            <a:r>
              <a:rPr lang="en-US" altLang="zh-CN" dirty="0" smtClean="0"/>
              <a:t>5</a:t>
            </a:r>
            <a:r>
              <a:rPr lang="zh-CN" altLang="en-US" dirty="0"/>
              <a:t>月</a:t>
            </a:r>
            <a:r>
              <a:rPr lang="en-US" altLang="zh-CN" dirty="0"/>
              <a:t>20</a:t>
            </a:r>
            <a:r>
              <a:rPr lang="zh-CN" altLang="en-US" dirty="0"/>
              <a:t>日晚，一年轻女孩在微博发布一篇遗书，称因为父亲欠下高利贷一家人不胜其扰，决定自杀。后经海南警方救援，转危为安</a:t>
            </a:r>
            <a:r>
              <a:rPr lang="zh-CN" altLang="en-US" dirty="0" smtClean="0"/>
              <a:t>。但是</a:t>
            </a:r>
            <a:r>
              <a:rPr lang="zh-CN" altLang="en-US" dirty="0"/>
              <a:t>后来</a:t>
            </a:r>
            <a:r>
              <a:rPr lang="zh-CN" altLang="en-US" dirty="0" smtClean="0"/>
              <a:t>网友质疑女孩发微博的动机，并通过“人肉搜索”在网络上曝光女孩及家人信息，引发一边倒的网络舆论攻击，最终导致一家三口再次选择了自杀的不归路。</a:t>
            </a:r>
            <a:endParaRPr lang="zh-CN" altLang="en-US" dirty="0"/>
          </a:p>
        </p:txBody>
      </p:sp>
      <p:sp>
        <p:nvSpPr>
          <p:cNvPr id="4" name="文本框 3"/>
          <p:cNvSpPr txBox="1"/>
          <p:nvPr/>
        </p:nvSpPr>
        <p:spPr>
          <a:xfrm>
            <a:off x="467045" y="1175954"/>
            <a:ext cx="4344459"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、信息安全道德规范概述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040216" y="2230809"/>
            <a:ext cx="3869100" cy="3118495"/>
          </a:xfrm>
          <a:prstGeom prst="rect">
            <a:avLst/>
          </a:prstGeom>
        </p:spPr>
      </p:pic>
    </p:spTree>
    <p:extLst>
      <p:ext uri="{BB962C8B-B14F-4D97-AF65-F5344CB8AC3E}">
        <p14:creationId xmlns:p14="http://schemas.microsoft.com/office/powerpoint/2010/main" val="1711183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6" presetClass="entr" presetSubtype="32"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out)">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三、信息安全道德规范管理</a:t>
            </a:r>
          </a:p>
        </p:txBody>
      </p:sp>
      <p:sp>
        <p:nvSpPr>
          <p:cNvPr id="3" name="内容占位符 2"/>
          <p:cNvSpPr>
            <a:spLocks noGrp="1"/>
          </p:cNvSpPr>
          <p:nvPr>
            <p:ph idx="1"/>
          </p:nvPr>
        </p:nvSpPr>
        <p:spPr/>
        <p:txBody>
          <a:bodyPr>
            <a:normAutofit fontScale="92500" lnSpcReduction="10000"/>
          </a:bodyPr>
          <a:lstStyle/>
          <a:p>
            <a:pPr lvl="1"/>
            <a:r>
              <a:rPr lang="zh-CN" altLang="en-US" sz="1900" dirty="0" smtClean="0"/>
              <a:t>对服务提供者的道德规范</a:t>
            </a:r>
            <a:endParaRPr lang="en-US" altLang="zh-CN" sz="1900" dirty="0" smtClean="0"/>
          </a:p>
          <a:p>
            <a:pPr lvl="2"/>
            <a:r>
              <a:rPr lang="zh-CN" altLang="zh-CN" sz="1500" dirty="0" smtClean="0"/>
              <a:t>《中国互联网行业自律公约》</a:t>
            </a:r>
            <a:r>
              <a:rPr lang="en-US" altLang="zh-CN" sz="1500" dirty="0"/>
              <a:t>2002</a:t>
            </a:r>
            <a:r>
              <a:rPr lang="zh-CN" altLang="zh-CN" sz="1500" dirty="0"/>
              <a:t>年</a:t>
            </a:r>
          </a:p>
          <a:p>
            <a:pPr lvl="2"/>
            <a:r>
              <a:rPr lang="zh-CN" altLang="zh-CN" sz="1500" dirty="0"/>
              <a:t>《互联网新闻信息服务自律公约》</a:t>
            </a:r>
            <a:r>
              <a:rPr lang="en-US" altLang="zh-CN" sz="1500" dirty="0"/>
              <a:t>2003</a:t>
            </a:r>
            <a:r>
              <a:rPr lang="zh-CN" altLang="zh-CN" sz="1500" dirty="0"/>
              <a:t>年</a:t>
            </a:r>
          </a:p>
          <a:p>
            <a:pPr lvl="2"/>
            <a:r>
              <a:rPr lang="zh-CN" altLang="zh-CN" sz="1500" dirty="0"/>
              <a:t>《互联网站禁止传播淫秽、色情等不良信息自律规范》</a:t>
            </a:r>
            <a:r>
              <a:rPr lang="en-US" altLang="zh-CN" sz="1500" dirty="0"/>
              <a:t>2004</a:t>
            </a:r>
            <a:r>
              <a:rPr lang="zh-CN" altLang="zh-CN" sz="1500" dirty="0"/>
              <a:t>年</a:t>
            </a:r>
          </a:p>
          <a:p>
            <a:pPr lvl="2"/>
            <a:r>
              <a:rPr lang="zh-CN" altLang="zh-CN" sz="1500" dirty="0"/>
              <a:t>《中国互联网协会互联网公共电子邮件服务规范》</a:t>
            </a:r>
            <a:r>
              <a:rPr lang="en-US" altLang="zh-CN" sz="1500" dirty="0"/>
              <a:t>2004</a:t>
            </a:r>
            <a:r>
              <a:rPr lang="zh-CN" altLang="zh-CN" sz="1500" dirty="0"/>
              <a:t>年</a:t>
            </a:r>
          </a:p>
          <a:p>
            <a:pPr lvl="2"/>
            <a:r>
              <a:rPr lang="zh-CN" altLang="zh-CN" sz="1500" dirty="0"/>
              <a:t>《搜索引擎服务商抵制违法和不良信息自律规范》</a:t>
            </a:r>
            <a:r>
              <a:rPr lang="en-US" altLang="zh-CN" sz="1500" dirty="0"/>
              <a:t>2004</a:t>
            </a:r>
            <a:r>
              <a:rPr lang="zh-CN" altLang="zh-CN" sz="1500" dirty="0"/>
              <a:t>年</a:t>
            </a:r>
          </a:p>
          <a:p>
            <a:pPr lvl="2"/>
            <a:r>
              <a:rPr lang="zh-CN" altLang="zh-CN" sz="1500" dirty="0"/>
              <a:t>《中国互联网网络版权自律公约》</a:t>
            </a:r>
            <a:r>
              <a:rPr lang="en-US" altLang="zh-CN" sz="1500" dirty="0"/>
              <a:t>2005</a:t>
            </a:r>
            <a:r>
              <a:rPr lang="zh-CN" altLang="zh-CN" sz="1500" dirty="0" smtClean="0"/>
              <a:t>年</a:t>
            </a:r>
            <a:endParaRPr lang="en-US" altLang="zh-CN" sz="1500" dirty="0" smtClean="0"/>
          </a:p>
          <a:p>
            <a:pPr lvl="2"/>
            <a:r>
              <a:rPr lang="zh-CN" altLang="zh-CN" sz="1500" dirty="0"/>
              <a:t>《中国互联网协会反垃圾短信息自律公约》</a:t>
            </a:r>
            <a:r>
              <a:rPr lang="en-US" altLang="zh-CN" sz="1500" dirty="0" smtClean="0"/>
              <a:t>2008</a:t>
            </a:r>
            <a:r>
              <a:rPr lang="zh-CN" altLang="en-US" sz="1500" dirty="0" smtClean="0"/>
              <a:t>年</a:t>
            </a:r>
            <a:endParaRPr lang="zh-CN" altLang="zh-CN" sz="1500" dirty="0"/>
          </a:p>
          <a:p>
            <a:pPr lvl="2"/>
            <a:r>
              <a:rPr lang="zh-CN" altLang="zh-CN" sz="1500" dirty="0"/>
              <a:t>《中国互联网协会短信息服务规范（试行）》</a:t>
            </a:r>
            <a:r>
              <a:rPr lang="en-US" altLang="zh-CN" sz="1500" dirty="0"/>
              <a:t>2008</a:t>
            </a:r>
            <a:r>
              <a:rPr lang="zh-CN" altLang="zh-CN" sz="1500" dirty="0"/>
              <a:t>年</a:t>
            </a:r>
            <a:endParaRPr lang="zh-CN" altLang="en-US" dirty="0"/>
          </a:p>
          <a:p>
            <a:pPr lvl="1"/>
            <a:r>
              <a:rPr lang="zh-CN" altLang="en-US" sz="1900" dirty="0" smtClean="0"/>
              <a:t>对使用者的道德规范</a:t>
            </a:r>
            <a:endParaRPr lang="en-US" altLang="zh-CN" sz="1900" dirty="0" smtClean="0"/>
          </a:p>
          <a:p>
            <a:pPr lvl="2"/>
            <a:r>
              <a:rPr lang="en-US" altLang="zh-CN" sz="1500" dirty="0"/>
              <a:t>《</a:t>
            </a:r>
            <a:r>
              <a:rPr lang="zh-CN" altLang="en-US" sz="1500" dirty="0"/>
              <a:t>全国青少年网络文明公约</a:t>
            </a:r>
            <a:r>
              <a:rPr lang="en-US" altLang="zh-CN" sz="1500" dirty="0"/>
              <a:t>》2001</a:t>
            </a:r>
            <a:r>
              <a:rPr lang="zh-CN" altLang="en-US" sz="1500" dirty="0"/>
              <a:t>年</a:t>
            </a:r>
            <a:endParaRPr lang="zh-CN" altLang="zh-CN" sz="1500" dirty="0"/>
          </a:p>
          <a:p>
            <a:pPr lvl="2"/>
            <a:r>
              <a:rPr lang="zh-CN" altLang="zh-CN" sz="1500" dirty="0" smtClean="0"/>
              <a:t>《文明上网自律公约》</a:t>
            </a:r>
            <a:r>
              <a:rPr lang="en-US" altLang="zh-CN" sz="1500" dirty="0"/>
              <a:t>2006</a:t>
            </a:r>
            <a:r>
              <a:rPr lang="zh-CN" altLang="zh-CN" sz="1500" dirty="0"/>
              <a:t>年</a:t>
            </a:r>
          </a:p>
          <a:p>
            <a:pPr lvl="2"/>
            <a:r>
              <a:rPr lang="zh-CN" altLang="zh-CN" sz="1500" dirty="0"/>
              <a:t>《抵制恶意软件自律公约》</a:t>
            </a:r>
            <a:r>
              <a:rPr lang="en-US" altLang="zh-CN" sz="1500" dirty="0"/>
              <a:t>2006</a:t>
            </a:r>
            <a:r>
              <a:rPr lang="zh-CN" altLang="zh-CN" sz="1500" dirty="0"/>
              <a:t>年</a:t>
            </a:r>
          </a:p>
          <a:p>
            <a:pPr lvl="2"/>
            <a:r>
              <a:rPr lang="zh-CN" altLang="zh-CN" sz="1500" dirty="0"/>
              <a:t>《博客服务自律公约》</a:t>
            </a:r>
            <a:r>
              <a:rPr lang="en-US" altLang="zh-CN" sz="1500" dirty="0"/>
              <a:t>2007</a:t>
            </a:r>
            <a:r>
              <a:rPr lang="zh-CN" altLang="zh-CN" sz="1500" dirty="0" smtClean="0"/>
              <a:t>年</a:t>
            </a:r>
            <a:endParaRPr lang="en-US" altLang="zh-CN" sz="1500" dirty="0" smtClean="0"/>
          </a:p>
        </p:txBody>
      </p:sp>
      <p:sp>
        <p:nvSpPr>
          <p:cNvPr id="4" name="文本框 3"/>
          <p:cNvSpPr txBox="1"/>
          <p:nvPr/>
        </p:nvSpPr>
        <p:spPr>
          <a:xfrm>
            <a:off x="467045" y="1175954"/>
            <a:ext cx="362631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、网络道德规范解读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00691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500"/>
                                        <p:tgtEl>
                                          <p:spTgt spid="3">
                                            <p:txEl>
                                              <p:pRg st="7" end="7"/>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wipe(left)">
                                      <p:cBhvr>
                                        <p:cTn id="36" dur="500"/>
                                        <p:tgtEl>
                                          <p:spTgt spid="3">
                                            <p:txEl>
                                              <p:pRg st="11" end="11"/>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wipe(left)">
                                      <p:cBhvr>
                                        <p:cTn id="39" dur="500"/>
                                        <p:tgtEl>
                                          <p:spTgt spid="3">
                                            <p:txEl>
                                              <p:pRg st="12" end="12"/>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left)">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三、信息安全道德规范管理</a:t>
            </a:r>
          </a:p>
        </p:txBody>
      </p:sp>
      <p:sp>
        <p:nvSpPr>
          <p:cNvPr id="3" name="内容占位符 2"/>
          <p:cNvSpPr>
            <a:spLocks noGrp="1"/>
          </p:cNvSpPr>
          <p:nvPr>
            <p:ph idx="1"/>
          </p:nvPr>
        </p:nvSpPr>
        <p:spPr/>
        <p:txBody>
          <a:bodyPr/>
          <a:lstStyle/>
          <a:p>
            <a:pPr lvl="1"/>
            <a:r>
              <a:rPr lang="en-US" altLang="zh-CN" dirty="0" smtClean="0"/>
              <a:t> </a:t>
            </a:r>
            <a:r>
              <a:rPr lang="zh-CN" altLang="zh-CN" dirty="0"/>
              <a:t>《文明上网自律公约》</a:t>
            </a:r>
            <a:endParaRPr lang="en-US" altLang="zh-CN" dirty="0"/>
          </a:p>
          <a:p>
            <a:pPr lvl="2"/>
            <a:r>
              <a:rPr lang="zh-CN" altLang="zh-CN" dirty="0"/>
              <a:t>自觉遵纪守法，倡导社会公德，促进绿色网络建设；</a:t>
            </a:r>
          </a:p>
          <a:p>
            <a:pPr lvl="2"/>
            <a:r>
              <a:rPr lang="zh-CN" altLang="zh-CN" dirty="0"/>
              <a:t>提倡先进文化，摒弃消极颓废，促进网络文明健康；</a:t>
            </a:r>
          </a:p>
          <a:p>
            <a:pPr lvl="2"/>
            <a:r>
              <a:rPr lang="zh-CN" altLang="zh-CN" dirty="0"/>
              <a:t>提倡自主创新，摒弃盗版剽窃，促进网络应用繁荣；</a:t>
            </a:r>
          </a:p>
          <a:p>
            <a:pPr lvl="2"/>
            <a:r>
              <a:rPr lang="zh-CN" altLang="zh-CN" dirty="0"/>
              <a:t>提倡互相尊重，摒弃造谣诽谤，促进网络和谐共处；</a:t>
            </a:r>
          </a:p>
          <a:p>
            <a:pPr lvl="2"/>
            <a:r>
              <a:rPr lang="zh-CN" altLang="zh-CN" dirty="0"/>
              <a:t>提倡诚实守信，摒弃弄虚作假，促进网络安全可信；</a:t>
            </a:r>
          </a:p>
          <a:p>
            <a:pPr lvl="2"/>
            <a:r>
              <a:rPr lang="zh-CN" altLang="zh-CN" dirty="0"/>
              <a:t>提倡社会关爱，摒弃低俗沉迷，促进少年健康成长；</a:t>
            </a:r>
          </a:p>
          <a:p>
            <a:pPr lvl="2"/>
            <a:r>
              <a:rPr lang="zh-CN" altLang="zh-CN" dirty="0"/>
              <a:t>提倡公平竞争，摒弃尔虞我诈，促进网络百花齐放；</a:t>
            </a:r>
          </a:p>
          <a:p>
            <a:pPr lvl="2"/>
            <a:r>
              <a:rPr lang="zh-CN" altLang="zh-CN" dirty="0"/>
              <a:t>提倡人人受益，消除数字鸿沟，促进信息资源共享</a:t>
            </a:r>
            <a:r>
              <a:rPr lang="zh-CN" altLang="zh-CN" dirty="0" smtClean="0"/>
              <a:t>。</a:t>
            </a:r>
            <a:endParaRPr lang="zh-CN" altLang="en-US" dirty="0"/>
          </a:p>
        </p:txBody>
      </p:sp>
      <p:sp>
        <p:nvSpPr>
          <p:cNvPr id="4" name="文本框 3"/>
          <p:cNvSpPr txBox="1"/>
          <p:nvPr/>
        </p:nvSpPr>
        <p:spPr>
          <a:xfrm>
            <a:off x="467045" y="1175954"/>
            <a:ext cx="362631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2</a:t>
            </a:r>
            <a:r>
              <a:rPr lang="zh-CN" altLang="en-US" sz="2800" dirty="0" smtClean="0">
                <a:solidFill>
                  <a:schemeClr val="accent1"/>
                </a:solidFill>
                <a:latin typeface="微软雅黑" panose="020B0503020204020204" pitchFamily="34" charset="-122"/>
                <a:ea typeface="微软雅黑" panose="020B0503020204020204" pitchFamily="34" charset="-122"/>
              </a:rPr>
              <a:t>、网络道德规范解读</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5598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三、信息安全道德规范管理</a:t>
            </a:r>
          </a:p>
        </p:txBody>
      </p:sp>
      <p:sp>
        <p:nvSpPr>
          <p:cNvPr id="3" name="内容占位符 2"/>
          <p:cNvSpPr>
            <a:spLocks noGrp="1"/>
          </p:cNvSpPr>
          <p:nvPr>
            <p:ph idx="1"/>
          </p:nvPr>
        </p:nvSpPr>
        <p:spPr>
          <a:xfrm>
            <a:off x="431371" y="1268760"/>
            <a:ext cx="11233248" cy="4610547"/>
          </a:xfrm>
        </p:spPr>
        <p:txBody>
          <a:bodyPr/>
          <a:lstStyle/>
          <a:p>
            <a:r>
              <a:rPr lang="zh-CN" altLang="en-US" dirty="0" smtClean="0"/>
              <a:t>测试点</a:t>
            </a:r>
            <a:r>
              <a:rPr lang="en-US" altLang="zh-CN" dirty="0" smtClean="0"/>
              <a:t>4-4</a:t>
            </a:r>
          </a:p>
          <a:p>
            <a:pPr lvl="1"/>
            <a:r>
              <a:rPr lang="zh-CN" altLang="en-US" dirty="0" smtClean="0"/>
              <a:t> 作为一名从事信息安全专业的人员，应该如何从自身做起，共同营造清朗的</a:t>
            </a:r>
            <a:r>
              <a:rPr lang="zh-CN" altLang="en-US" dirty="0"/>
              <a:t>网络环境？</a:t>
            </a:r>
          </a:p>
          <a:p>
            <a:pPr lvl="1"/>
            <a:endParaRPr lang="zh-CN" altLang="en-US" dirty="0"/>
          </a:p>
        </p:txBody>
      </p:sp>
    </p:spTree>
    <p:extLst>
      <p:ext uri="{BB962C8B-B14F-4D97-AF65-F5344CB8AC3E}">
        <p14:creationId xmlns:p14="http://schemas.microsoft.com/office/powerpoint/2010/main" val="3087670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一、信息安全法律法规管理</a:t>
            </a:r>
            <a:endParaRPr lang="zh-CN" altLang="en-US" dirty="0"/>
          </a:p>
        </p:txBody>
      </p:sp>
      <p:sp>
        <p:nvSpPr>
          <p:cNvPr id="3" name="内容占位符 2"/>
          <p:cNvSpPr>
            <a:spLocks noGrp="1"/>
          </p:cNvSpPr>
          <p:nvPr>
            <p:ph idx="1"/>
          </p:nvPr>
        </p:nvSpPr>
        <p:spPr/>
        <p:txBody>
          <a:bodyPr/>
          <a:lstStyle/>
          <a:p>
            <a:pPr lvl="1"/>
            <a:r>
              <a:rPr lang="en-US" altLang="zh-CN" dirty="0" smtClean="0"/>
              <a:t> </a:t>
            </a:r>
            <a:r>
              <a:rPr lang="zh-CN" altLang="en-US" dirty="0" smtClean="0"/>
              <a:t>信息安全法律法规是指国家和相关职能部门为维护信息</a:t>
            </a:r>
            <a:r>
              <a:rPr lang="zh-CN" altLang="en-US" dirty="0"/>
              <a:t>安全，预防信息犯罪</a:t>
            </a:r>
            <a:r>
              <a:rPr lang="zh-CN" altLang="en-US" dirty="0" smtClean="0"/>
              <a:t>的法律</a:t>
            </a:r>
            <a:r>
              <a:rPr lang="zh-CN" altLang="en-US" dirty="0"/>
              <a:t>规范的</a:t>
            </a:r>
            <a:r>
              <a:rPr lang="zh-CN" altLang="en-US" dirty="0" smtClean="0"/>
              <a:t>总称</a:t>
            </a:r>
            <a:r>
              <a:rPr lang="zh-CN" altLang="zh-CN" dirty="0" smtClean="0"/>
              <a:t>。</a:t>
            </a:r>
            <a:endParaRPr lang="en-US" altLang="zh-CN" dirty="0"/>
          </a:p>
          <a:p>
            <a:pPr lvl="1"/>
            <a:r>
              <a:rPr lang="zh-CN" altLang="en-US" dirty="0" smtClean="0"/>
              <a:t> 目前</a:t>
            </a:r>
            <a:r>
              <a:rPr lang="zh-CN" altLang="en-US" dirty="0"/>
              <a:t>我国现行法律法规中，与信息安全有关的已有近</a:t>
            </a:r>
            <a:r>
              <a:rPr lang="zh-CN" altLang="en-US" dirty="0" smtClean="0"/>
              <a:t>百部。</a:t>
            </a:r>
            <a:endParaRPr lang="zh-CN" altLang="en-US" dirty="0"/>
          </a:p>
          <a:p>
            <a:pPr lvl="2"/>
            <a:r>
              <a:rPr lang="zh-CN" altLang="en-US" dirty="0" smtClean="0"/>
              <a:t> 涉及</a:t>
            </a:r>
            <a:r>
              <a:rPr lang="zh-CN" altLang="en-US" dirty="0"/>
              <a:t>网络与信息系统安全、信息内容安全、信息安全系统与产品、保密及密码管理、计算机病毒与危害性程序防治、金融等特定领域的信息安全、信息安全犯罪制裁等多个领域，初步形成了我国信息安全的法律体系</a:t>
            </a:r>
            <a:r>
              <a:rPr lang="zh-CN" altLang="en-US" dirty="0" smtClean="0"/>
              <a:t>。</a:t>
            </a:r>
            <a:endParaRPr lang="zh-CN" altLang="en-US" dirty="0"/>
          </a:p>
        </p:txBody>
      </p:sp>
      <p:sp>
        <p:nvSpPr>
          <p:cNvPr id="4" name="文本框 3"/>
          <p:cNvSpPr txBox="1"/>
          <p:nvPr/>
        </p:nvSpPr>
        <p:spPr>
          <a:xfrm>
            <a:off x="467045" y="1175954"/>
            <a:ext cx="362631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、相关法律法规概述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4347537"/>
            <a:ext cx="3312368" cy="1864741"/>
          </a:xfrm>
          <a:prstGeom prst="rect">
            <a:avLst/>
          </a:prstGeom>
          <a:effectLst>
            <a:softEdge rad="63500"/>
          </a:effectLst>
        </p:spPr>
      </p:pic>
      <p:sp>
        <p:nvSpPr>
          <p:cNvPr id="7" name="矩形 6"/>
          <p:cNvSpPr/>
          <p:nvPr/>
        </p:nvSpPr>
        <p:spPr>
          <a:xfrm>
            <a:off x="5015880" y="4541244"/>
            <a:ext cx="6552728" cy="1477328"/>
          </a:xfrm>
          <a:prstGeom prst="rect">
            <a:avLst/>
          </a:prstGeom>
        </p:spPr>
        <p:txBody>
          <a:bodyPr wrap="square">
            <a:spAutoFit/>
          </a:bodyPr>
          <a:lstStyle/>
          <a:p>
            <a:pPr algn="just"/>
            <a:r>
              <a:rPr lang="en-US" altLang="zh-CN" dirty="0" smtClean="0">
                <a:solidFill>
                  <a:srgbClr val="C00000"/>
                </a:solidFill>
                <a:latin typeface="微软雅黑" panose="020B0503020204020204" pitchFamily="34" charset="-122"/>
                <a:ea typeface="微软雅黑" panose="020B0503020204020204" pitchFamily="34" charset="-122"/>
              </a:rPr>
              <a:t>《</a:t>
            </a:r>
            <a:r>
              <a:rPr lang="zh-CN" altLang="en-US" dirty="0" smtClean="0">
                <a:solidFill>
                  <a:srgbClr val="C00000"/>
                </a:solidFill>
                <a:latin typeface="微软雅黑" panose="020B0503020204020204" pitchFamily="34" charset="-122"/>
                <a:ea typeface="微软雅黑" panose="020B0503020204020204" pitchFamily="34" charset="-122"/>
              </a:rPr>
              <a:t>中华人民共和国网络安全法</a:t>
            </a:r>
            <a:r>
              <a:rPr lang="en-US" altLang="zh-CN" dirty="0" smtClean="0">
                <a:solidFill>
                  <a:srgbClr val="C00000"/>
                </a:solidFill>
                <a:latin typeface="微软雅黑" panose="020B0503020204020204" pitchFamily="34" charset="-122"/>
                <a:ea typeface="微软雅黑" panose="020B0503020204020204" pitchFamily="34" charset="-122"/>
              </a:rPr>
              <a:t>》</a:t>
            </a:r>
            <a:r>
              <a:rPr lang="zh-CN" altLang="en-US" dirty="0">
                <a:solidFill>
                  <a:schemeClr val="tx2"/>
                </a:solidFill>
                <a:latin typeface="微软雅黑" panose="020B0503020204020204" pitchFamily="34" charset="-122"/>
                <a:ea typeface="微软雅黑" panose="020B0503020204020204" pitchFamily="34" charset="-122"/>
              </a:rPr>
              <a:t>是为了保障网络安全，维护网络空间主权和国家安全、社会公共利益，保护公民、法人和其他组织的合法权益，促进经济社会信息化健康发展，制定的法律。由全国人民代表大会常务委员会于</a:t>
            </a:r>
            <a:r>
              <a:rPr lang="en-US" altLang="zh-CN" dirty="0">
                <a:solidFill>
                  <a:schemeClr val="tx2"/>
                </a:solidFill>
                <a:latin typeface="微软雅黑" panose="020B0503020204020204" pitchFamily="34" charset="-122"/>
                <a:ea typeface="微软雅黑" panose="020B0503020204020204" pitchFamily="34" charset="-122"/>
              </a:rPr>
              <a:t>2016</a:t>
            </a:r>
            <a:r>
              <a:rPr lang="zh-CN" altLang="en-US" dirty="0">
                <a:solidFill>
                  <a:schemeClr val="tx2"/>
                </a:solidFill>
                <a:latin typeface="微软雅黑" panose="020B0503020204020204" pitchFamily="34" charset="-122"/>
                <a:ea typeface="微软雅黑" panose="020B0503020204020204" pitchFamily="34" charset="-122"/>
              </a:rPr>
              <a:t>年</a:t>
            </a:r>
            <a:r>
              <a:rPr lang="en-US" altLang="zh-CN" dirty="0">
                <a:solidFill>
                  <a:schemeClr val="tx2"/>
                </a:solidFill>
                <a:latin typeface="微软雅黑" panose="020B0503020204020204" pitchFamily="34" charset="-122"/>
                <a:ea typeface="微软雅黑" panose="020B0503020204020204" pitchFamily="34" charset="-122"/>
              </a:rPr>
              <a:t>11</a:t>
            </a:r>
            <a:r>
              <a:rPr lang="zh-CN" altLang="en-US" dirty="0">
                <a:solidFill>
                  <a:schemeClr val="tx2"/>
                </a:solidFill>
                <a:latin typeface="微软雅黑" panose="020B0503020204020204" pitchFamily="34" charset="-122"/>
                <a:ea typeface="微软雅黑" panose="020B0503020204020204" pitchFamily="34" charset="-122"/>
              </a:rPr>
              <a:t>月</a:t>
            </a:r>
            <a:r>
              <a:rPr lang="en-US" altLang="zh-CN" dirty="0">
                <a:solidFill>
                  <a:schemeClr val="tx2"/>
                </a:solidFill>
                <a:latin typeface="微软雅黑" panose="020B0503020204020204" pitchFamily="34" charset="-122"/>
                <a:ea typeface="微软雅黑" panose="020B0503020204020204" pitchFamily="34" charset="-122"/>
              </a:rPr>
              <a:t>7</a:t>
            </a:r>
            <a:r>
              <a:rPr lang="zh-CN" altLang="en-US" dirty="0">
                <a:solidFill>
                  <a:schemeClr val="tx2"/>
                </a:solidFill>
                <a:latin typeface="微软雅黑" panose="020B0503020204020204" pitchFamily="34" charset="-122"/>
                <a:ea typeface="微软雅黑" panose="020B0503020204020204" pitchFamily="34" charset="-122"/>
              </a:rPr>
              <a:t>日发布，自</a:t>
            </a:r>
            <a:r>
              <a:rPr lang="en-US" altLang="zh-CN" dirty="0">
                <a:solidFill>
                  <a:schemeClr val="tx2"/>
                </a:solidFill>
                <a:latin typeface="微软雅黑" panose="020B0503020204020204" pitchFamily="34" charset="-122"/>
                <a:ea typeface="微软雅黑" panose="020B0503020204020204" pitchFamily="34" charset="-122"/>
              </a:rPr>
              <a:t>2017</a:t>
            </a:r>
            <a:r>
              <a:rPr lang="zh-CN" altLang="en-US" dirty="0">
                <a:solidFill>
                  <a:schemeClr val="tx2"/>
                </a:solidFill>
                <a:latin typeface="微软雅黑" panose="020B0503020204020204" pitchFamily="34" charset="-122"/>
                <a:ea typeface="微软雅黑" panose="020B0503020204020204" pitchFamily="34" charset="-122"/>
              </a:rPr>
              <a:t>年</a:t>
            </a:r>
            <a:r>
              <a:rPr lang="en-US" altLang="zh-CN" dirty="0">
                <a:solidFill>
                  <a:schemeClr val="tx2"/>
                </a:solidFill>
                <a:latin typeface="微软雅黑" panose="020B0503020204020204" pitchFamily="34" charset="-122"/>
                <a:ea typeface="微软雅黑" panose="020B0503020204020204" pitchFamily="34" charset="-122"/>
              </a:rPr>
              <a:t>6</a:t>
            </a:r>
            <a:r>
              <a:rPr lang="zh-CN" altLang="en-US" dirty="0">
                <a:solidFill>
                  <a:schemeClr val="tx2"/>
                </a:solidFill>
                <a:latin typeface="微软雅黑" panose="020B0503020204020204" pitchFamily="34" charset="-122"/>
                <a:ea typeface="微软雅黑" panose="020B0503020204020204" pitchFamily="34" charset="-122"/>
              </a:rPr>
              <a:t>月</a:t>
            </a:r>
            <a:r>
              <a:rPr lang="en-US" altLang="zh-CN" dirty="0">
                <a:solidFill>
                  <a:schemeClr val="tx2"/>
                </a:solidFill>
                <a:latin typeface="微软雅黑" panose="020B0503020204020204" pitchFamily="34" charset="-122"/>
                <a:ea typeface="微软雅黑" panose="020B0503020204020204" pitchFamily="34" charset="-122"/>
              </a:rPr>
              <a:t>1</a:t>
            </a:r>
            <a:r>
              <a:rPr lang="zh-CN" altLang="en-US" dirty="0">
                <a:solidFill>
                  <a:schemeClr val="tx2"/>
                </a:solidFill>
                <a:latin typeface="微软雅黑" panose="020B0503020204020204" pitchFamily="34" charset="-122"/>
                <a:ea typeface="微软雅黑" panose="020B0503020204020204" pitchFamily="34" charset="-122"/>
              </a:rPr>
              <a:t>日起施行。</a:t>
            </a:r>
          </a:p>
        </p:txBody>
      </p:sp>
    </p:spTree>
    <p:extLst>
      <p:ext uri="{BB962C8B-B14F-4D97-AF65-F5344CB8AC3E}">
        <p14:creationId xmlns:p14="http://schemas.microsoft.com/office/powerpoint/2010/main" val="1133096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heel(4)">
                                      <p:cBhvr>
                                        <p:cTn id="20" dur="2000"/>
                                        <p:tgtEl>
                                          <p:spTgt spid="6"/>
                                        </p:tgtEl>
                                      </p:cBhvr>
                                    </p:animEffect>
                                  </p:childTnLst>
                                </p:cTn>
                              </p:par>
                              <p:par>
                                <p:cTn id="21" presetID="21"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4)">
                                      <p:cBhvr>
                                        <p:cTn id="2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normAutofit fontScale="92500" lnSpcReduction="10000"/>
          </a:bodyPr>
          <a:lstStyle/>
          <a:p>
            <a:pPr lvl="1"/>
            <a:r>
              <a:rPr lang="en-US" altLang="zh-CN" dirty="0" smtClean="0"/>
              <a:t> </a:t>
            </a:r>
            <a:r>
              <a:rPr lang="zh-CN" altLang="en-US" dirty="0" smtClean="0"/>
              <a:t>我国信息安全法律法规体系构成</a:t>
            </a:r>
            <a:endParaRPr lang="en-US" altLang="zh-CN" dirty="0" smtClean="0"/>
          </a:p>
          <a:p>
            <a:pPr lvl="2"/>
            <a:r>
              <a:rPr lang="zh-CN" altLang="en-US" dirty="0" smtClean="0"/>
              <a:t> 通用性</a:t>
            </a:r>
            <a:r>
              <a:rPr lang="zh-CN" altLang="en-US" dirty="0"/>
              <a:t>法律</a:t>
            </a:r>
            <a:r>
              <a:rPr lang="zh-CN" altLang="en-US" dirty="0" smtClean="0"/>
              <a:t>法规</a:t>
            </a:r>
            <a:endParaRPr lang="en-US" altLang="zh-CN" dirty="0" smtClean="0"/>
          </a:p>
          <a:p>
            <a:pPr lvl="3"/>
            <a:r>
              <a:rPr lang="zh-CN" altLang="en-US" dirty="0" smtClean="0"/>
              <a:t>这类法律包括</a:t>
            </a:r>
            <a:r>
              <a:rPr lang="en-US" altLang="zh-CN" dirty="0" smtClean="0"/>
              <a:t>《</a:t>
            </a:r>
            <a:r>
              <a:rPr lang="zh-CN" altLang="zh-CN" dirty="0"/>
              <a:t>宪法</a:t>
            </a:r>
            <a:r>
              <a:rPr lang="en-US" altLang="zh-CN" dirty="0" smtClean="0"/>
              <a:t>》</a:t>
            </a:r>
            <a:r>
              <a:rPr lang="zh-CN" altLang="zh-CN" dirty="0" smtClean="0"/>
              <a:t>、</a:t>
            </a:r>
            <a:r>
              <a:rPr lang="en-US" altLang="zh-CN" dirty="0" smtClean="0"/>
              <a:t>《</a:t>
            </a:r>
            <a:r>
              <a:rPr lang="zh-CN" altLang="zh-CN" dirty="0"/>
              <a:t>国家安全法</a:t>
            </a:r>
            <a:r>
              <a:rPr lang="en-US" altLang="zh-CN" dirty="0" smtClean="0"/>
              <a:t>》</a:t>
            </a:r>
            <a:r>
              <a:rPr lang="zh-CN" altLang="zh-CN" dirty="0" smtClean="0"/>
              <a:t>、</a:t>
            </a:r>
            <a:r>
              <a:rPr lang="en-US" altLang="zh-CN" dirty="0" smtClean="0"/>
              <a:t>《</a:t>
            </a:r>
            <a:r>
              <a:rPr lang="zh-CN" altLang="zh-CN" dirty="0"/>
              <a:t>国家秘密法</a:t>
            </a:r>
            <a:r>
              <a:rPr lang="en-US" altLang="zh-CN" dirty="0" smtClean="0"/>
              <a:t>》</a:t>
            </a:r>
            <a:r>
              <a:rPr lang="zh-CN" altLang="zh-CN" dirty="0" smtClean="0"/>
              <a:t>等</a:t>
            </a:r>
            <a:r>
              <a:rPr lang="zh-CN" altLang="zh-CN" dirty="0"/>
              <a:t>，这些法律</a:t>
            </a:r>
            <a:r>
              <a:rPr lang="zh-CN" altLang="zh-CN" dirty="0" smtClean="0"/>
              <a:t>没有</a:t>
            </a:r>
            <a:r>
              <a:rPr lang="zh-CN" altLang="en-US" dirty="0" smtClean="0"/>
              <a:t>专门</a:t>
            </a:r>
            <a:r>
              <a:rPr lang="zh-CN" altLang="zh-CN" dirty="0" smtClean="0"/>
              <a:t>针对</a:t>
            </a:r>
            <a:r>
              <a:rPr lang="zh-CN" altLang="zh-CN" dirty="0"/>
              <a:t>信息安全</a:t>
            </a:r>
            <a:r>
              <a:rPr lang="zh-CN" altLang="en-US" dirty="0"/>
              <a:t>的</a:t>
            </a:r>
            <a:r>
              <a:rPr lang="zh-CN" altLang="zh-CN" dirty="0"/>
              <a:t>规定，但约束的对象包括危害信息安全行为。</a:t>
            </a:r>
          </a:p>
          <a:p>
            <a:pPr lvl="2"/>
            <a:r>
              <a:rPr lang="zh-CN" altLang="en-US" dirty="0" smtClean="0"/>
              <a:t> 惩戒</a:t>
            </a:r>
            <a:r>
              <a:rPr lang="zh-CN" altLang="en-US" dirty="0"/>
              <a:t>信息犯罪的</a:t>
            </a:r>
            <a:r>
              <a:rPr lang="zh-CN" altLang="en-US" dirty="0" smtClean="0"/>
              <a:t>法律</a:t>
            </a:r>
            <a:endParaRPr lang="en-US" altLang="zh-CN" dirty="0" smtClean="0"/>
          </a:p>
          <a:p>
            <a:pPr lvl="3"/>
            <a:r>
              <a:rPr lang="zh-CN" altLang="en-US" dirty="0"/>
              <a:t>这类法律包括</a:t>
            </a:r>
            <a:r>
              <a:rPr lang="en-US" altLang="zh-CN" dirty="0"/>
              <a:t>《</a:t>
            </a:r>
            <a:r>
              <a:rPr lang="zh-CN" altLang="en-US" dirty="0"/>
              <a:t>中华人民共和国刑法</a:t>
            </a:r>
            <a:r>
              <a:rPr lang="en-US" altLang="zh-CN" dirty="0" smtClean="0"/>
              <a:t>》</a:t>
            </a:r>
            <a:r>
              <a:rPr lang="zh-CN" altLang="en-US" dirty="0" smtClean="0"/>
              <a:t>、</a:t>
            </a:r>
            <a:r>
              <a:rPr lang="en-US" altLang="zh-CN" dirty="0" smtClean="0"/>
              <a:t>《</a:t>
            </a:r>
            <a:r>
              <a:rPr lang="zh-CN" altLang="en-US" dirty="0" smtClean="0"/>
              <a:t>中华人民共和国网络安全法</a:t>
            </a:r>
            <a:r>
              <a:rPr lang="en-US" altLang="zh-CN" dirty="0" smtClean="0"/>
              <a:t>》</a:t>
            </a:r>
            <a:r>
              <a:rPr lang="zh-CN" altLang="en-US" dirty="0"/>
              <a:t>等。这类法律中的有关法律条文可以作为规范和惩罚网络犯罪的法律规定</a:t>
            </a:r>
            <a:r>
              <a:rPr lang="zh-CN" altLang="en-US" dirty="0" smtClean="0"/>
              <a:t>。</a:t>
            </a:r>
          </a:p>
          <a:p>
            <a:pPr lvl="2"/>
            <a:r>
              <a:rPr lang="zh-CN" altLang="en-US" dirty="0" smtClean="0"/>
              <a:t> 针对</a:t>
            </a:r>
            <a:r>
              <a:rPr lang="zh-CN" altLang="en-US" dirty="0"/>
              <a:t>信息网络安全的特别规定</a:t>
            </a:r>
          </a:p>
          <a:p>
            <a:pPr lvl="3"/>
            <a:r>
              <a:rPr lang="zh-CN" altLang="zh-CN" dirty="0"/>
              <a:t>这类</a:t>
            </a:r>
            <a:r>
              <a:rPr lang="zh-CN" altLang="zh-CN" dirty="0" smtClean="0"/>
              <a:t>法规主要</a:t>
            </a:r>
            <a:r>
              <a:rPr lang="zh-CN" altLang="zh-CN" dirty="0"/>
              <a:t>有《中华人民共和国计算机信息系统安全保护条例》、《中华人民共和国计算机信息网络国际联网管理暂行规定》、</a:t>
            </a:r>
            <a:r>
              <a:rPr lang="zh-CN" altLang="zh-CN" dirty="0" smtClean="0"/>
              <a:t>《中华人民共和国计算机软件保护条例》</a:t>
            </a:r>
            <a:r>
              <a:rPr lang="zh-CN" altLang="en-US" dirty="0" smtClean="0"/>
              <a:t>，这些法规指定的目的是</a:t>
            </a:r>
            <a:r>
              <a:rPr lang="zh-CN" altLang="zh-CN" dirty="0" smtClean="0"/>
              <a:t>明确</a:t>
            </a:r>
            <a:r>
              <a:rPr lang="zh-CN" altLang="zh-CN" dirty="0"/>
              <a:t>哪些行为构成违反法律法规，并可能被追究相关民事或刑事责任</a:t>
            </a:r>
            <a:r>
              <a:rPr lang="zh-CN" altLang="zh-CN" dirty="0" smtClean="0"/>
              <a:t>。</a:t>
            </a:r>
            <a:endParaRPr lang="zh-CN" altLang="zh-CN" dirty="0"/>
          </a:p>
        </p:txBody>
      </p:sp>
      <p:sp>
        <p:nvSpPr>
          <p:cNvPr id="4" name="文本框 3"/>
          <p:cNvSpPr txBox="1"/>
          <p:nvPr/>
        </p:nvSpPr>
        <p:spPr>
          <a:xfrm>
            <a:off x="467045" y="1175954"/>
            <a:ext cx="362631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、相关法律法规概述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01294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一、信息安全法律法规管理</a:t>
            </a:r>
            <a:endParaRPr lang="zh-CN" altLang="en-US" dirty="0"/>
          </a:p>
        </p:txBody>
      </p:sp>
      <p:sp>
        <p:nvSpPr>
          <p:cNvPr id="3" name="内容占位符 2"/>
          <p:cNvSpPr>
            <a:spLocks noGrp="1"/>
          </p:cNvSpPr>
          <p:nvPr>
            <p:ph idx="1"/>
          </p:nvPr>
        </p:nvSpPr>
        <p:spPr/>
        <p:txBody>
          <a:bodyPr/>
          <a:lstStyle/>
          <a:p>
            <a:pPr lvl="1"/>
            <a:r>
              <a:rPr lang="en-US" altLang="zh-CN" dirty="0" smtClean="0"/>
              <a:t> </a:t>
            </a:r>
            <a:r>
              <a:rPr lang="zh-CN" altLang="en-US" dirty="0" smtClean="0"/>
              <a:t>通用性法律法规中相关规定</a:t>
            </a:r>
            <a:endParaRPr lang="en-US" altLang="zh-CN" dirty="0" smtClean="0"/>
          </a:p>
          <a:p>
            <a:pPr lvl="2"/>
            <a:r>
              <a:rPr lang="en-US" altLang="zh-CN" dirty="0" smtClean="0"/>
              <a:t> 《</a:t>
            </a:r>
            <a:r>
              <a:rPr lang="zh-CN" altLang="zh-CN" dirty="0"/>
              <a:t>中华人民共和国宪法</a:t>
            </a:r>
            <a:r>
              <a:rPr lang="en-US" altLang="zh-CN" dirty="0" smtClean="0"/>
              <a:t>》</a:t>
            </a:r>
            <a:r>
              <a:rPr lang="zh-CN" altLang="en-US" dirty="0" smtClean="0"/>
              <a:t>对公民通信自由和通信秘密权有充分的保障</a:t>
            </a:r>
            <a:endParaRPr lang="en-US" altLang="zh-CN" dirty="0" smtClean="0"/>
          </a:p>
          <a:p>
            <a:pPr lvl="3"/>
            <a:r>
              <a:rPr lang="en-US" altLang="zh-CN" dirty="0" smtClean="0"/>
              <a:t>《</a:t>
            </a:r>
            <a:r>
              <a:rPr lang="zh-CN" altLang="zh-CN" dirty="0"/>
              <a:t>中华人民共和国宪法</a:t>
            </a:r>
            <a:r>
              <a:rPr lang="en-US" altLang="zh-CN" dirty="0" smtClean="0"/>
              <a:t>》</a:t>
            </a:r>
            <a:r>
              <a:rPr lang="zh-CN" altLang="zh-CN" dirty="0" smtClean="0"/>
              <a:t>的</a:t>
            </a:r>
            <a:r>
              <a:rPr lang="zh-CN" altLang="zh-CN" dirty="0"/>
              <a:t>第四十条规定“中华人民共和国公民的通信自由和通信秘密受法律的保护。除因国家安全或者追查刑事犯罪的需要，由公安机关或者检察机关依照法律规定的程序对通信进行检查外，任何组织或者个人不得以任何理由侵犯公民的通信自由和通信秘密。</a:t>
            </a:r>
            <a:r>
              <a:rPr lang="zh-CN" altLang="zh-CN" dirty="0" smtClean="0"/>
              <a:t>”</a:t>
            </a:r>
            <a:endParaRPr lang="en-US" altLang="zh-CN" dirty="0" smtClean="0"/>
          </a:p>
          <a:p>
            <a:pPr lvl="2"/>
            <a:r>
              <a:rPr lang="zh-CN" altLang="en-US" dirty="0" smtClean="0"/>
              <a:t> </a:t>
            </a:r>
            <a:r>
              <a:rPr lang="en-US" altLang="zh-CN" dirty="0" smtClean="0"/>
              <a:t>《</a:t>
            </a:r>
            <a:r>
              <a:rPr lang="zh-CN" altLang="en-US" dirty="0"/>
              <a:t>中华人民共和国保守国家秘密</a:t>
            </a:r>
            <a:r>
              <a:rPr lang="zh-CN" altLang="en-US" dirty="0" smtClean="0"/>
              <a:t>法</a:t>
            </a:r>
            <a:r>
              <a:rPr lang="en-US" altLang="zh-CN" dirty="0" smtClean="0"/>
              <a:t>》</a:t>
            </a:r>
            <a:r>
              <a:rPr lang="zh-CN" altLang="en-US" dirty="0" smtClean="0"/>
              <a:t>对保守国家秘密有严格的要求</a:t>
            </a:r>
            <a:endParaRPr lang="en-US" altLang="zh-CN" dirty="0" smtClean="0"/>
          </a:p>
          <a:p>
            <a:pPr lvl="3"/>
            <a:r>
              <a:rPr lang="en-US" altLang="zh-CN" dirty="0" smtClean="0"/>
              <a:t>《</a:t>
            </a:r>
            <a:r>
              <a:rPr lang="zh-CN" altLang="zh-CN" dirty="0"/>
              <a:t>中华人民共和国保守国家秘密法</a:t>
            </a:r>
            <a:r>
              <a:rPr lang="en-US" altLang="zh-CN" dirty="0" smtClean="0"/>
              <a:t>》</a:t>
            </a:r>
            <a:r>
              <a:rPr lang="zh-CN" altLang="zh-CN" dirty="0" smtClean="0"/>
              <a:t>的</a:t>
            </a:r>
            <a:r>
              <a:rPr lang="zh-CN" altLang="zh-CN" dirty="0"/>
              <a:t>第三条规定“一切国家机关、武装力量、政党、社会团体、企业事业单位和公民都有保守国家秘密的义务”</a:t>
            </a:r>
            <a:r>
              <a:rPr lang="zh-CN" altLang="zh-CN" dirty="0" smtClean="0"/>
              <a:t>。</a:t>
            </a:r>
            <a:endParaRPr lang="zh-CN" altLang="zh-CN" dirty="0"/>
          </a:p>
        </p:txBody>
      </p:sp>
      <p:sp>
        <p:nvSpPr>
          <p:cNvPr id="4" name="文本框 3"/>
          <p:cNvSpPr txBox="1"/>
          <p:nvPr/>
        </p:nvSpPr>
        <p:spPr>
          <a:xfrm>
            <a:off x="467045" y="1175954"/>
            <a:ext cx="362631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、相关法律法规概述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1260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一、信息安全法律法规管理</a:t>
            </a:r>
          </a:p>
        </p:txBody>
      </p:sp>
      <p:sp>
        <p:nvSpPr>
          <p:cNvPr id="3" name="内容占位符 2"/>
          <p:cNvSpPr>
            <a:spLocks noGrp="1"/>
          </p:cNvSpPr>
          <p:nvPr>
            <p:ph idx="1"/>
          </p:nvPr>
        </p:nvSpPr>
        <p:spPr/>
        <p:txBody>
          <a:bodyPr/>
          <a:lstStyle/>
          <a:p>
            <a:pPr lvl="1"/>
            <a:r>
              <a:rPr lang="en-US" altLang="zh-CN" dirty="0" smtClean="0"/>
              <a:t> </a:t>
            </a:r>
            <a:r>
              <a:rPr lang="zh-CN" altLang="en-US" dirty="0" smtClean="0"/>
              <a:t>案例思考 （一）</a:t>
            </a:r>
            <a:r>
              <a:rPr lang="en-US" altLang="zh-CN" dirty="0" smtClean="0"/>
              <a:t>—— </a:t>
            </a:r>
            <a:r>
              <a:rPr lang="zh-CN" altLang="en-US" dirty="0" smtClean="0"/>
              <a:t>网络反恐</a:t>
            </a:r>
            <a:endParaRPr lang="en-US" altLang="zh-CN" dirty="0" smtClean="0"/>
          </a:p>
          <a:p>
            <a:pPr lvl="2"/>
            <a:r>
              <a:rPr lang="en-US" altLang="zh-CN" dirty="0"/>
              <a:t> </a:t>
            </a:r>
            <a:r>
              <a:rPr lang="en-US" altLang="zh-CN" dirty="0" smtClean="0"/>
              <a:t>2014</a:t>
            </a:r>
            <a:r>
              <a:rPr lang="zh-CN" altLang="en-US" dirty="0" smtClean="0"/>
              <a:t>年我国公安机关通过网络监控，在掌握大量有力证据的情况下，将</a:t>
            </a:r>
            <a:r>
              <a:rPr lang="zh-CN" altLang="en-US" dirty="0"/>
              <a:t>利用互联网鼓吹“新疆独立”，利用讲堂煽动“推翻政府”，利用教师身份从事分裂</a:t>
            </a:r>
            <a:r>
              <a:rPr lang="zh-CN" altLang="en-US" dirty="0" smtClean="0"/>
              <a:t>活动的中央民族大学的某教师绳之以法。</a:t>
            </a:r>
            <a:endParaRPr lang="en-US" altLang="zh-CN" dirty="0" smtClean="0"/>
          </a:p>
          <a:p>
            <a:pPr lvl="3"/>
            <a:r>
              <a:rPr lang="en-US" altLang="zh-CN" dirty="0"/>
              <a:t> </a:t>
            </a:r>
            <a:r>
              <a:rPr lang="zh-CN" altLang="en-US" dirty="0" smtClean="0"/>
              <a:t>观点一：网络空间是自由的空间，国家对网络空间的监管侵犯了公民的言论自由权</a:t>
            </a:r>
            <a:endParaRPr lang="en-US" altLang="zh-CN" dirty="0" smtClean="0"/>
          </a:p>
          <a:p>
            <a:pPr lvl="3"/>
            <a:r>
              <a:rPr lang="en-US" altLang="zh-CN" dirty="0"/>
              <a:t> </a:t>
            </a:r>
            <a:r>
              <a:rPr lang="zh-CN" altLang="en-US" dirty="0" smtClean="0"/>
              <a:t>观点二：网络空间不是法外之地，公民在网络空间中的言行也不能突破法律的底线</a:t>
            </a:r>
            <a:endParaRPr lang="zh-CN" altLang="en-US" dirty="0"/>
          </a:p>
        </p:txBody>
      </p:sp>
      <p:sp>
        <p:nvSpPr>
          <p:cNvPr id="4" name="文本框 3"/>
          <p:cNvSpPr txBox="1"/>
          <p:nvPr/>
        </p:nvSpPr>
        <p:spPr>
          <a:xfrm>
            <a:off x="467045" y="1175954"/>
            <a:ext cx="3626314" cy="523220"/>
          </a:xfrm>
          <a:prstGeom prst="rect">
            <a:avLst/>
          </a:prstGeom>
          <a:noFill/>
        </p:spPr>
        <p:txBody>
          <a:bodyPr wrap="none" rtlCol="0">
            <a:spAutoFit/>
          </a:bodyPr>
          <a:lstStyle/>
          <a:p>
            <a:r>
              <a:rPr lang="en-US" altLang="zh-CN" sz="2800" dirty="0" smtClean="0">
                <a:solidFill>
                  <a:schemeClr val="accent1"/>
                </a:solidFill>
                <a:latin typeface="微软雅黑" panose="020B0503020204020204" pitchFamily="34" charset="-122"/>
                <a:ea typeface="微软雅黑" panose="020B0503020204020204" pitchFamily="34" charset="-122"/>
              </a:rPr>
              <a:t>1</a:t>
            </a:r>
            <a:r>
              <a:rPr lang="zh-CN" altLang="en-US" sz="2800" dirty="0" smtClean="0">
                <a:solidFill>
                  <a:schemeClr val="accent1"/>
                </a:solidFill>
                <a:latin typeface="微软雅黑" panose="020B0503020204020204" pitchFamily="34" charset="-122"/>
                <a:ea typeface="微软雅黑" panose="020B0503020204020204" pitchFamily="34" charset="-122"/>
              </a:rPr>
              <a:t>、相关法律法规概述</a:t>
            </a:r>
            <a:endParaRPr lang="zh-CN" altLang="en-US" sz="2800" dirty="0">
              <a:solidFill>
                <a:schemeClr val="accent1"/>
              </a:solidFill>
              <a:latin typeface="微软雅黑" panose="020B0503020204020204" pitchFamily="34" charset="-122"/>
              <a:ea typeface="微软雅黑" panose="020B0503020204020204" pitchFamily="34" charset="-122"/>
            </a:endParaRPr>
          </a:p>
        </p:txBody>
      </p:sp>
      <p:sp>
        <p:nvSpPr>
          <p:cNvPr id="6" name="横卷形 5"/>
          <p:cNvSpPr/>
          <p:nvPr/>
        </p:nvSpPr>
        <p:spPr>
          <a:xfrm>
            <a:off x="4571831" y="4365104"/>
            <a:ext cx="2952328" cy="648072"/>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smtClean="0">
                <a:solidFill>
                  <a:srgbClr val="C00000"/>
                </a:solidFill>
                <a:latin typeface="微软雅黑" panose="020B0503020204020204" pitchFamily="34" charset="-122"/>
                <a:ea typeface="微软雅黑" panose="020B0503020204020204" pitchFamily="34" charset="-122"/>
              </a:rPr>
              <a:t>哪种观点是正确的？</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p:nvSpPr>
        <p:spPr>
          <a:xfrm>
            <a:off x="1271464" y="5213280"/>
            <a:ext cx="10393155" cy="707886"/>
          </a:xfrm>
          <a:prstGeom prst="rect">
            <a:avLst/>
          </a:prstGeom>
        </p:spPr>
        <p:txBody>
          <a:bodyPr wrap="square">
            <a:spAutoFit/>
          </a:bodyPr>
          <a:lstStyle/>
          <a:p>
            <a:pPr algn="just"/>
            <a:r>
              <a:rPr lang="zh-CN" altLang="en-US" sz="2000" dirty="0" smtClean="0">
                <a:solidFill>
                  <a:schemeClr val="tx2"/>
                </a:solidFill>
                <a:latin typeface="微软雅黑" panose="020B0503020204020204" pitchFamily="34" charset="-122"/>
                <a:ea typeface="微软雅黑" panose="020B0503020204020204" pitchFamily="34" charset="-122"/>
              </a:rPr>
              <a:t>美国政府制定的</a:t>
            </a:r>
            <a:r>
              <a:rPr lang="en-US" altLang="zh-CN" sz="2000" dirty="0" smtClean="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爱国者法</a:t>
            </a:r>
            <a:r>
              <a:rPr lang="en-US" altLang="zh-CN" sz="2000" dirty="0">
                <a:solidFill>
                  <a:schemeClr val="tx2"/>
                </a:solidFill>
                <a:latin typeface="微软雅黑" panose="020B0503020204020204" pitchFamily="34" charset="-122"/>
                <a:ea typeface="微软雅黑" panose="020B0503020204020204" pitchFamily="34" charset="-122"/>
              </a:rPr>
              <a:t>》</a:t>
            </a:r>
            <a:r>
              <a:rPr lang="zh-CN" altLang="en-US" sz="2000" dirty="0">
                <a:solidFill>
                  <a:schemeClr val="tx2"/>
                </a:solidFill>
                <a:latin typeface="微软雅黑" panose="020B0503020204020204" pitchFamily="34" charset="-122"/>
                <a:ea typeface="微软雅黑" panose="020B0503020204020204" pitchFamily="34" charset="-122"/>
              </a:rPr>
              <a:t>等反恐法案</a:t>
            </a:r>
            <a:r>
              <a:rPr lang="zh-CN" altLang="en-US" sz="2000" dirty="0" smtClean="0">
                <a:solidFill>
                  <a:schemeClr val="tx2"/>
                </a:solidFill>
                <a:latin typeface="微软雅黑" panose="020B0503020204020204" pitchFamily="34" charset="-122"/>
                <a:ea typeface="微软雅黑" panose="020B0503020204020204" pitchFamily="34" charset="-122"/>
              </a:rPr>
              <a:t>，规定政府可以合法监听</a:t>
            </a:r>
            <a:r>
              <a:rPr lang="zh-CN" altLang="en-US" sz="2000" dirty="0">
                <a:solidFill>
                  <a:schemeClr val="tx2"/>
                </a:solidFill>
                <a:latin typeface="微软雅黑" panose="020B0503020204020204" pitchFamily="34" charset="-122"/>
                <a:ea typeface="微软雅黑" panose="020B0503020204020204" pitchFamily="34" charset="-122"/>
              </a:rPr>
              <a:t>公民，并要求所有大企业必须和政府合作，全方位为政府提供情报。</a:t>
            </a:r>
          </a:p>
        </p:txBody>
      </p:sp>
    </p:spTree>
    <p:extLst>
      <p:ext uri="{BB962C8B-B14F-4D97-AF65-F5344CB8AC3E}">
        <p14:creationId xmlns:p14="http://schemas.microsoft.com/office/powerpoint/2010/main" val="2391504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up)">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20208</TotalTime>
  <Words>6839</Words>
  <Application>Microsoft Office PowerPoint</Application>
  <PresentationFormat>宽屏</PresentationFormat>
  <Paragraphs>533</Paragraphs>
  <Slides>57</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57</vt:i4>
      </vt:variant>
    </vt:vector>
  </HeadingPairs>
  <TitlesOfParts>
    <vt:vector size="71" baseType="lpstr">
      <vt:lpstr>Microsoft Yahei</vt:lpstr>
      <vt:lpstr>仿宋</vt:lpstr>
      <vt:lpstr>黑体</vt:lpstr>
      <vt:lpstr>华文行楷</vt:lpstr>
      <vt:lpstr>华文隶书</vt:lpstr>
      <vt:lpstr>华文新魏</vt:lpstr>
      <vt:lpstr>华文中宋</vt:lpstr>
      <vt:lpstr>宋体</vt:lpstr>
      <vt:lpstr>微软雅黑</vt:lpstr>
      <vt:lpstr>Arial</vt:lpstr>
      <vt:lpstr>Calibri</vt:lpstr>
      <vt:lpstr>Times New Roman</vt:lpstr>
      <vt:lpstr>Wingdings</vt:lpstr>
      <vt:lpstr>Office 主题​​</vt:lpstr>
      <vt:lpstr>信息安全导论</vt:lpstr>
      <vt:lpstr>内容安排</vt:lpstr>
      <vt:lpstr>引言</vt:lpstr>
      <vt:lpstr>引言</vt:lpstr>
      <vt:lpstr>第一部分 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一、信息安全法律法规管理</vt:lpstr>
      <vt:lpstr>第二部分 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二、信息安全标准规范管理</vt:lpstr>
      <vt:lpstr>第三部分 信息安全道德规范管理</vt:lpstr>
      <vt:lpstr>三、信息安全道德规范管理</vt:lpstr>
      <vt:lpstr>三、信息安全道德规范管理</vt:lpstr>
      <vt:lpstr>三、信息安全道德规范管理</vt:lpstr>
      <vt:lpstr>三、信息安全道德规范管理</vt:lpstr>
      <vt:lpstr>三、信息安全道德规范管理</vt:lpstr>
      <vt:lpstr>三、信息安全道德规范管理</vt:lpstr>
      <vt:lpstr>三、信息安全道德规范管理</vt:lpstr>
      <vt:lpstr>三、信息安全道德规范管理</vt:lpstr>
      <vt:lpstr>三、信息安全道德规范管理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yanzi</dc:creator>
  <cp:lastModifiedBy>lancome</cp:lastModifiedBy>
  <cp:revision>928</cp:revision>
  <dcterms:created xsi:type="dcterms:W3CDTF">2013-10-09T01:13:35Z</dcterms:created>
  <dcterms:modified xsi:type="dcterms:W3CDTF">2019-09-24T15:34:16Z</dcterms:modified>
</cp:coreProperties>
</file>