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1" r:id="rId3"/>
  </p:sldMasterIdLst>
  <p:sldIdLst>
    <p:sldId id="256" r:id="rId4"/>
    <p:sldId id="257" r:id="rId5"/>
    <p:sldId id="258" r:id="rId6"/>
    <p:sldId id="259" r:id="rId7"/>
    <p:sldId id="260"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101" d="100"/>
          <a:sy n="101" d="100"/>
        </p:scale>
        <p:origin x="12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215386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70790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3879952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0"/>
            <a:ext cx="109728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1859028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8"/>
            <a:ext cx="10390716"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576917" y="2017713"/>
            <a:ext cx="10363200" cy="4114800"/>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日期占位符 3"/>
          <p:cNvSpPr>
            <a:spLocks noGrp="1"/>
          </p:cNvSpPr>
          <p:nvPr>
            <p:ph type="dt" sz="half" idx="10"/>
          </p:nvPr>
        </p:nvSpPr>
        <p:spPr>
          <a:xfrm>
            <a:off x="1219200" y="6324600"/>
            <a:ext cx="2540000" cy="457200"/>
          </a:xfrm>
        </p:spPr>
        <p:txBody>
          <a:bodyPr/>
          <a:lstStyle>
            <a:lvl1pPr>
              <a:defRPr/>
            </a:lvl1pPr>
          </a:lstStyle>
          <a:p>
            <a:fld id="{CAA41DC9-8C42-4BB6-A6F5-781EE9392784}" type="datetimeFigureOut">
              <a:rPr lang="zh-CN" altLang="en-US" smtClean="0"/>
              <a:t>2016/4/15</a:t>
            </a:fld>
            <a:endParaRPr lang="zh-CN" altLang="en-US"/>
          </a:p>
        </p:txBody>
      </p:sp>
      <p:sp>
        <p:nvSpPr>
          <p:cNvPr id="5" name="页脚占位符 4"/>
          <p:cNvSpPr>
            <a:spLocks noGrp="1"/>
          </p:cNvSpPr>
          <p:nvPr>
            <p:ph type="ftr" sz="quarter" idx="11"/>
          </p:nvPr>
        </p:nvSpPr>
        <p:spPr>
          <a:xfrm>
            <a:off x="4470400" y="6324600"/>
            <a:ext cx="3860800" cy="4572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9042400" y="6324600"/>
            <a:ext cx="2540000" cy="457200"/>
          </a:xfrm>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2672841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8"/>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19200" y="6324600"/>
            <a:ext cx="2540000" cy="457200"/>
          </a:xfrm>
        </p:spPr>
        <p:txBody>
          <a:bodyPr/>
          <a:lstStyle>
            <a:lvl1pPr>
              <a:defRPr/>
            </a:lvl1pPr>
          </a:lstStyle>
          <a:p>
            <a:fld id="{CAA41DC9-8C42-4BB6-A6F5-781EE9392784}" type="datetimeFigureOut">
              <a:rPr lang="zh-CN" altLang="en-US" smtClean="0"/>
              <a:t>2016/4/15</a:t>
            </a:fld>
            <a:endParaRPr lang="zh-CN" altLang="en-US"/>
          </a:p>
        </p:txBody>
      </p:sp>
      <p:sp>
        <p:nvSpPr>
          <p:cNvPr id="6" name="页脚占位符 5"/>
          <p:cNvSpPr>
            <a:spLocks noGrp="1"/>
          </p:cNvSpPr>
          <p:nvPr>
            <p:ph type="ftr" sz="quarter" idx="11"/>
          </p:nvPr>
        </p:nvSpPr>
        <p:spPr>
          <a:xfrm>
            <a:off x="4470400" y="6324600"/>
            <a:ext cx="3860800" cy="4572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9042400" y="6324600"/>
            <a:ext cx="2540000" cy="457200"/>
          </a:xfrm>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471250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F733E69-CB20-41BA-AFD7-3FCF179DE588}" type="slidenum">
              <a:rPr lang="en-US" altLang="zh-CN"/>
              <a:pPr>
                <a:defRPr/>
              </a:pPr>
              <a:t>‹#›</a:t>
            </a:fld>
            <a:endParaRPr lang="en-US" altLang="zh-CN"/>
          </a:p>
        </p:txBody>
      </p:sp>
    </p:spTree>
    <p:extLst>
      <p:ext uri="{BB962C8B-B14F-4D97-AF65-F5344CB8AC3E}">
        <p14:creationId xmlns:p14="http://schemas.microsoft.com/office/powerpoint/2010/main" val="25597319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9538D07-A5D7-4FDA-BE51-12B9812FC88C}" type="slidenum">
              <a:rPr lang="en-US" altLang="zh-CN"/>
              <a:pPr>
                <a:defRPr/>
              </a:pPr>
              <a:t>‹#›</a:t>
            </a:fld>
            <a:endParaRPr lang="en-US" altLang="zh-CN"/>
          </a:p>
        </p:txBody>
      </p:sp>
    </p:spTree>
    <p:extLst>
      <p:ext uri="{BB962C8B-B14F-4D97-AF65-F5344CB8AC3E}">
        <p14:creationId xmlns:p14="http://schemas.microsoft.com/office/powerpoint/2010/main" val="138125765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7129BF9-246B-481D-9A7A-54CBB7BBB80E}" type="slidenum">
              <a:rPr lang="en-US" altLang="zh-CN"/>
              <a:pPr>
                <a:defRPr/>
              </a:pPr>
              <a:t>‹#›</a:t>
            </a:fld>
            <a:endParaRPr lang="en-US" altLang="zh-CN"/>
          </a:p>
        </p:txBody>
      </p:sp>
    </p:spTree>
    <p:extLst>
      <p:ext uri="{BB962C8B-B14F-4D97-AF65-F5344CB8AC3E}">
        <p14:creationId xmlns:p14="http://schemas.microsoft.com/office/powerpoint/2010/main" val="313998012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F61EE6-0E94-49BD-BC48-384D4163B83D}" type="slidenum">
              <a:rPr lang="en-US" altLang="zh-CN"/>
              <a:pPr>
                <a:defRPr/>
              </a:pPr>
              <a:t>‹#›</a:t>
            </a:fld>
            <a:endParaRPr lang="en-US" altLang="zh-CN"/>
          </a:p>
        </p:txBody>
      </p:sp>
    </p:spTree>
    <p:extLst>
      <p:ext uri="{BB962C8B-B14F-4D97-AF65-F5344CB8AC3E}">
        <p14:creationId xmlns:p14="http://schemas.microsoft.com/office/powerpoint/2010/main" val="243501555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AECE15A-0585-4F05-8760-E484B80A822A}" type="slidenum">
              <a:rPr lang="en-US" altLang="zh-CN"/>
              <a:pPr>
                <a:defRPr/>
              </a:pPr>
              <a:t>‹#›</a:t>
            </a:fld>
            <a:endParaRPr lang="en-US" altLang="zh-CN"/>
          </a:p>
        </p:txBody>
      </p:sp>
    </p:spTree>
    <p:extLst>
      <p:ext uri="{BB962C8B-B14F-4D97-AF65-F5344CB8AC3E}">
        <p14:creationId xmlns:p14="http://schemas.microsoft.com/office/powerpoint/2010/main" val="42476854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6"/>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5" name="灯片编号占位符 7"/>
          <p:cNvSpPr>
            <a:spLocks noGrp="1"/>
          </p:cNvSpPr>
          <p:nvPr>
            <p:ph type="sldNum" sz="quarter" idx="11"/>
          </p:nvPr>
        </p:nvSpPr>
        <p:spPr/>
        <p:txBody>
          <a:bodyPr/>
          <a:lstStyle>
            <a:lvl1pPr>
              <a:defRPr/>
            </a:lvl1pPr>
          </a:lstStyle>
          <a:p>
            <a:fld id="{4D76CA98-E8E3-4AF4-8282-730A1D1EAE91}" type="slidenum">
              <a:rPr lang="zh-CN" altLang="en-US" smtClean="0"/>
              <a:t>‹#›</a:t>
            </a:fld>
            <a:endParaRPr lang="zh-CN" altLang="en-US"/>
          </a:p>
        </p:txBody>
      </p:sp>
      <p:sp>
        <p:nvSpPr>
          <p:cNvPr id="6"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131953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8AAFE5F-DF67-4995-8823-5771C22980C3}" type="slidenum">
              <a:rPr lang="en-US" altLang="zh-CN"/>
              <a:pPr>
                <a:defRPr/>
              </a:pPr>
              <a:t>‹#›</a:t>
            </a:fld>
            <a:endParaRPr lang="en-US" altLang="zh-CN"/>
          </a:p>
        </p:txBody>
      </p:sp>
    </p:spTree>
    <p:extLst>
      <p:ext uri="{BB962C8B-B14F-4D97-AF65-F5344CB8AC3E}">
        <p14:creationId xmlns:p14="http://schemas.microsoft.com/office/powerpoint/2010/main" val="23797011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9B225F6-A6B6-4BEA-9603-9D9735C5550A}" type="slidenum">
              <a:rPr lang="en-US" altLang="zh-CN"/>
              <a:pPr>
                <a:defRPr/>
              </a:pPr>
              <a:t>‹#›</a:t>
            </a:fld>
            <a:endParaRPr lang="en-US" altLang="zh-CN"/>
          </a:p>
        </p:txBody>
      </p:sp>
    </p:spTree>
    <p:extLst>
      <p:ext uri="{BB962C8B-B14F-4D97-AF65-F5344CB8AC3E}">
        <p14:creationId xmlns:p14="http://schemas.microsoft.com/office/powerpoint/2010/main" val="186549997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CBD3AA0-11E8-4DCD-BAD1-2E8E6BACFF95}" type="slidenum">
              <a:rPr lang="en-US" altLang="zh-CN"/>
              <a:pPr>
                <a:defRPr/>
              </a:pPr>
              <a:t>‹#›</a:t>
            </a:fld>
            <a:endParaRPr lang="en-US" altLang="zh-CN"/>
          </a:p>
        </p:txBody>
      </p:sp>
    </p:spTree>
    <p:extLst>
      <p:ext uri="{BB962C8B-B14F-4D97-AF65-F5344CB8AC3E}">
        <p14:creationId xmlns:p14="http://schemas.microsoft.com/office/powerpoint/2010/main" val="421091899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9E5D91E-6B9E-47D5-B11B-FB17E381522E}" type="slidenum">
              <a:rPr lang="en-US" altLang="zh-CN"/>
              <a:pPr>
                <a:defRPr/>
              </a:pPr>
              <a:t>‹#›</a:t>
            </a:fld>
            <a:endParaRPr lang="en-US" altLang="zh-CN"/>
          </a:p>
        </p:txBody>
      </p:sp>
    </p:spTree>
    <p:extLst>
      <p:ext uri="{BB962C8B-B14F-4D97-AF65-F5344CB8AC3E}">
        <p14:creationId xmlns:p14="http://schemas.microsoft.com/office/powerpoint/2010/main" val="44858508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237DB1-70F6-4347-A8F3-A311169108A4}" type="slidenum">
              <a:rPr lang="en-US" altLang="zh-CN"/>
              <a:pPr>
                <a:defRPr/>
              </a:pPr>
              <a:t>‹#›</a:t>
            </a:fld>
            <a:endParaRPr lang="en-US" altLang="zh-CN"/>
          </a:p>
        </p:txBody>
      </p:sp>
    </p:spTree>
    <p:extLst>
      <p:ext uri="{BB962C8B-B14F-4D97-AF65-F5344CB8AC3E}">
        <p14:creationId xmlns:p14="http://schemas.microsoft.com/office/powerpoint/2010/main" val="240435214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B07C35-1505-4A37-BC6E-AD69AC6DF978}" type="slidenum">
              <a:rPr lang="en-US" altLang="zh-CN"/>
              <a:pPr>
                <a:defRPr/>
              </a:pPr>
              <a:t>‹#›</a:t>
            </a:fld>
            <a:endParaRPr lang="en-US" altLang="zh-CN"/>
          </a:p>
        </p:txBody>
      </p:sp>
    </p:spTree>
    <p:extLst>
      <p:ext uri="{BB962C8B-B14F-4D97-AF65-F5344CB8AC3E}">
        <p14:creationId xmlns:p14="http://schemas.microsoft.com/office/powerpoint/2010/main" val="21178357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10363200" cy="4114800"/>
          </a:xfrm>
        </p:spPr>
        <p:txBody>
          <a:bodyPr/>
          <a:lstStyle/>
          <a:p>
            <a:pPr lvl="0"/>
            <a:r>
              <a:rPr lang="zh-CN" altLang="en-US" noProof="0" smtClean="0"/>
              <a:t>单击图标添加表格</a:t>
            </a:r>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A2BC86-8DFA-4AA0-888D-2D6039337C97}" type="slidenum">
              <a:rPr lang="en-US" altLang="zh-CN"/>
              <a:pPr>
                <a:defRPr/>
              </a:pPr>
              <a:t>‹#›</a:t>
            </a:fld>
            <a:endParaRPr lang="en-US" altLang="zh-CN"/>
          </a:p>
        </p:txBody>
      </p:sp>
    </p:spTree>
    <p:extLst>
      <p:ext uri="{BB962C8B-B14F-4D97-AF65-F5344CB8AC3E}">
        <p14:creationId xmlns:p14="http://schemas.microsoft.com/office/powerpoint/2010/main" val="93450116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0"/>
            <a:ext cx="109728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43F6AF1-C0A4-446E-8617-324C42AE7A6A}" type="slidenum">
              <a:rPr lang="en-US" altLang="zh-CN"/>
              <a:pPr>
                <a:defRPr/>
              </a:pPr>
              <a:t>‹#›</a:t>
            </a:fld>
            <a:endParaRPr lang="en-US" altLang="zh-CN"/>
          </a:p>
        </p:txBody>
      </p:sp>
    </p:spTree>
    <p:extLst>
      <p:ext uri="{BB962C8B-B14F-4D97-AF65-F5344CB8AC3E}">
        <p14:creationId xmlns:p14="http://schemas.microsoft.com/office/powerpoint/2010/main" val="3710238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8"/>
            <a:ext cx="10390716"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576917" y="2017713"/>
            <a:ext cx="10363200" cy="4114800"/>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日期占位符 3"/>
          <p:cNvSpPr>
            <a:spLocks noGrp="1"/>
          </p:cNvSpPr>
          <p:nvPr>
            <p:ph type="dt" sz="half" idx="10"/>
          </p:nvPr>
        </p:nvSpPr>
        <p:spPr>
          <a:xfrm>
            <a:off x="1219200" y="6324600"/>
            <a:ext cx="2540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470400" y="6324600"/>
            <a:ext cx="38608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9042400" y="6324600"/>
            <a:ext cx="2540000" cy="457200"/>
          </a:xfrm>
        </p:spPr>
        <p:txBody>
          <a:bodyPr/>
          <a:lstStyle>
            <a:lvl1pPr>
              <a:defRPr/>
            </a:lvl1pPr>
          </a:lstStyle>
          <a:p>
            <a:pPr>
              <a:defRPr/>
            </a:pPr>
            <a:fld id="{EDB562D5-2A21-4247-AAA5-5D34504D6583}" type="slidenum">
              <a:rPr lang="en-US" altLang="zh-CN"/>
              <a:pPr>
                <a:defRPr/>
              </a:pPr>
              <a:t>‹#›</a:t>
            </a:fld>
            <a:endParaRPr lang="en-US" altLang="zh-CN"/>
          </a:p>
        </p:txBody>
      </p:sp>
    </p:spTree>
    <p:extLst>
      <p:ext uri="{BB962C8B-B14F-4D97-AF65-F5344CB8AC3E}">
        <p14:creationId xmlns:p14="http://schemas.microsoft.com/office/powerpoint/2010/main" val="31252296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8"/>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19200" y="6324600"/>
            <a:ext cx="2540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470400" y="6324600"/>
            <a:ext cx="38608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9042400" y="6324600"/>
            <a:ext cx="2540000" cy="457200"/>
          </a:xfrm>
        </p:spPr>
        <p:txBody>
          <a:bodyPr/>
          <a:lstStyle>
            <a:lvl1pPr>
              <a:defRPr/>
            </a:lvl1pPr>
          </a:lstStyle>
          <a:p>
            <a:pPr>
              <a:defRPr/>
            </a:pPr>
            <a:fld id="{D846A4AE-147A-4425-A34F-67559DAAE2D7}" type="slidenum">
              <a:rPr lang="en-US" altLang="zh-CN"/>
              <a:pPr>
                <a:defRPr/>
              </a:pPr>
              <a:t>‹#›</a:t>
            </a:fld>
            <a:endParaRPr lang="en-US" altLang="zh-CN"/>
          </a:p>
        </p:txBody>
      </p:sp>
    </p:spTree>
    <p:extLst>
      <p:ext uri="{BB962C8B-B14F-4D97-AF65-F5344CB8AC3E}">
        <p14:creationId xmlns:p14="http://schemas.microsoft.com/office/powerpoint/2010/main" val="318177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32931422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43DF12-81EF-4AB7-9D24-777F33409BA2}" type="slidenum">
              <a:rPr lang="en-US" altLang="zh-CN"/>
              <a:pPr>
                <a:defRPr/>
              </a:pPr>
              <a:t>‹#›</a:t>
            </a:fld>
            <a:endParaRPr lang="en-US" altLang="zh-CN"/>
          </a:p>
        </p:txBody>
      </p:sp>
    </p:spTree>
    <p:extLst>
      <p:ext uri="{BB962C8B-B14F-4D97-AF65-F5344CB8AC3E}">
        <p14:creationId xmlns:p14="http://schemas.microsoft.com/office/powerpoint/2010/main" val="170584683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BEC544-4B9D-4829-94A0-4DF24FE3A1C2}" type="slidenum">
              <a:rPr lang="en-US" altLang="zh-CN"/>
              <a:pPr>
                <a:defRPr/>
              </a:pPr>
              <a:t>‹#›</a:t>
            </a:fld>
            <a:endParaRPr lang="en-US" altLang="zh-CN"/>
          </a:p>
        </p:txBody>
      </p:sp>
    </p:spTree>
    <p:extLst>
      <p:ext uri="{BB962C8B-B14F-4D97-AF65-F5344CB8AC3E}">
        <p14:creationId xmlns:p14="http://schemas.microsoft.com/office/powerpoint/2010/main" val="162436309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5C7DAD-7542-4D8A-A930-67CE368E3CBB}" type="slidenum">
              <a:rPr lang="en-US" altLang="zh-CN"/>
              <a:pPr>
                <a:defRPr/>
              </a:pPr>
              <a:t>‹#›</a:t>
            </a:fld>
            <a:endParaRPr lang="en-US" altLang="zh-CN"/>
          </a:p>
        </p:txBody>
      </p:sp>
    </p:spTree>
    <p:extLst>
      <p:ext uri="{BB962C8B-B14F-4D97-AF65-F5344CB8AC3E}">
        <p14:creationId xmlns:p14="http://schemas.microsoft.com/office/powerpoint/2010/main" val="109569869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1CEA964-6D69-4D4A-BD2A-E2601AD1354C}" type="slidenum">
              <a:rPr lang="en-US" altLang="zh-CN"/>
              <a:pPr>
                <a:defRPr/>
              </a:pPr>
              <a:t>‹#›</a:t>
            </a:fld>
            <a:endParaRPr lang="en-US" altLang="zh-CN"/>
          </a:p>
        </p:txBody>
      </p:sp>
    </p:spTree>
    <p:extLst>
      <p:ext uri="{BB962C8B-B14F-4D97-AF65-F5344CB8AC3E}">
        <p14:creationId xmlns:p14="http://schemas.microsoft.com/office/powerpoint/2010/main" val="9713307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EF7B16B-013F-4138-A849-DAE589A7E881}" type="slidenum">
              <a:rPr lang="en-US" altLang="zh-CN"/>
              <a:pPr>
                <a:defRPr/>
              </a:pPr>
              <a:t>‹#›</a:t>
            </a:fld>
            <a:endParaRPr lang="en-US" altLang="zh-CN"/>
          </a:p>
        </p:txBody>
      </p:sp>
    </p:spTree>
    <p:extLst>
      <p:ext uri="{BB962C8B-B14F-4D97-AF65-F5344CB8AC3E}">
        <p14:creationId xmlns:p14="http://schemas.microsoft.com/office/powerpoint/2010/main" val="321091880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97F416C-B587-4147-9093-77DEBC187F4D}" type="slidenum">
              <a:rPr lang="en-US" altLang="zh-CN"/>
              <a:pPr>
                <a:defRPr/>
              </a:pPr>
              <a:t>‹#›</a:t>
            </a:fld>
            <a:endParaRPr lang="en-US" altLang="zh-CN"/>
          </a:p>
        </p:txBody>
      </p:sp>
    </p:spTree>
    <p:extLst>
      <p:ext uri="{BB962C8B-B14F-4D97-AF65-F5344CB8AC3E}">
        <p14:creationId xmlns:p14="http://schemas.microsoft.com/office/powerpoint/2010/main" val="382874679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89E22B5-D0F7-4D3A-9E66-FEFE7C0DFD8D}" type="slidenum">
              <a:rPr lang="en-US" altLang="zh-CN"/>
              <a:pPr>
                <a:defRPr/>
              </a:pPr>
              <a:t>‹#›</a:t>
            </a:fld>
            <a:endParaRPr lang="en-US" altLang="zh-CN"/>
          </a:p>
        </p:txBody>
      </p:sp>
    </p:spTree>
    <p:extLst>
      <p:ext uri="{BB962C8B-B14F-4D97-AF65-F5344CB8AC3E}">
        <p14:creationId xmlns:p14="http://schemas.microsoft.com/office/powerpoint/2010/main" val="164312972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9541BD-4BE5-4C6A-85B6-EBD902BBD0B9}" type="slidenum">
              <a:rPr lang="en-US" altLang="zh-CN"/>
              <a:pPr>
                <a:defRPr/>
              </a:pPr>
              <a:t>‹#›</a:t>
            </a:fld>
            <a:endParaRPr lang="en-US" altLang="zh-CN"/>
          </a:p>
        </p:txBody>
      </p:sp>
    </p:spTree>
    <p:extLst>
      <p:ext uri="{BB962C8B-B14F-4D97-AF65-F5344CB8AC3E}">
        <p14:creationId xmlns:p14="http://schemas.microsoft.com/office/powerpoint/2010/main" val="65490283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D4587D-9D29-4D79-BD37-1BF01FA1A229}" type="slidenum">
              <a:rPr lang="en-US" altLang="zh-CN"/>
              <a:pPr>
                <a:defRPr/>
              </a:pPr>
              <a:t>‹#›</a:t>
            </a:fld>
            <a:endParaRPr lang="en-US" altLang="zh-CN"/>
          </a:p>
        </p:txBody>
      </p:sp>
    </p:spTree>
    <p:extLst>
      <p:ext uri="{BB962C8B-B14F-4D97-AF65-F5344CB8AC3E}">
        <p14:creationId xmlns:p14="http://schemas.microsoft.com/office/powerpoint/2010/main" val="287081958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DA3CA8-1925-4CFA-93CD-C2F84D5E53F2}" type="slidenum">
              <a:rPr lang="en-US" altLang="zh-CN"/>
              <a:pPr>
                <a:defRPr/>
              </a:pPr>
              <a:t>‹#›</a:t>
            </a:fld>
            <a:endParaRPr lang="en-US" altLang="zh-CN"/>
          </a:p>
        </p:txBody>
      </p:sp>
    </p:spTree>
    <p:extLst>
      <p:ext uri="{BB962C8B-B14F-4D97-AF65-F5344CB8AC3E}">
        <p14:creationId xmlns:p14="http://schemas.microsoft.com/office/powerpoint/2010/main" val="40407222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37062905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141CFA-1170-4D34-8015-D0F52CB00EA1}" type="slidenum">
              <a:rPr lang="en-US" altLang="zh-CN"/>
              <a:pPr>
                <a:defRPr/>
              </a:pPr>
              <a:t>‹#›</a:t>
            </a:fld>
            <a:endParaRPr lang="en-US" altLang="zh-CN"/>
          </a:p>
        </p:txBody>
      </p:sp>
    </p:spTree>
    <p:extLst>
      <p:ext uri="{BB962C8B-B14F-4D97-AF65-F5344CB8AC3E}">
        <p14:creationId xmlns:p14="http://schemas.microsoft.com/office/powerpoint/2010/main" val="422849491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9F73C6E-6B87-4F5E-9C47-BFA7F21925DA}" type="slidenum">
              <a:rPr lang="en-US" altLang="zh-CN"/>
              <a:pPr>
                <a:defRPr/>
              </a:pPr>
              <a:t>‹#›</a:t>
            </a:fld>
            <a:endParaRPr lang="en-US" altLang="zh-CN"/>
          </a:p>
        </p:txBody>
      </p:sp>
    </p:spTree>
    <p:extLst>
      <p:ext uri="{BB962C8B-B14F-4D97-AF65-F5344CB8AC3E}">
        <p14:creationId xmlns:p14="http://schemas.microsoft.com/office/powerpoint/2010/main" val="201863978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914400" y="1981200"/>
            <a:ext cx="10363200" cy="4114800"/>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F6F9E14-1B7A-4226-A5FB-CE158D6EBB36}" type="slidenum">
              <a:rPr lang="en-US" altLang="zh-CN"/>
              <a:pPr>
                <a:defRPr/>
              </a:pPr>
              <a:t>‹#›</a:t>
            </a:fld>
            <a:endParaRPr lang="en-US" altLang="zh-CN"/>
          </a:p>
        </p:txBody>
      </p:sp>
    </p:spTree>
    <p:extLst>
      <p:ext uri="{BB962C8B-B14F-4D97-AF65-F5344CB8AC3E}">
        <p14:creationId xmlns:p14="http://schemas.microsoft.com/office/powerpoint/2010/main" val="243212005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10363200" cy="4114800"/>
          </a:xfrm>
        </p:spPr>
        <p:txBody>
          <a:bodyPr/>
          <a:lstStyle/>
          <a:p>
            <a:pPr lvl="0"/>
            <a:r>
              <a:rPr lang="zh-CN" altLang="en-US" noProof="0" smtClean="0"/>
              <a:t>单击图标添加表格</a:t>
            </a:r>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C49456-889C-4954-BC36-0613399E8A28}" type="slidenum">
              <a:rPr lang="en-US" altLang="zh-CN"/>
              <a:pPr>
                <a:defRPr/>
              </a:pPr>
              <a:t>‹#›</a:t>
            </a:fld>
            <a:endParaRPr lang="en-US" altLang="zh-CN"/>
          </a:p>
        </p:txBody>
      </p:sp>
    </p:spTree>
    <p:extLst>
      <p:ext uri="{BB962C8B-B14F-4D97-AF65-F5344CB8AC3E}">
        <p14:creationId xmlns:p14="http://schemas.microsoft.com/office/powerpoint/2010/main" val="85411957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14400" y="4114800"/>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3CA53A-9529-4346-A99D-957D58766FD5}" type="slidenum">
              <a:rPr lang="en-US" altLang="zh-CN"/>
              <a:pPr>
                <a:defRPr/>
              </a:pPr>
              <a:t>‹#›</a:t>
            </a:fld>
            <a:endParaRPr lang="en-US" altLang="zh-CN"/>
          </a:p>
        </p:txBody>
      </p:sp>
    </p:spTree>
    <p:extLst>
      <p:ext uri="{BB962C8B-B14F-4D97-AF65-F5344CB8AC3E}">
        <p14:creationId xmlns:p14="http://schemas.microsoft.com/office/powerpoint/2010/main" val="10425585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142233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361798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171504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199578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CAA41DC9-8C42-4BB6-A6F5-781EE9392784}" type="datetimeFigureOut">
              <a:rPr lang="zh-CN" altLang="en-US" smtClean="0"/>
              <a:t>2016/4/15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132902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jpe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image" Target="../media/image3.jpeg"/><Relationship Id="rId2" Type="http://schemas.openxmlformats.org/officeDocument/2006/relationships/slideLayout" Target="../slideLayouts/slideLayout31.xml"/><Relationship Id="rId16" Type="http://schemas.openxmlformats.org/officeDocument/2006/relationships/theme" Target="../theme/theme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CAA41DC9-8C42-4BB6-A6F5-781EE9392784}" type="datetimeFigureOut">
              <a:rPr lang="zh-CN" altLang="en-US" smtClean="0"/>
              <a:t>2016/4/15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4D76CA98-E8E3-4AF4-8282-730A1D1EAE91}" type="slidenum">
              <a:rPr lang="zh-CN" altLang="en-US" smtClean="0"/>
              <a:t>‹#›</a:t>
            </a:fld>
            <a:endParaRPr lang="zh-CN" altLang="en-US"/>
          </a:p>
        </p:txBody>
      </p:sp>
    </p:spTree>
    <p:extLst>
      <p:ext uri="{BB962C8B-B14F-4D97-AF65-F5344CB8AC3E}">
        <p14:creationId xmlns:p14="http://schemas.microsoft.com/office/powerpoint/2010/main" val="1283728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1" fontAlgn="base" hangingPunct="1">
        <a:spcBef>
          <a:spcPct val="20000"/>
        </a:spcBef>
        <a:spcAft>
          <a:spcPct val="0"/>
        </a:spcAft>
        <a:buFont typeface="Arial" panose="020B0604020202020204"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1" fontAlgn="base" hangingPunct="1">
        <a:spcBef>
          <a:spcPct val="20000"/>
        </a:spcBef>
        <a:spcAft>
          <a:spcPct val="0"/>
        </a:spcAft>
        <a:buFont typeface="Arial" panose="020B0604020202020204"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1" fontAlgn="base" hangingPunct="1">
        <a:spcBef>
          <a:spcPct val="20000"/>
        </a:spcBef>
        <a:spcAft>
          <a:spcPct val="0"/>
        </a:spcAft>
        <a:buFont typeface="Arial" panose="020B0604020202020204"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1" fontAlgn="base" hangingPunct="1">
        <a:spcBef>
          <a:spcPct val="20000"/>
        </a:spcBef>
        <a:spcAft>
          <a:spcPct val="0"/>
        </a:spcAft>
        <a:buFont typeface="Arial" panose="020B0604020202020204"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3"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4"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400">
                <a:latin typeface="+mn-lt"/>
              </a:defRPr>
            </a:lvl1pPr>
          </a:lstStyle>
          <a:p>
            <a:pPr>
              <a:defRPr/>
            </a:pPr>
            <a:endParaRPr lang="en-US" altLang="zh-CN"/>
          </a:p>
        </p:txBody>
      </p:sp>
      <p:sp>
        <p:nvSpPr>
          <p:cNvPr id="10245"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mn-lt"/>
              </a:defRPr>
            </a:lvl1pPr>
          </a:lstStyle>
          <a:p>
            <a:pPr>
              <a:defRPr/>
            </a:pPr>
            <a:endParaRPr lang="en-US" altLang="zh-CN"/>
          </a:p>
        </p:txBody>
      </p:sp>
      <p:sp>
        <p:nvSpPr>
          <p:cNvPr id="10246"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pPr>
              <a:defRPr/>
            </a:pPr>
            <a:fld id="{C773F94B-A00D-43E1-8E93-FB2F0A0C9D9E}" type="slidenum">
              <a:rPr lang="en-US" altLang="zh-CN"/>
              <a:pPr>
                <a:defRPr/>
              </a:pPr>
              <a:t>‹#›</a:t>
            </a:fld>
            <a:endParaRPr lang="en-US" altLang="zh-CN"/>
          </a:p>
        </p:txBody>
      </p:sp>
    </p:spTree>
    <p:extLst>
      <p:ext uri="{BB962C8B-B14F-4D97-AF65-F5344CB8AC3E}">
        <p14:creationId xmlns:p14="http://schemas.microsoft.com/office/powerpoint/2010/main" val="403052862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ransition/>
  <p:timing>
    <p:tnLst>
      <p:par>
        <p:cTn id="1" dur="indefinite" restart="never" nodeType="tmRoot"/>
      </p:par>
    </p:tnLst>
  </p:timing>
  <p:txStyles>
    <p:titleStyle>
      <a:lvl1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accent2"/>
        </a:buClr>
        <a:buFont typeface="Wingdings" panose="05000000000000000000" pitchFamily="2" charset="2"/>
        <a:buChar char="q"/>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Ø"/>
        <a:defRPr sz="2400" b="1">
          <a:solidFill>
            <a:schemeClr val="tx1"/>
          </a:solidFill>
          <a:effectLst>
            <a:outerShdw blurRad="38100" dist="38100" dir="2700000" algn="tl">
              <a:srgbClr val="C0C0C0"/>
            </a:outerShdw>
          </a:effectLst>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601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6020"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86021"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86022"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58403BC-FB37-43B5-9E08-673001A07A9B}" type="slidenum">
              <a:rPr lang="en-US" altLang="zh-CN"/>
              <a:pPr>
                <a:defRPr/>
              </a:pPr>
              <a:t>‹#›</a:t>
            </a:fld>
            <a:endParaRPr lang="en-US" altLang="zh-CN"/>
          </a:p>
        </p:txBody>
      </p:sp>
    </p:spTree>
    <p:extLst>
      <p:ext uri="{BB962C8B-B14F-4D97-AF65-F5344CB8AC3E}">
        <p14:creationId xmlns:p14="http://schemas.microsoft.com/office/powerpoint/2010/main" val="5765135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p:transition/>
  <p:timing>
    <p:tnLst>
      <p:par>
        <p:cTn id="1" dur="indefinite" restart="never" nodeType="tmRoot"/>
      </p:par>
    </p:tnLst>
  </p:timing>
  <p:txStyles>
    <p:titleStyle>
      <a:lvl1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eaLnBrk="1" fontAlgn="base" hangingPunct="1">
        <a:spcBef>
          <a:spcPct val="0"/>
        </a:spcBef>
        <a:spcAft>
          <a:spcPct val="0"/>
        </a:spcAft>
        <a:defRPr sz="3200" b="1">
          <a:solidFill>
            <a:schemeClr val="tx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accent2"/>
        </a:buClr>
        <a:buFont typeface="Wingdings" panose="05000000000000000000" pitchFamily="2" charset="2"/>
        <a:buChar char="q"/>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Ø"/>
        <a:defRPr sz="2400" b="1">
          <a:solidFill>
            <a:schemeClr val="tx1"/>
          </a:solidFill>
          <a:effectLst>
            <a:outerShdw blurRad="38100" dist="38100" dir="2700000" algn="tl">
              <a:srgbClr val="C0C0C0"/>
            </a:outerShdw>
          </a:effectLst>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log.163.com/software_ark/blog/static/17561459420118211002342/" TargetMode="External"/><Relationship Id="rId2" Type="http://schemas.openxmlformats.org/officeDocument/2006/relationships/hyperlink" Target="http://www.cnblogs.com/hjslovewcl/archive/2011/03/03/231434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操作系统基础实验</a:t>
            </a:r>
            <a:endParaRPr lang="zh-CN" altLang="en-US" dirty="0"/>
          </a:p>
        </p:txBody>
      </p:sp>
      <p:sp>
        <p:nvSpPr>
          <p:cNvPr id="3" name="副标题 2"/>
          <p:cNvSpPr>
            <a:spLocks noGrp="1"/>
          </p:cNvSpPr>
          <p:nvPr>
            <p:ph type="subTitle" idx="1"/>
          </p:nvPr>
        </p:nvSpPr>
        <p:spPr/>
        <p:txBody>
          <a:bodyPr/>
          <a:lstStyle/>
          <a:p>
            <a:r>
              <a:rPr lang="zh-CN" altLang="en-US" dirty="0" smtClean="0"/>
              <a:t>第一次实验</a:t>
            </a:r>
            <a:endParaRPr lang="zh-CN" altLang="en-US" dirty="0"/>
          </a:p>
        </p:txBody>
      </p:sp>
    </p:spTree>
    <p:extLst>
      <p:ext uri="{BB962C8B-B14F-4D97-AF65-F5344CB8AC3E}">
        <p14:creationId xmlns:p14="http://schemas.microsoft.com/office/powerpoint/2010/main" val="146954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基本要求</a:t>
            </a:r>
            <a:endParaRPr lang="zh-CN" altLang="en-US" dirty="0"/>
          </a:p>
        </p:txBody>
      </p:sp>
      <p:sp>
        <p:nvSpPr>
          <p:cNvPr id="3" name="内容占位符 2"/>
          <p:cNvSpPr>
            <a:spLocks noGrp="1"/>
          </p:cNvSpPr>
          <p:nvPr>
            <p:ph idx="1"/>
          </p:nvPr>
        </p:nvSpPr>
        <p:spPr/>
        <p:txBody>
          <a:bodyPr/>
          <a:lstStyle/>
          <a:p>
            <a:r>
              <a:rPr lang="zh-CN" altLang="zh-CN" dirty="0"/>
              <a:t>实验项目名称：信号量经典问题的</a:t>
            </a:r>
            <a:r>
              <a:rPr lang="zh-CN" altLang="zh-CN" dirty="0" smtClean="0"/>
              <a:t>实现</a:t>
            </a:r>
            <a:endParaRPr lang="en-US" altLang="zh-CN" dirty="0" smtClean="0"/>
          </a:p>
          <a:p>
            <a:r>
              <a:rPr lang="zh-CN" altLang="zh-CN" dirty="0" smtClean="0"/>
              <a:t>实验</a:t>
            </a:r>
            <a:r>
              <a:rPr lang="zh-CN" altLang="zh-CN" dirty="0"/>
              <a:t>项目的目的和要求：</a:t>
            </a:r>
          </a:p>
          <a:p>
            <a:pPr lvl="1"/>
            <a:r>
              <a:rPr lang="zh-CN" altLang="zh-CN" dirty="0" smtClean="0"/>
              <a:t>实现</a:t>
            </a:r>
            <a:r>
              <a:rPr lang="zh-CN" altLang="zh-CN" dirty="0"/>
              <a:t>哲学家就餐问题，要求不能出现死锁；</a:t>
            </a:r>
          </a:p>
          <a:p>
            <a:pPr lvl="1"/>
            <a:r>
              <a:rPr lang="zh-CN" altLang="zh-CN" dirty="0" smtClean="0"/>
              <a:t>了解</a:t>
            </a:r>
            <a:r>
              <a:rPr lang="en-US" altLang="zh-CN" dirty="0"/>
              <a:t>Linux</a:t>
            </a:r>
            <a:r>
              <a:rPr lang="zh-CN" altLang="zh-CN" dirty="0"/>
              <a:t>系统下进程和线程的实现。</a:t>
            </a:r>
          </a:p>
          <a:p>
            <a:pPr lvl="1"/>
            <a:r>
              <a:rPr lang="zh-CN" altLang="zh-CN" dirty="0" smtClean="0"/>
              <a:t>实现</a:t>
            </a:r>
            <a:r>
              <a:rPr lang="zh-CN" altLang="zh-CN" dirty="0"/>
              <a:t>生产者</a:t>
            </a:r>
            <a:r>
              <a:rPr lang="en-US" altLang="zh-CN" dirty="0"/>
              <a:t>/</a:t>
            </a:r>
            <a:r>
              <a:rPr lang="zh-CN" altLang="zh-CN" dirty="0"/>
              <a:t>消费者问题，通过本实验掌握进程间的同步和互斥机制的使用。</a:t>
            </a:r>
          </a:p>
          <a:p>
            <a:pPr lvl="1"/>
            <a:r>
              <a:rPr lang="zh-CN" altLang="zh-CN" dirty="0" smtClean="0"/>
              <a:t>熟悉</a:t>
            </a:r>
            <a:r>
              <a:rPr lang="zh-CN" altLang="zh-CN" dirty="0"/>
              <a:t>基于某操作系统进程和线程的编程。</a:t>
            </a:r>
          </a:p>
          <a:p>
            <a:endParaRPr lang="zh-CN" altLang="en-US" dirty="0"/>
          </a:p>
        </p:txBody>
      </p:sp>
    </p:spTree>
    <p:extLst>
      <p:ext uri="{BB962C8B-B14F-4D97-AF65-F5344CB8AC3E}">
        <p14:creationId xmlns:p14="http://schemas.microsoft.com/office/powerpoint/2010/main" val="304934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p:txBody>
          <a:bodyPr/>
          <a:lstStyle/>
          <a:p>
            <a:r>
              <a:rPr lang="zh-CN" altLang="zh-CN" dirty="0"/>
              <a:t>该实验分为两部分</a:t>
            </a:r>
            <a:r>
              <a:rPr lang="zh-CN" altLang="zh-CN" dirty="0" smtClean="0"/>
              <a:t>内容</a:t>
            </a:r>
            <a:endParaRPr lang="en-US" altLang="zh-CN" dirty="0" smtClean="0"/>
          </a:p>
          <a:p>
            <a:r>
              <a:rPr lang="zh-CN" altLang="zh-CN" dirty="0"/>
              <a:t>首先实现哲学家就餐问题，要求不能出现死锁。通过本实验熟悉</a:t>
            </a:r>
            <a:r>
              <a:rPr lang="en-US" altLang="zh-CN" dirty="0"/>
              <a:t>Linux</a:t>
            </a:r>
            <a:r>
              <a:rPr lang="zh-CN" altLang="zh-CN" dirty="0"/>
              <a:t>系统的基本环境，了解</a:t>
            </a:r>
            <a:r>
              <a:rPr lang="en-US" altLang="zh-CN" dirty="0"/>
              <a:t>Linux</a:t>
            </a:r>
            <a:r>
              <a:rPr lang="zh-CN" altLang="zh-CN" dirty="0"/>
              <a:t>下进程和线程的实现。然后实现生产者</a:t>
            </a:r>
            <a:r>
              <a:rPr lang="en-US" altLang="zh-CN" dirty="0"/>
              <a:t>/</a:t>
            </a:r>
            <a:r>
              <a:rPr lang="zh-CN" altLang="zh-CN" dirty="0"/>
              <a:t>消费者问题，通过本实验掌握进程间的同步和互斥机制的使用。熟悉基于某操作系统进程和线程的编程。</a:t>
            </a:r>
            <a:endParaRPr lang="zh-CN" altLang="en-US" dirty="0"/>
          </a:p>
        </p:txBody>
      </p:sp>
    </p:spTree>
    <p:extLst>
      <p:ext uri="{BB962C8B-B14F-4D97-AF65-F5344CB8AC3E}">
        <p14:creationId xmlns:p14="http://schemas.microsoft.com/office/powerpoint/2010/main" val="318764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实验步骤</a:t>
            </a:r>
            <a:endParaRPr lang="zh-CN" altLang="en-US" dirty="0"/>
          </a:p>
        </p:txBody>
      </p:sp>
      <p:sp>
        <p:nvSpPr>
          <p:cNvPr id="3" name="内容占位符 2"/>
          <p:cNvSpPr>
            <a:spLocks noGrp="1"/>
          </p:cNvSpPr>
          <p:nvPr>
            <p:ph idx="1"/>
          </p:nvPr>
        </p:nvSpPr>
        <p:spPr/>
        <p:txBody>
          <a:bodyPr/>
          <a:lstStyle/>
          <a:p>
            <a:r>
              <a:rPr lang="zh-CN" altLang="zh-CN" dirty="0"/>
              <a:t>第一步：实现哲学家就餐问题</a:t>
            </a:r>
          </a:p>
          <a:p>
            <a:r>
              <a:rPr lang="en-US" altLang="zh-CN" dirty="0"/>
              <a:t>1</a:t>
            </a:r>
            <a:r>
              <a:rPr lang="zh-CN" altLang="zh-CN" dirty="0"/>
              <a:t>）熟悉</a:t>
            </a:r>
            <a:r>
              <a:rPr lang="en-US" altLang="zh-CN" dirty="0"/>
              <a:t>Ubuntu</a:t>
            </a:r>
            <a:r>
              <a:rPr lang="zh-CN" altLang="zh-CN" dirty="0"/>
              <a:t>系统环境和命令；</a:t>
            </a:r>
          </a:p>
          <a:p>
            <a:r>
              <a:rPr lang="en-US" altLang="zh-CN" dirty="0"/>
              <a:t>2</a:t>
            </a:r>
            <a:r>
              <a:rPr lang="zh-CN" altLang="zh-CN" dirty="0"/>
              <a:t>）熟悉</a:t>
            </a:r>
            <a:r>
              <a:rPr lang="en-US" altLang="zh-CN" dirty="0"/>
              <a:t>Ubuntu</a:t>
            </a:r>
            <a:r>
              <a:rPr lang="zh-CN" altLang="zh-CN" dirty="0"/>
              <a:t>系统下的多线程编程；</a:t>
            </a:r>
          </a:p>
          <a:p>
            <a:r>
              <a:rPr lang="en-US" altLang="zh-CN" dirty="0"/>
              <a:t>2</a:t>
            </a:r>
            <a:r>
              <a:rPr lang="zh-CN" altLang="zh-CN" dirty="0"/>
              <a:t>）在</a:t>
            </a:r>
            <a:r>
              <a:rPr lang="en-US" altLang="zh-CN" dirty="0"/>
              <a:t>Ubuntu</a:t>
            </a:r>
            <a:r>
              <a:rPr lang="zh-CN" altLang="zh-CN" dirty="0"/>
              <a:t>系统下编程实现哲学家就餐问题。</a:t>
            </a:r>
          </a:p>
          <a:p>
            <a:endParaRPr lang="zh-CN" altLang="en-US" dirty="0"/>
          </a:p>
        </p:txBody>
      </p:sp>
    </p:spTree>
    <p:extLst>
      <p:ext uri="{BB962C8B-B14F-4D97-AF65-F5344CB8AC3E}">
        <p14:creationId xmlns:p14="http://schemas.microsoft.com/office/powerpoint/2010/main" val="373864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p>
        </p:txBody>
      </p:sp>
      <p:sp>
        <p:nvSpPr>
          <p:cNvPr id="3" name="内容占位符 2"/>
          <p:cNvSpPr>
            <a:spLocks noGrp="1"/>
          </p:cNvSpPr>
          <p:nvPr>
            <p:ph idx="1"/>
          </p:nvPr>
        </p:nvSpPr>
        <p:spPr/>
        <p:txBody>
          <a:bodyPr/>
          <a:lstStyle/>
          <a:p>
            <a:r>
              <a:rPr lang="zh-CN" altLang="zh-CN" dirty="0"/>
              <a:t>第二步：实现生产者</a:t>
            </a:r>
            <a:r>
              <a:rPr lang="en-US" altLang="zh-CN" dirty="0"/>
              <a:t>/</a:t>
            </a:r>
            <a:r>
              <a:rPr lang="zh-CN" altLang="zh-CN" dirty="0"/>
              <a:t>消费者问题</a:t>
            </a:r>
          </a:p>
          <a:p>
            <a:pPr marL="0" indent="0">
              <a:buNone/>
            </a:pPr>
            <a:r>
              <a:rPr lang="en-US" altLang="zh-CN" dirty="0"/>
              <a:t>1</a:t>
            </a:r>
            <a:r>
              <a:rPr lang="zh-CN" altLang="zh-CN" dirty="0"/>
              <a:t>）</a:t>
            </a:r>
            <a:r>
              <a:rPr lang="zh-CN" altLang="zh-CN" sz="2400" dirty="0"/>
              <a:t>有一群生产者进程在生产产品，并将这些产品提供给消费者进程去消费。为使生产者进程与消费者进程能并发执行，在两者之间设置了一个具有</a:t>
            </a:r>
            <a:r>
              <a:rPr lang="en-US" altLang="zh-CN" sz="2400" dirty="0"/>
              <a:t>n</a:t>
            </a:r>
            <a:r>
              <a:rPr lang="zh-CN" altLang="zh-CN" sz="2400" dirty="0"/>
              <a:t>个缓冲区的缓冲池：生产者进程从文件中读取一个数据，并将它存放到一个缓冲区中； 消费者进程从一个缓冲区中取走数据，并输出此数据。生产者和消费者之间必须保持同步原则：不允许消费者进程到一个空缓冲区去取产品；也不允许生产者进程向一个已装满产品且尚未被取走的缓冲区中投放产品。 </a:t>
            </a:r>
          </a:p>
          <a:p>
            <a:pPr marL="0" indent="0">
              <a:buNone/>
            </a:pPr>
            <a:r>
              <a:rPr lang="en-US" altLang="zh-CN" sz="2400" dirty="0"/>
              <a:t>2</a:t>
            </a:r>
            <a:r>
              <a:rPr lang="zh-CN" altLang="zh-CN" sz="2400" dirty="0"/>
              <a:t>）、创建</a:t>
            </a:r>
            <a:r>
              <a:rPr lang="en-US" altLang="zh-CN" sz="2400" dirty="0"/>
              <a:t>3</a:t>
            </a:r>
            <a:r>
              <a:rPr lang="zh-CN" altLang="zh-CN" sz="2400" dirty="0"/>
              <a:t>进程（或者线程）作为生产者，</a:t>
            </a:r>
            <a:r>
              <a:rPr lang="en-US" altLang="zh-CN" sz="2400" dirty="0"/>
              <a:t>4</a:t>
            </a:r>
            <a:r>
              <a:rPr lang="zh-CN" altLang="zh-CN" sz="2400" dirty="0"/>
              <a:t>个进程（或者线程）作为消费者。创建一个文件作为数据源，文件中事先写入一些内容作为数据。</a:t>
            </a:r>
          </a:p>
          <a:p>
            <a:pPr marL="0" indent="0">
              <a:buNone/>
            </a:pPr>
            <a:r>
              <a:rPr lang="en-US" altLang="zh-CN" sz="2400" dirty="0"/>
              <a:t>3</a:t>
            </a:r>
            <a:r>
              <a:rPr lang="zh-CN" altLang="zh-CN" sz="2400" dirty="0"/>
              <a:t>）、生产者和消费者进程（或者线程）都具有相同的优先级。</a:t>
            </a:r>
            <a:endParaRPr lang="zh-CN" altLang="en-US" sz="2400" dirty="0"/>
          </a:p>
        </p:txBody>
      </p:sp>
    </p:spTree>
    <p:extLst>
      <p:ext uri="{BB962C8B-B14F-4D97-AF65-F5344CB8AC3E}">
        <p14:creationId xmlns:p14="http://schemas.microsoft.com/office/powerpoint/2010/main" val="172797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a:xfrm>
            <a:off x="609600" y="1600201"/>
            <a:ext cx="10972800" cy="3657599"/>
          </a:xfrm>
        </p:spPr>
        <p:txBody>
          <a:bodyPr/>
          <a:lstStyle/>
          <a:p>
            <a:r>
              <a:rPr lang="zh-CN" altLang="en-US" dirty="0" smtClean="0"/>
              <a:t>参考</a:t>
            </a:r>
            <a:r>
              <a:rPr lang="en-US" altLang="zh-CN" dirty="0" smtClean="0"/>
              <a:t>2.5.2</a:t>
            </a:r>
            <a:r>
              <a:rPr lang="zh-CN" altLang="en-US" dirty="0" smtClean="0"/>
              <a:t>中的内容及代码</a:t>
            </a:r>
            <a:endParaRPr lang="en-US" altLang="zh-CN" dirty="0" smtClean="0"/>
          </a:p>
          <a:p>
            <a:r>
              <a:rPr lang="zh-CN" altLang="en-US" dirty="0" smtClean="0"/>
              <a:t>参考</a:t>
            </a:r>
            <a:r>
              <a:rPr lang="en-US" altLang="zh-CN" dirty="0" smtClean="0"/>
              <a:t>2.5.1</a:t>
            </a:r>
            <a:r>
              <a:rPr lang="zh-CN" altLang="en-US" dirty="0" smtClean="0"/>
              <a:t>中的内容及代码</a:t>
            </a:r>
            <a:endParaRPr lang="en-US" altLang="zh-CN" dirty="0" smtClean="0"/>
          </a:p>
          <a:p>
            <a:endParaRPr lang="en-US" altLang="zh-CN" dirty="0"/>
          </a:p>
          <a:p>
            <a:r>
              <a:rPr lang="zh-CN" altLang="en-US" dirty="0" smtClean="0"/>
              <a:t>参考</a:t>
            </a:r>
            <a:r>
              <a:rPr lang="en-US" altLang="zh-CN" dirty="0" smtClean="0"/>
              <a:t>Linux C </a:t>
            </a:r>
            <a:r>
              <a:rPr lang="zh-CN" altLang="en-US" dirty="0" smtClean="0"/>
              <a:t>信号量编程</a:t>
            </a:r>
            <a:r>
              <a:rPr lang="en-US" altLang="zh-CN" dirty="0">
                <a:hlinkClick r:id="rId2"/>
              </a:rPr>
              <a:t>http://</a:t>
            </a:r>
            <a:r>
              <a:rPr lang="en-US" altLang="zh-CN" dirty="0" smtClean="0">
                <a:hlinkClick r:id="rId2"/>
              </a:rPr>
              <a:t>www.cnblogs.com/hjslovewcl/archive/2011/03/03/2314341.html</a:t>
            </a:r>
            <a:endParaRPr lang="en-US" altLang="zh-CN" dirty="0" smtClean="0"/>
          </a:p>
          <a:p>
            <a:r>
              <a:rPr lang="zh-CN" altLang="en-US" dirty="0" smtClean="0"/>
              <a:t>参考</a:t>
            </a:r>
            <a:r>
              <a:rPr lang="en-US" altLang="zh-CN" dirty="0" err="1" smtClean="0"/>
              <a:t>Posix</a:t>
            </a:r>
            <a:r>
              <a:rPr lang="zh-CN" altLang="en-US" dirty="0" smtClean="0"/>
              <a:t>信号量函数</a:t>
            </a:r>
            <a:endParaRPr lang="en-US" altLang="zh-CN" dirty="0" smtClean="0"/>
          </a:p>
          <a:p>
            <a:pPr marL="0" indent="0">
              <a:buNone/>
            </a:pPr>
            <a:r>
              <a:rPr lang="en-US" altLang="zh-CN" dirty="0">
                <a:hlinkClick r:id="rId3"/>
              </a:rPr>
              <a:t>http://blog.163.com/software_ark/blog/static/17561459420118211002342</a:t>
            </a:r>
            <a:r>
              <a:rPr lang="en-US" altLang="zh-CN" dirty="0"/>
              <a:t>/</a:t>
            </a:r>
            <a:endParaRPr lang="zh-CN" altLang="en-US" dirty="0"/>
          </a:p>
        </p:txBody>
      </p:sp>
    </p:spTree>
    <p:extLst>
      <p:ext uri="{BB962C8B-B14F-4D97-AF65-F5344CB8AC3E}">
        <p14:creationId xmlns:p14="http://schemas.microsoft.com/office/powerpoint/2010/main" val="737071272"/>
      </p:ext>
    </p:extLst>
  </p:cSld>
  <p:clrMapOvr>
    <a:masterClrMapping/>
  </p:clrMapOvr>
</p:sld>
</file>

<file path=ppt/theme/theme1.xml><?xml version="1.0" encoding="utf-8"?>
<a:theme xmlns:a="http://schemas.openxmlformats.org/drawingml/2006/main" name="第3章 存储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第1章 计算机操作系统概论</Template>
  <TotalTime>381</TotalTime>
  <Words>403</Words>
  <Application>Microsoft Office PowerPoint</Application>
  <PresentationFormat>宽屏</PresentationFormat>
  <Paragraphs>29</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6</vt:i4>
      </vt:variant>
    </vt:vector>
  </HeadingPairs>
  <TitlesOfParts>
    <vt:vector size="15" baseType="lpstr">
      <vt:lpstr>黑体</vt:lpstr>
      <vt:lpstr>宋体</vt:lpstr>
      <vt:lpstr>Arial</vt:lpstr>
      <vt:lpstr>Calibri</vt:lpstr>
      <vt:lpstr>Times New Roman</vt:lpstr>
      <vt:lpstr>Wingdings</vt:lpstr>
      <vt:lpstr>第3章 存储管理</vt:lpstr>
      <vt:lpstr>默认设计模板</vt:lpstr>
      <vt:lpstr>2_默认设计模板</vt:lpstr>
      <vt:lpstr>操作系统基础实验</vt:lpstr>
      <vt:lpstr>基本要求</vt:lpstr>
      <vt:lpstr>实验内容</vt:lpstr>
      <vt:lpstr>实验步骤</vt:lpstr>
      <vt:lpstr>实验步骤</vt:lpstr>
      <vt:lpstr>参考资料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操作系统基础实验</dc:title>
  <dc:creator>任立勇</dc:creator>
  <cp:lastModifiedBy>任立勇</cp:lastModifiedBy>
  <cp:revision>5</cp:revision>
  <dcterms:created xsi:type="dcterms:W3CDTF">2016-04-15T02:13:28Z</dcterms:created>
  <dcterms:modified xsi:type="dcterms:W3CDTF">2016-04-15T08:34:35Z</dcterms:modified>
</cp:coreProperties>
</file>