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1" r:id="rId3"/>
  </p:sldMasterIdLst>
  <p:sldIdLst>
    <p:sldId id="256" r:id="rId4"/>
    <p:sldId id="257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6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52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41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5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33E69-CB20-41BA-AFD7-3FCF179DE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7319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38D07-A5D7-4FDA-BE51-12B9812FC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25765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9BF9-246B-481D-9A7A-54CBB7BBB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8012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61EE6-0E94-49BD-BC48-384D4163B8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015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CE15A-0585-4F05-8760-E484B80A8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685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53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FE5F-DF67-4995-8823-5771C22980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7011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25F6-A6B6-4BEA-9603-9D9735C555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9997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D3AA0-11E8-4DCD-BAD1-2E8E6BACF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9189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5D91E-6B9E-47D5-B11B-FB17E3815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58508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37DB1-70F6-4347-A8F3-A311169108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35214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7C35-1505-4A37-BC6E-AD69AC6DF9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83578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2BC86-8DFA-4AA0-888D-2D6039337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50116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6AF1-C0A4-446E-8617-324C42AE7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238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562D5-2A21-4247-AAA5-5D34504D6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229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6A4AE-147A-4425-A34F-67559DAAE2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7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42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DF12-81EF-4AB7-9D24-777F33409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84683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EC544-4B9D-4829-94A0-4DF24FE3A1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36309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C7DAD-7542-4D8A-A930-67CE368E3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69869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A964-6D69-4D4A-BD2A-E2601AD13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3307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7B16B-013F-4138-A849-DAE589A7E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91880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F416C-B587-4147-9093-77DEBC187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7467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22B5-D0F7-4D3A-9E66-FEFE7C0DF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1297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541BD-4BE5-4C6A-85B6-EBD902BBD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90283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587D-9D29-4D79-BD37-1BF01FA1A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81958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3CA8-1925-4CFA-93CD-C2F84D5E5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7222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905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41CFA-1170-4D34-8015-D0F52CB00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49491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3C6E-6B87-4F5E-9C47-BFA7F2192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63978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9E14-1B7A-4226-A5FB-CE158D6EB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12005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49456-889C-4954-BC36-0613399E8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11957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CA53A-9529-4346-A99D-957D58766F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5585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3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8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8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AA41DC9-8C42-4BB6-A6F5-781EE9392784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D76CA98-E8E3-4AF4-8282-730A1D1EA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2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73F94B-A00D-43E1-8E93-FB2F0A0C9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52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58403BC-FB37-43B5-9E08-673001A07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5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kunhu/p/3608109.html" TargetMode="External"/><Relationship Id="rId2" Type="http://schemas.openxmlformats.org/officeDocument/2006/relationships/hyperlink" Target="http://blog.csdn.net/zhbzljxw/article/details/60167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操作系统基础实验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第二次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实验项目名称</a:t>
            </a:r>
            <a:r>
              <a:rPr lang="zh-CN" altLang="zh-CN" dirty="0" smtClean="0"/>
              <a:t>：</a:t>
            </a:r>
            <a:r>
              <a:rPr lang="zh-CN" altLang="zh-CN" dirty="0"/>
              <a:t>利用管道</a:t>
            </a:r>
            <a:r>
              <a:rPr lang="zh-CN" altLang="zh-CN" dirty="0" smtClean="0"/>
              <a:t>实现进程</a:t>
            </a:r>
            <a:r>
              <a:rPr lang="zh-CN" altLang="zh-CN" dirty="0"/>
              <a:t>的通信</a:t>
            </a:r>
            <a:endParaRPr lang="en-US" altLang="zh-CN" dirty="0" smtClean="0"/>
          </a:p>
          <a:p>
            <a:r>
              <a:rPr lang="zh-CN" altLang="zh-CN" dirty="0" smtClean="0"/>
              <a:t>实验</a:t>
            </a:r>
            <a:r>
              <a:rPr lang="zh-CN" altLang="zh-CN" dirty="0"/>
              <a:t>项目的目的和要求：</a:t>
            </a:r>
          </a:p>
          <a:p>
            <a:pPr lvl="1"/>
            <a:r>
              <a:rPr lang="zh-CN" altLang="zh-CN" dirty="0"/>
              <a:t>熟悉</a:t>
            </a:r>
            <a:r>
              <a:rPr lang="en-US" altLang="zh-CN" dirty="0"/>
              <a:t>Linux</a:t>
            </a:r>
            <a:r>
              <a:rPr lang="zh-CN" altLang="zh-CN" dirty="0"/>
              <a:t>下的应用程序开发</a:t>
            </a:r>
            <a:endParaRPr lang="zh-CN" altLang="zh-CN" sz="1600" dirty="0"/>
          </a:p>
          <a:p>
            <a:pPr lvl="1"/>
            <a:r>
              <a:rPr lang="zh-CN" altLang="zh-CN" dirty="0"/>
              <a:t>熟悉</a:t>
            </a:r>
            <a:r>
              <a:rPr lang="en-US" altLang="zh-CN" dirty="0"/>
              <a:t>Linux</a:t>
            </a:r>
            <a:r>
              <a:rPr lang="zh-CN" altLang="zh-CN" dirty="0"/>
              <a:t>的进程控制原语的使用</a:t>
            </a:r>
            <a:endParaRPr lang="zh-CN" altLang="zh-CN" sz="1600" dirty="0"/>
          </a:p>
          <a:p>
            <a:pPr lvl="1"/>
            <a:r>
              <a:rPr lang="zh-CN" altLang="zh-CN" dirty="0"/>
              <a:t>掌握</a:t>
            </a:r>
            <a:r>
              <a:rPr lang="en-US" altLang="zh-CN" dirty="0"/>
              <a:t>Linux</a:t>
            </a:r>
            <a:r>
              <a:rPr lang="zh-CN" altLang="zh-CN" dirty="0"/>
              <a:t>操作系统的进程间通信机制管道的使用。</a:t>
            </a:r>
            <a:endParaRPr lang="zh-CN" altLang="zh-CN" sz="1600" dirty="0"/>
          </a:p>
          <a:p>
            <a:pPr lvl="1"/>
            <a:r>
              <a:rPr lang="zh-CN" altLang="zh-CN" dirty="0"/>
              <a:t>掌握</a:t>
            </a:r>
            <a:r>
              <a:rPr lang="en-US" altLang="zh-CN" dirty="0"/>
              <a:t>Linux</a:t>
            </a:r>
            <a:r>
              <a:rPr lang="zh-CN" altLang="zh-CN" dirty="0"/>
              <a:t>操作系统中父进程与子进程的同步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3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系统中使用系统调用</a:t>
            </a:r>
            <a:r>
              <a:rPr lang="en-US" altLang="zh-CN" dirty="0"/>
              <a:t>fork()</a:t>
            </a:r>
            <a:r>
              <a:rPr lang="zh-CN" altLang="zh-CN" dirty="0"/>
              <a:t>创建两个子进程，使用系统调用</a:t>
            </a:r>
            <a:r>
              <a:rPr lang="en-US" altLang="zh-CN" dirty="0"/>
              <a:t>pipe()</a:t>
            </a:r>
            <a:r>
              <a:rPr lang="zh-CN" altLang="zh-CN" dirty="0"/>
              <a:t>建立一个管道，两个子进程分别向管道各写一句话：</a:t>
            </a:r>
          </a:p>
          <a:p>
            <a:pPr marL="0" indent="0">
              <a:buNone/>
            </a:pPr>
            <a:r>
              <a:rPr lang="en-US" altLang="zh-CN" dirty="0"/>
              <a:t>Child process 1 is sending a message!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Child process 2 is sending a message! </a:t>
            </a:r>
            <a:endParaRPr lang="zh-CN" altLang="zh-CN" dirty="0"/>
          </a:p>
          <a:p>
            <a:r>
              <a:rPr lang="zh-CN" altLang="zh-CN" dirty="0"/>
              <a:t>而父进程则从管道中读出来自于两个子进程的信息，显示在屏幕上。然后分别结束两个子进程的运行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父进程先接收子进程</a:t>
            </a:r>
            <a:r>
              <a:rPr lang="en-US" altLang="zh-CN" dirty="0"/>
              <a:t>P1</a:t>
            </a:r>
            <a:r>
              <a:rPr lang="zh-CN" altLang="zh-CN" dirty="0"/>
              <a:t>发来的消息，然后再接收子进程</a:t>
            </a:r>
            <a:r>
              <a:rPr lang="en-US" altLang="zh-CN" dirty="0"/>
              <a:t>P2</a:t>
            </a:r>
            <a:r>
              <a:rPr lang="zh-CN" altLang="zh-CN" dirty="0"/>
              <a:t>发来的消息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实现两个同步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平台下实现。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64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步骤（一）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父进程：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创建管道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）调用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创建第一个子进程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）调用</a:t>
            </a:r>
            <a:r>
              <a:rPr lang="en-US" altLang="zh-CN" dirty="0" err="1" smtClean="0"/>
              <a:t>waitpid</a:t>
            </a:r>
            <a:r>
              <a:rPr lang="zh-CN" altLang="en-US" dirty="0" smtClean="0"/>
              <a:t>等待第一个子进程终止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）执行读管道，并打印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）调用</a:t>
            </a:r>
            <a:r>
              <a:rPr lang="en-US" altLang="zh-CN" dirty="0"/>
              <a:t>fork</a:t>
            </a:r>
            <a:r>
              <a:rPr lang="zh-CN" altLang="en-US" dirty="0"/>
              <a:t>创建</a:t>
            </a:r>
            <a:r>
              <a:rPr lang="zh-CN" altLang="en-US" dirty="0" smtClean="0"/>
              <a:t>第二个子进程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/>
              <a:t>调用</a:t>
            </a:r>
            <a:r>
              <a:rPr lang="en-US" altLang="zh-CN" dirty="0" err="1"/>
              <a:t>waitpid</a:t>
            </a:r>
            <a:r>
              <a:rPr lang="zh-CN" altLang="en-US" dirty="0"/>
              <a:t>等待第一个子进程终止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执行读管道，并</a:t>
            </a:r>
            <a:r>
              <a:rPr lang="zh-CN" altLang="en-US" dirty="0" smtClean="0"/>
              <a:t>打印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）退出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）关闭管道的读端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）向管道写数据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657599"/>
          </a:xfrm>
        </p:spPr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waitpid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    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blog.csdn.net/zhbzljxw/article/details/6016701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www.cnblogs.com/kunhu/p/3608109.html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扩展实验，考虑在无父子关系的进程间，如何通过命名管道实现进程之间通信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71272"/>
      </p:ext>
    </p:extLst>
  </p:cSld>
  <p:clrMapOvr>
    <a:masterClrMapping/>
  </p:clrMapOvr>
</p:sld>
</file>

<file path=ppt/theme/theme1.xml><?xml version="1.0" encoding="utf-8"?>
<a:theme xmlns:a="http://schemas.openxmlformats.org/drawingml/2006/main" name="第3章 存储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计算机操作系统概论</Template>
  <TotalTime>407</TotalTime>
  <Words>306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Arial</vt:lpstr>
      <vt:lpstr>Calibri</vt:lpstr>
      <vt:lpstr>Times New Roman</vt:lpstr>
      <vt:lpstr>Wingdings</vt:lpstr>
      <vt:lpstr>第3章 存储管理</vt:lpstr>
      <vt:lpstr>默认设计模板</vt:lpstr>
      <vt:lpstr>2_默认设计模板</vt:lpstr>
      <vt:lpstr>操作系统基础实验</vt:lpstr>
      <vt:lpstr>基本要求</vt:lpstr>
      <vt:lpstr>实验内容</vt:lpstr>
      <vt:lpstr>实验步骤（一）</vt:lpstr>
      <vt:lpstr>实验步骤（二）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操作系统基础实验</dc:title>
  <dc:creator>任立勇</dc:creator>
  <cp:lastModifiedBy>任立勇</cp:lastModifiedBy>
  <cp:revision>9</cp:revision>
  <dcterms:created xsi:type="dcterms:W3CDTF">2016-04-15T02:13:28Z</dcterms:created>
  <dcterms:modified xsi:type="dcterms:W3CDTF">2016-05-05T07:49:22Z</dcterms:modified>
</cp:coreProperties>
</file>