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2"/>
    <p:sldId id="410" r:id="rId3"/>
    <p:sldId id="411" r:id="rId4"/>
    <p:sldId id="41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2020/3/9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关系模型</a:t>
            </a:r>
            <a:br>
              <a:rPr lang="zh-CN" altLang="en-US"/>
            </a:br>
            <a:r>
              <a:rPr lang="zh-CN" altLang="en-US"/>
              <a:t>关系操作的练习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R        A    B    Ｃ             S        A  B  Ｃ</a:t>
            </a:r>
          </a:p>
          <a:p>
            <a:r>
              <a:rPr lang="zh-CN" altLang="en-US"/>
              <a:t>      　３　6     7                        3  4  5   </a:t>
            </a:r>
          </a:p>
          <a:p>
            <a:r>
              <a:rPr lang="zh-CN" altLang="en-US"/>
              <a:t>           2　5     7                         7  2  3 </a:t>
            </a:r>
          </a:p>
          <a:p>
            <a:r>
              <a:rPr lang="zh-CN" altLang="en-US"/>
              <a:t>            7　2   3</a:t>
            </a:r>
          </a:p>
          <a:p>
            <a:r>
              <a:rPr lang="zh-CN" altLang="en-US"/>
              <a:t>            4   4    3 </a:t>
            </a:r>
          </a:p>
          <a:p>
            <a:r>
              <a:rPr lang="en-US"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altLang="zh-CN" kern="1000">
                <a:solidFill>
                  <a:srgbClr val="000000"/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∪</a:t>
            </a:r>
            <a:r>
              <a:rPr lang="en-US"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     R∩S          R</a:t>
            </a:r>
            <a:r>
              <a:rPr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         R</a:t>
            </a:r>
            <a:r>
              <a:rPr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－</a:t>
            </a:r>
            <a:r>
              <a:rPr lang="en-US" altLang="zh-CN" kern="1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  </a:t>
            </a:r>
          </a:p>
          <a:p>
            <a:r>
              <a:rPr>
                <a:sym typeface="+mn-ea"/>
              </a:rPr>
              <a:t>R        A    B    Ｃ             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        B  Ｃ  </a:t>
            </a:r>
            <a:r>
              <a:rPr lang="en-US" altLang="zh-CN">
                <a:sym typeface="+mn-ea"/>
              </a:rPr>
              <a:t>D</a:t>
            </a:r>
            <a:endParaRPr lang="zh-CN" altLang="en-US"/>
          </a:p>
          <a:p>
            <a:r>
              <a:rPr>
                <a:sym typeface="+mn-ea"/>
              </a:rPr>
              <a:t>      　３　6     7                        3   4   5   </a:t>
            </a:r>
            <a:endParaRPr lang="zh-CN" altLang="en-US"/>
          </a:p>
          <a:p>
            <a:r>
              <a:rPr>
                <a:sym typeface="+mn-ea"/>
              </a:rPr>
              <a:t>           2　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     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                         7   2   3 </a:t>
            </a:r>
            <a:endParaRPr lang="zh-CN" altLang="en-US"/>
          </a:p>
          <a:p>
            <a:r>
              <a:rPr>
                <a:sym typeface="+mn-ea"/>
              </a:rPr>
              <a:t>           7　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    3</a:t>
            </a:r>
            <a:endParaRPr lang="zh-CN" altLang="en-US"/>
          </a:p>
          <a:p>
            <a:r>
              <a:rPr>
                <a:sym typeface="+mn-ea"/>
              </a:rPr>
              <a:t>           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  </a:t>
            </a:r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     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 </a:t>
            </a:r>
            <a:endParaRPr lang="zh-CN" altLang="en-US"/>
          </a:p>
          <a:p>
            <a:r>
              <a:rPr lang="en-US" altLang="zh-CN">
                <a:latin typeface="宋体" panose="02010600030101010101" pitchFamily="2" charset="-122"/>
                <a:sym typeface="+mn-ea"/>
              </a:rPr>
              <a:t>      </a:t>
            </a:r>
            <a:r>
              <a:rPr lang="en-US" altLang="zh-CN" i="1">
                <a:sym typeface="+mn-ea"/>
              </a:rPr>
              <a:t>R</a:t>
            </a:r>
            <a:r>
              <a:rPr lang="en-US" altLang="zh-CN">
                <a:sym typeface="+mn-ea"/>
              </a:rPr>
              <a:t>÷T ,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            R     T ,         R left      T,   R right    T,   </a:t>
            </a:r>
            <a:r>
              <a:rPr lang="en-US" altLang="zh-CN">
                <a:sym typeface="+mn-ea"/>
              </a:rPr>
              <a:t>       R all          T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4515" name="流程图: 对照 108547"/>
          <p:cNvSpPr>
            <a:spLocks noChangeArrowheads="1"/>
          </p:cNvSpPr>
          <p:nvPr/>
        </p:nvSpPr>
        <p:spPr bwMode="auto">
          <a:xfrm rot="5400000">
            <a:off x="3011488" y="5487988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流程图: 对照 108547"/>
          <p:cNvSpPr>
            <a:spLocks noChangeArrowheads="1"/>
          </p:cNvSpPr>
          <p:nvPr/>
        </p:nvSpPr>
        <p:spPr bwMode="auto">
          <a:xfrm rot="5400000">
            <a:off x="5158423" y="5487988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流程图: 对照 108547"/>
          <p:cNvSpPr>
            <a:spLocks noChangeArrowheads="1"/>
          </p:cNvSpPr>
          <p:nvPr/>
        </p:nvSpPr>
        <p:spPr bwMode="auto">
          <a:xfrm rot="5400000">
            <a:off x="6563043" y="5487988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流程图: 对照 108547"/>
          <p:cNvSpPr>
            <a:spLocks noChangeArrowheads="1"/>
          </p:cNvSpPr>
          <p:nvPr/>
        </p:nvSpPr>
        <p:spPr bwMode="auto">
          <a:xfrm rot="5400000">
            <a:off x="8228013" y="5472748"/>
            <a:ext cx="228600" cy="3048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用关系代数写出下列查询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设有三个关系：S（S#，SNAME，AGE，SEX）； SC（S#，C#，</a:t>
            </a:r>
            <a:r>
              <a:rPr lang="en-US" altLang="zh-CN" dirty="0"/>
              <a:t>GRADE</a:t>
            </a:r>
            <a:r>
              <a:rPr lang="zh-CN" altLang="en-US" dirty="0"/>
              <a:t>）； C（C#，CNAME，TEACHER）。</a:t>
            </a:r>
          </a:p>
          <a:p>
            <a:r>
              <a:rPr lang="zh-CN" altLang="en-US" dirty="0"/>
              <a:t>试用关系代数表达式表示下列查询语句： </a:t>
            </a:r>
          </a:p>
          <a:p>
            <a:r>
              <a:rPr lang="zh-CN" altLang="en-US" dirty="0"/>
              <a:t>（1） 检索所女学生的信息； </a:t>
            </a:r>
          </a:p>
          <a:p>
            <a:r>
              <a:rPr lang="zh-CN" altLang="en-US" dirty="0"/>
              <a:t>（2） 检索年龄大于23岁的男同学的学号和姓名；</a:t>
            </a:r>
          </a:p>
          <a:p>
            <a:r>
              <a:rPr lang="zh-CN" altLang="en-US" dirty="0"/>
              <a:t>（3） 检索学号为S3学生所学课程的课程名与任课教师名； </a:t>
            </a:r>
          </a:p>
          <a:p>
            <a:r>
              <a:rPr lang="zh-CN" altLang="en-US" dirty="0"/>
              <a:t>（4） 检索选修LIU老师所授课程的女学生姓名； </a:t>
            </a:r>
          </a:p>
          <a:p>
            <a:r>
              <a:rPr lang="zh-CN" altLang="en-US" dirty="0"/>
              <a:t>（5） 检索WANG同学不学的课程的课程号； </a:t>
            </a:r>
          </a:p>
          <a:p>
            <a:r>
              <a:rPr lang="zh-CN" altLang="en-US" dirty="0"/>
              <a:t>（6） 检索全部学生都选修的课程的课程号和课程名；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 </a:t>
            </a:r>
            <a:r>
              <a:rPr dirty="0">
                <a:sym typeface="+mn-ea"/>
              </a:rPr>
              <a:t>检索选修了</a:t>
            </a:r>
            <a:r>
              <a:rPr lang="en-US" altLang="zh-CN" b="1" dirty="0">
                <a:sym typeface="Symbol" panose="05050102010706020507" pitchFamily="18" charset="2"/>
              </a:rPr>
              <a:t>database</a:t>
            </a:r>
            <a:r>
              <a:rPr dirty="0">
                <a:sym typeface="+mn-ea"/>
              </a:rPr>
              <a:t>课程考试通过的学生学号和姓名 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F0B205-0350-F747-AC0D-040FF1E7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1" y="1028700"/>
            <a:ext cx="11620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Macintosh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Times New Roman</vt:lpstr>
      <vt:lpstr>Wingdings</vt:lpstr>
      <vt:lpstr>Office 主题​​</vt:lpstr>
      <vt:lpstr>关系模型 关系操作的练习</vt:lpstr>
      <vt:lpstr>PowerPoint 演示文稿</vt:lpstr>
      <vt:lpstr>用关系代数写出下列查询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mac</dc:creator>
  <cp:lastModifiedBy>袁 昊男</cp:lastModifiedBy>
  <cp:revision>114</cp:revision>
  <dcterms:created xsi:type="dcterms:W3CDTF">2019-06-19T02:08:00Z</dcterms:created>
  <dcterms:modified xsi:type="dcterms:W3CDTF">2020-03-09T12:27:58Z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