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573" r:id="rId2"/>
    <p:sldId id="618" r:id="rId3"/>
    <p:sldId id="644" r:id="rId4"/>
    <p:sldId id="643" r:id="rId5"/>
    <p:sldId id="645" r:id="rId6"/>
    <p:sldId id="647" r:id="rId7"/>
    <p:sldId id="648" r:id="rId8"/>
    <p:sldId id="646" r:id="rId9"/>
    <p:sldId id="650" r:id="rId10"/>
    <p:sldId id="651" r:id="rId11"/>
    <p:sldId id="649" r:id="rId12"/>
  </p:sldIdLst>
  <p:sldSz cx="9144000" cy="6858000" type="screen4x3"/>
  <p:notesSz cx="6858000" cy="9144000"/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3">
          <p15:clr>
            <a:srgbClr val="A4A3A4"/>
          </p15:clr>
        </p15:guide>
        <p15:guide id="2" pos="287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FFCC"/>
    <a:srgbClr val="FFCCFF"/>
    <a:srgbClr val="008000"/>
    <a:srgbClr val="FF3300"/>
    <a:srgbClr val="000086"/>
    <a:srgbClr val="000092"/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202B0CA-FC54-4496-8BCA-5EF66A818D29}" styleName="深色样式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72727" autoAdjust="0"/>
  </p:normalViewPr>
  <p:slideViewPr>
    <p:cSldViewPr showGuides="1">
      <p:cViewPr varScale="1">
        <p:scale>
          <a:sx n="53" d="100"/>
          <a:sy n="53" d="100"/>
        </p:scale>
        <p:origin x="1896" y="78"/>
      </p:cViewPr>
      <p:guideLst>
        <p:guide orient="horz" pos="2143"/>
        <p:guide pos="287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kumimoji="1" sz="1200" smtClean="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kumimoji="1" sz="1200" smtClean="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kumimoji="1" sz="1200" smtClean="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lvl="0" algn="r" eaLnBrk="1" fontAlgn="base" hangingPunct="1">
              <a:buNone/>
            </a:pPr>
            <a:fld id="{9A0DB2DC-4C9A-4742-B13C-FB6460FD3503}" type="slidenum">
              <a:rPr lang="zh-CN" altLang="en-US" sz="12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z="1200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kumimoji="1" sz="1200" smtClean="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kumimoji="1" sz="1200" smtClean="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0" name="Rectangle 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第二级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第三级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第四级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kumimoji="1" sz="1200" smtClean="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lvl="0" algn="r" eaLnBrk="1" fontAlgn="base" hangingPunct="1">
              <a:buNone/>
            </a:pPr>
            <a:fld id="{9A0DB2DC-4C9A-4742-B13C-FB6460FD3503}" type="slidenum">
              <a:rPr lang="zh-CN" altLang="en-US" sz="12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z="1200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gradFill rotWithShape="0">
          <a:gsLst>
            <a:gs pos="0">
              <a:srgbClr val="00003E"/>
            </a:gs>
            <a:gs pos="50000">
              <a:srgbClr val="000086"/>
            </a:gs>
            <a:gs pos="100000">
              <a:srgbClr val="00003E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8809038" y="0"/>
            <a:ext cx="334963" cy="68580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50000">
                <a:schemeClr val="hlink"/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Freeform 3"/>
          <p:cNvSpPr/>
          <p:nvPr/>
        </p:nvSpPr>
        <p:spPr bwMode="white">
          <a:xfrm>
            <a:off x="-9525" y="4489450"/>
            <a:ext cx="5754688" cy="2368550"/>
          </a:xfrm>
          <a:custGeom>
            <a:avLst/>
            <a:gdLst/>
            <a:ahLst/>
            <a:cxnLst>
              <a:cxn ang="0">
                <a:pos x="0" y="1491"/>
              </a:cxn>
              <a:cxn ang="0">
                <a:pos x="0" y="0"/>
              </a:cxn>
              <a:cxn ang="0">
                <a:pos x="171" y="3"/>
              </a:cxn>
              <a:cxn ang="0">
                <a:pos x="355" y="9"/>
              </a:cxn>
              <a:cxn ang="0">
                <a:pos x="499" y="21"/>
              </a:cxn>
              <a:cxn ang="0">
                <a:pos x="650" y="36"/>
              </a:cxn>
              <a:cxn ang="0">
                <a:pos x="809" y="54"/>
              </a:cxn>
              <a:cxn ang="0">
                <a:pos x="957" y="78"/>
              </a:cxn>
              <a:cxn ang="0">
                <a:pos x="1119" y="105"/>
              </a:cxn>
              <a:cxn ang="0">
                <a:pos x="1261" y="133"/>
              </a:cxn>
              <a:cxn ang="0">
                <a:pos x="1441" y="175"/>
              </a:cxn>
              <a:cxn ang="0">
                <a:pos x="1598" y="217"/>
              </a:cxn>
              <a:cxn ang="0">
                <a:pos x="1763" y="269"/>
              </a:cxn>
              <a:cxn ang="0">
                <a:pos x="1887" y="308"/>
              </a:cxn>
              <a:cxn ang="0">
                <a:pos x="2085" y="384"/>
              </a:cxn>
              <a:cxn ang="0">
                <a:pos x="2230" y="444"/>
              </a:cxn>
              <a:cxn ang="0">
                <a:pos x="2456" y="547"/>
              </a:cxn>
              <a:cxn ang="0">
                <a:pos x="2666" y="662"/>
              </a:cxn>
              <a:cxn ang="0">
                <a:pos x="2859" y="786"/>
              </a:cxn>
              <a:cxn ang="0">
                <a:pos x="3046" y="920"/>
              </a:cxn>
              <a:cxn ang="0">
                <a:pos x="3193" y="1038"/>
              </a:cxn>
              <a:cxn ang="0">
                <a:pos x="3332" y="1168"/>
              </a:cxn>
              <a:cxn ang="0">
                <a:pos x="3440" y="1280"/>
              </a:cxn>
              <a:cxn ang="0">
                <a:pos x="3524" y="1380"/>
              </a:cxn>
              <a:cxn ang="0">
                <a:pos x="3624" y="1491"/>
              </a:cxn>
              <a:cxn ang="0">
                <a:pos x="3608" y="1491"/>
              </a:cxn>
              <a:cxn ang="0">
                <a:pos x="0" y="1491"/>
              </a:cxn>
            </a:cxnLst>
            <a:rect l="0" t="0" r="r" b="b"/>
            <a:pathLst>
              <a:path w="3625" h="1492">
                <a:moveTo>
                  <a:pt x="0" y="1491"/>
                </a:moveTo>
                <a:lnTo>
                  <a:pt x="0" y="0"/>
                </a:lnTo>
                <a:lnTo>
                  <a:pt x="171" y="3"/>
                </a:lnTo>
                <a:lnTo>
                  <a:pt x="355" y="9"/>
                </a:lnTo>
                <a:lnTo>
                  <a:pt x="499" y="21"/>
                </a:lnTo>
                <a:lnTo>
                  <a:pt x="650" y="36"/>
                </a:lnTo>
                <a:lnTo>
                  <a:pt x="809" y="54"/>
                </a:lnTo>
                <a:lnTo>
                  <a:pt x="957" y="78"/>
                </a:lnTo>
                <a:lnTo>
                  <a:pt x="1119" y="105"/>
                </a:lnTo>
                <a:lnTo>
                  <a:pt x="1261" y="133"/>
                </a:lnTo>
                <a:lnTo>
                  <a:pt x="1441" y="175"/>
                </a:lnTo>
                <a:lnTo>
                  <a:pt x="1598" y="217"/>
                </a:lnTo>
                <a:lnTo>
                  <a:pt x="1763" y="269"/>
                </a:lnTo>
                <a:lnTo>
                  <a:pt x="1887" y="308"/>
                </a:lnTo>
                <a:lnTo>
                  <a:pt x="2085" y="384"/>
                </a:lnTo>
                <a:lnTo>
                  <a:pt x="2230" y="444"/>
                </a:lnTo>
                <a:lnTo>
                  <a:pt x="2456" y="547"/>
                </a:lnTo>
                <a:lnTo>
                  <a:pt x="2666" y="662"/>
                </a:lnTo>
                <a:lnTo>
                  <a:pt x="2859" y="786"/>
                </a:lnTo>
                <a:lnTo>
                  <a:pt x="3046" y="920"/>
                </a:lnTo>
                <a:lnTo>
                  <a:pt x="3193" y="1038"/>
                </a:lnTo>
                <a:lnTo>
                  <a:pt x="3332" y="1168"/>
                </a:lnTo>
                <a:lnTo>
                  <a:pt x="3440" y="1280"/>
                </a:lnTo>
                <a:lnTo>
                  <a:pt x="3524" y="1380"/>
                </a:lnTo>
                <a:lnTo>
                  <a:pt x="3624" y="1491"/>
                </a:lnTo>
                <a:lnTo>
                  <a:pt x="3608" y="1491"/>
                </a:lnTo>
                <a:lnTo>
                  <a:pt x="0" y="1491"/>
                </a:lnTo>
              </a:path>
            </a:pathLst>
          </a:cu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5400000" scaled="1"/>
          </a:gradFill>
          <a:ln w="9525" cap="flat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" name="Freeform 4"/>
          <p:cNvSpPr/>
          <p:nvPr/>
        </p:nvSpPr>
        <p:spPr bwMode="white">
          <a:xfrm>
            <a:off x="0" y="3817938"/>
            <a:ext cx="8164513" cy="3019425"/>
          </a:xfrm>
          <a:custGeom>
            <a:avLst/>
            <a:gdLst/>
            <a:ahLst/>
            <a:cxnLst>
              <a:cxn ang="0">
                <a:pos x="2718" y="405"/>
              </a:cxn>
              <a:cxn ang="0">
                <a:pos x="2466" y="333"/>
              </a:cxn>
              <a:cxn ang="0">
                <a:pos x="2202" y="261"/>
              </a:cxn>
              <a:cxn ang="0">
                <a:pos x="1929" y="198"/>
              </a:cxn>
              <a:cxn ang="0">
                <a:pos x="1695" y="153"/>
              </a:cxn>
              <a:cxn ang="0">
                <a:pos x="1434" y="111"/>
              </a:cxn>
              <a:cxn ang="0">
                <a:pos x="1188" y="75"/>
              </a:cxn>
              <a:cxn ang="0">
                <a:pos x="957" y="48"/>
              </a:cxn>
              <a:cxn ang="0">
                <a:pos x="747" y="30"/>
              </a:cxn>
              <a:cxn ang="0">
                <a:pos x="501" y="15"/>
              </a:cxn>
              <a:cxn ang="0">
                <a:pos x="246" y="3"/>
              </a:cxn>
              <a:cxn ang="0">
                <a:pos x="0" y="0"/>
              </a:cxn>
              <a:cxn ang="0">
                <a:pos x="0" y="275"/>
              </a:cxn>
              <a:cxn ang="0">
                <a:pos x="0" y="345"/>
              </a:cxn>
              <a:cxn ang="0">
                <a:pos x="0" y="275"/>
              </a:cxn>
              <a:cxn ang="0">
                <a:pos x="0" y="342"/>
              </a:cxn>
              <a:cxn ang="0">
                <a:pos x="339" y="351"/>
              </a:cxn>
              <a:cxn ang="0">
                <a:pos x="606" y="372"/>
              </a:cxn>
              <a:cxn ang="0">
                <a:pos x="852" y="399"/>
              </a:cxn>
              <a:cxn ang="0">
                <a:pos x="1068" y="435"/>
              </a:cxn>
              <a:cxn ang="0">
                <a:pos x="1275" y="474"/>
              </a:cxn>
              <a:cxn ang="0">
                <a:pos x="1545" y="540"/>
              </a:cxn>
              <a:cxn ang="0">
                <a:pos x="1761" y="603"/>
              </a:cxn>
              <a:cxn ang="0">
                <a:pos x="1971" y="678"/>
              </a:cxn>
              <a:cxn ang="0">
                <a:pos x="2166" y="747"/>
              </a:cxn>
              <a:cxn ang="0">
                <a:pos x="2397" y="852"/>
              </a:cxn>
              <a:cxn ang="0">
                <a:pos x="2613" y="960"/>
              </a:cxn>
              <a:cxn ang="0">
                <a:pos x="2832" y="1095"/>
              </a:cxn>
              <a:cxn ang="0">
                <a:pos x="3012" y="1212"/>
              </a:cxn>
              <a:cxn ang="0">
                <a:pos x="3186" y="1347"/>
              </a:cxn>
              <a:cxn ang="0">
                <a:pos x="3351" y="1497"/>
              </a:cxn>
              <a:cxn ang="0">
                <a:pos x="3480" y="1629"/>
              </a:cxn>
              <a:cxn ang="0">
                <a:pos x="3612" y="1785"/>
              </a:cxn>
              <a:cxn ang="0">
                <a:pos x="3699" y="1901"/>
              </a:cxn>
              <a:cxn ang="0">
                <a:pos x="5142" y="1901"/>
              </a:cxn>
              <a:cxn ang="0">
                <a:pos x="5076" y="1827"/>
              </a:cxn>
              <a:cxn ang="0">
                <a:pos x="4968" y="1707"/>
              </a:cxn>
              <a:cxn ang="0">
                <a:pos x="4797" y="1539"/>
              </a:cxn>
              <a:cxn ang="0">
                <a:pos x="4617" y="1383"/>
              </a:cxn>
              <a:cxn ang="0">
                <a:pos x="4410" y="1221"/>
              </a:cxn>
              <a:cxn ang="0">
                <a:pos x="4185" y="1071"/>
              </a:cxn>
              <a:cxn ang="0">
                <a:pos x="3960" y="939"/>
              </a:cxn>
              <a:cxn ang="0">
                <a:pos x="3708" y="801"/>
              </a:cxn>
              <a:cxn ang="0">
                <a:pos x="3492" y="702"/>
              </a:cxn>
              <a:cxn ang="0">
                <a:pos x="3231" y="588"/>
              </a:cxn>
              <a:cxn ang="0">
                <a:pos x="2964" y="489"/>
              </a:cxn>
              <a:cxn ang="0">
                <a:pos x="2718" y="405"/>
              </a:cxn>
            </a:cxnLst>
            <a:rect l="0" t="0" r="r" b="b"/>
            <a:pathLst>
              <a:path w="5143" h="1902">
                <a:moveTo>
                  <a:pt x="2718" y="405"/>
                </a:moveTo>
                <a:lnTo>
                  <a:pt x="2466" y="333"/>
                </a:lnTo>
                <a:lnTo>
                  <a:pt x="2202" y="261"/>
                </a:lnTo>
                <a:lnTo>
                  <a:pt x="1929" y="198"/>
                </a:lnTo>
                <a:lnTo>
                  <a:pt x="1695" y="153"/>
                </a:lnTo>
                <a:lnTo>
                  <a:pt x="1434" y="111"/>
                </a:lnTo>
                <a:lnTo>
                  <a:pt x="1188" y="75"/>
                </a:lnTo>
                <a:lnTo>
                  <a:pt x="957" y="48"/>
                </a:lnTo>
                <a:lnTo>
                  <a:pt x="747" y="30"/>
                </a:lnTo>
                <a:lnTo>
                  <a:pt x="501" y="15"/>
                </a:lnTo>
                <a:lnTo>
                  <a:pt x="246" y="3"/>
                </a:lnTo>
                <a:lnTo>
                  <a:pt x="0" y="0"/>
                </a:lnTo>
                <a:lnTo>
                  <a:pt x="0" y="275"/>
                </a:lnTo>
                <a:lnTo>
                  <a:pt x="0" y="345"/>
                </a:lnTo>
                <a:lnTo>
                  <a:pt x="0" y="275"/>
                </a:lnTo>
                <a:lnTo>
                  <a:pt x="0" y="342"/>
                </a:lnTo>
                <a:lnTo>
                  <a:pt x="339" y="351"/>
                </a:lnTo>
                <a:lnTo>
                  <a:pt x="606" y="372"/>
                </a:lnTo>
                <a:lnTo>
                  <a:pt x="852" y="399"/>
                </a:lnTo>
                <a:lnTo>
                  <a:pt x="1068" y="435"/>
                </a:lnTo>
                <a:lnTo>
                  <a:pt x="1275" y="474"/>
                </a:lnTo>
                <a:lnTo>
                  <a:pt x="1545" y="540"/>
                </a:lnTo>
                <a:lnTo>
                  <a:pt x="1761" y="603"/>
                </a:lnTo>
                <a:lnTo>
                  <a:pt x="1971" y="678"/>
                </a:lnTo>
                <a:lnTo>
                  <a:pt x="2166" y="747"/>
                </a:lnTo>
                <a:lnTo>
                  <a:pt x="2397" y="852"/>
                </a:lnTo>
                <a:lnTo>
                  <a:pt x="2613" y="960"/>
                </a:lnTo>
                <a:lnTo>
                  <a:pt x="2832" y="1095"/>
                </a:lnTo>
                <a:lnTo>
                  <a:pt x="3012" y="1212"/>
                </a:lnTo>
                <a:lnTo>
                  <a:pt x="3186" y="1347"/>
                </a:lnTo>
                <a:lnTo>
                  <a:pt x="3351" y="1497"/>
                </a:lnTo>
                <a:lnTo>
                  <a:pt x="3480" y="1629"/>
                </a:lnTo>
                <a:lnTo>
                  <a:pt x="3612" y="1785"/>
                </a:lnTo>
                <a:lnTo>
                  <a:pt x="3699" y="1901"/>
                </a:lnTo>
                <a:lnTo>
                  <a:pt x="5142" y="1901"/>
                </a:lnTo>
                <a:lnTo>
                  <a:pt x="5076" y="1827"/>
                </a:lnTo>
                <a:lnTo>
                  <a:pt x="4968" y="1707"/>
                </a:lnTo>
                <a:lnTo>
                  <a:pt x="4797" y="1539"/>
                </a:lnTo>
                <a:lnTo>
                  <a:pt x="4617" y="1383"/>
                </a:lnTo>
                <a:lnTo>
                  <a:pt x="4410" y="1221"/>
                </a:lnTo>
                <a:lnTo>
                  <a:pt x="4185" y="1071"/>
                </a:lnTo>
                <a:lnTo>
                  <a:pt x="3960" y="939"/>
                </a:lnTo>
                <a:lnTo>
                  <a:pt x="3708" y="801"/>
                </a:lnTo>
                <a:lnTo>
                  <a:pt x="3492" y="702"/>
                </a:lnTo>
                <a:lnTo>
                  <a:pt x="3231" y="588"/>
                </a:lnTo>
                <a:lnTo>
                  <a:pt x="2964" y="489"/>
                </a:lnTo>
                <a:lnTo>
                  <a:pt x="2718" y="405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Freeform 5"/>
          <p:cNvSpPr/>
          <p:nvPr/>
        </p:nvSpPr>
        <p:spPr bwMode="white">
          <a:xfrm>
            <a:off x="0" y="3146425"/>
            <a:ext cx="9144000" cy="36909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39"/>
              </a:cxn>
              <a:cxn ang="0">
                <a:pos x="558" y="357"/>
              </a:cxn>
              <a:cxn ang="0">
                <a:pos x="807" y="375"/>
              </a:cxn>
              <a:cxn ang="0">
                <a:pos x="1056" y="399"/>
              </a:cxn>
              <a:cxn ang="0">
                <a:pos x="1272" y="426"/>
              </a:cxn>
              <a:cxn ang="0">
                <a:pos x="1539" y="465"/>
              </a:cxn>
              <a:cxn ang="0">
                <a:pos x="1791" y="510"/>
              </a:cxn>
              <a:cxn ang="0">
                <a:pos x="2076" y="570"/>
              </a:cxn>
              <a:cxn ang="0">
                <a:pos x="2334" y="630"/>
              </a:cxn>
              <a:cxn ang="0">
                <a:pos x="2544" y="687"/>
              </a:cxn>
              <a:cxn ang="0">
                <a:pos x="2775" y="759"/>
              </a:cxn>
              <a:cxn ang="0">
                <a:pos x="3003" y="837"/>
              </a:cxn>
              <a:cxn ang="0">
                <a:pos x="3231" y="924"/>
              </a:cxn>
              <a:cxn ang="0">
                <a:pos x="3438" y="1005"/>
              </a:cxn>
              <a:cxn ang="0">
                <a:pos x="3663" y="1110"/>
              </a:cxn>
              <a:cxn ang="0">
                <a:pos x="3903" y="1233"/>
              </a:cxn>
              <a:cxn ang="0">
                <a:pos x="4149" y="1374"/>
              </a:cxn>
              <a:cxn ang="0">
                <a:pos x="4353" y="1506"/>
              </a:cxn>
              <a:cxn ang="0">
                <a:pos x="4491" y="1602"/>
              </a:cxn>
              <a:cxn ang="0">
                <a:pos x="4668" y="1740"/>
              </a:cxn>
              <a:cxn ang="0">
                <a:pos x="4824" y="1875"/>
              </a:cxn>
              <a:cxn ang="0">
                <a:pos x="4968" y="2016"/>
              </a:cxn>
              <a:cxn ang="0">
                <a:pos x="5100" y="2154"/>
              </a:cxn>
              <a:cxn ang="0">
                <a:pos x="5238" y="2324"/>
              </a:cxn>
              <a:cxn ang="0">
                <a:pos x="5759" y="2324"/>
              </a:cxn>
              <a:cxn ang="0">
                <a:pos x="5759" y="1245"/>
              </a:cxn>
              <a:cxn ang="0">
                <a:pos x="5580" y="1119"/>
              </a:cxn>
              <a:cxn ang="0">
                <a:pos x="5400" y="1020"/>
              </a:cxn>
              <a:cxn ang="0">
                <a:pos x="5205" y="918"/>
              </a:cxn>
              <a:cxn ang="0">
                <a:pos x="5031" y="837"/>
              </a:cxn>
              <a:cxn ang="0">
                <a:pos x="4866" y="771"/>
              </a:cxn>
              <a:cxn ang="0">
                <a:pos x="4710" y="711"/>
              </a:cxn>
              <a:cxn ang="0">
                <a:pos x="4545" y="651"/>
              </a:cxn>
              <a:cxn ang="0">
                <a:pos x="4386" y="600"/>
              </a:cxn>
              <a:cxn ang="0">
                <a:pos x="4248" y="552"/>
              </a:cxn>
              <a:cxn ang="0">
                <a:pos x="3993" y="483"/>
              </a:cxn>
              <a:cxn ang="0">
                <a:pos x="3777" y="423"/>
              </a:cxn>
              <a:cxn ang="0">
                <a:pos x="3564" y="375"/>
              </a:cxn>
              <a:cxn ang="0">
                <a:pos x="3282" y="312"/>
              </a:cxn>
              <a:cxn ang="0">
                <a:pos x="3003" y="261"/>
              </a:cxn>
              <a:cxn ang="0">
                <a:pos x="2733" y="213"/>
              </a:cxn>
              <a:cxn ang="0">
                <a:pos x="2451" y="171"/>
              </a:cxn>
              <a:cxn ang="0">
                <a:pos x="2211" y="138"/>
              </a:cxn>
              <a:cxn ang="0">
                <a:pos x="1974" y="108"/>
              </a:cxn>
              <a:cxn ang="0">
                <a:pos x="1665" y="81"/>
              </a:cxn>
              <a:cxn ang="0">
                <a:pos x="1437" y="60"/>
              </a:cxn>
              <a:cxn ang="0">
                <a:pos x="1125" y="36"/>
              </a:cxn>
              <a:cxn ang="0">
                <a:pos x="828" y="21"/>
              </a:cxn>
              <a:cxn ang="0">
                <a:pos x="558" y="12"/>
              </a:cxn>
              <a:cxn ang="0">
                <a:pos x="282" y="3"/>
              </a:cxn>
              <a:cxn ang="0">
                <a:pos x="0" y="0"/>
              </a:cxn>
            </a:cxnLst>
            <a:rect l="0" t="0" r="r" b="b"/>
            <a:pathLst>
              <a:path w="5760" h="2325">
                <a:moveTo>
                  <a:pt x="0" y="0"/>
                </a:moveTo>
                <a:lnTo>
                  <a:pt x="0" y="339"/>
                </a:lnTo>
                <a:lnTo>
                  <a:pt x="558" y="357"/>
                </a:lnTo>
                <a:lnTo>
                  <a:pt x="807" y="375"/>
                </a:lnTo>
                <a:lnTo>
                  <a:pt x="1056" y="399"/>
                </a:lnTo>
                <a:lnTo>
                  <a:pt x="1272" y="426"/>
                </a:lnTo>
                <a:lnTo>
                  <a:pt x="1539" y="465"/>
                </a:lnTo>
                <a:lnTo>
                  <a:pt x="1791" y="510"/>
                </a:lnTo>
                <a:lnTo>
                  <a:pt x="2076" y="570"/>
                </a:lnTo>
                <a:lnTo>
                  <a:pt x="2334" y="630"/>
                </a:lnTo>
                <a:lnTo>
                  <a:pt x="2544" y="687"/>
                </a:lnTo>
                <a:lnTo>
                  <a:pt x="2775" y="759"/>
                </a:lnTo>
                <a:lnTo>
                  <a:pt x="3003" y="837"/>
                </a:lnTo>
                <a:lnTo>
                  <a:pt x="3231" y="924"/>
                </a:lnTo>
                <a:lnTo>
                  <a:pt x="3438" y="1005"/>
                </a:lnTo>
                <a:lnTo>
                  <a:pt x="3663" y="1110"/>
                </a:lnTo>
                <a:lnTo>
                  <a:pt x="3903" y="1233"/>
                </a:lnTo>
                <a:lnTo>
                  <a:pt x="4149" y="1374"/>
                </a:lnTo>
                <a:lnTo>
                  <a:pt x="4353" y="1506"/>
                </a:lnTo>
                <a:lnTo>
                  <a:pt x="4491" y="1602"/>
                </a:lnTo>
                <a:lnTo>
                  <a:pt x="4668" y="1740"/>
                </a:lnTo>
                <a:lnTo>
                  <a:pt x="4824" y="1875"/>
                </a:lnTo>
                <a:lnTo>
                  <a:pt x="4968" y="2016"/>
                </a:lnTo>
                <a:lnTo>
                  <a:pt x="5100" y="2154"/>
                </a:lnTo>
                <a:lnTo>
                  <a:pt x="5238" y="2324"/>
                </a:lnTo>
                <a:lnTo>
                  <a:pt x="5759" y="2324"/>
                </a:lnTo>
                <a:lnTo>
                  <a:pt x="5759" y="1245"/>
                </a:lnTo>
                <a:lnTo>
                  <a:pt x="5580" y="1119"/>
                </a:lnTo>
                <a:lnTo>
                  <a:pt x="5400" y="1020"/>
                </a:lnTo>
                <a:lnTo>
                  <a:pt x="5205" y="918"/>
                </a:lnTo>
                <a:lnTo>
                  <a:pt x="5031" y="837"/>
                </a:lnTo>
                <a:lnTo>
                  <a:pt x="4866" y="771"/>
                </a:lnTo>
                <a:lnTo>
                  <a:pt x="4710" y="711"/>
                </a:lnTo>
                <a:lnTo>
                  <a:pt x="4545" y="651"/>
                </a:lnTo>
                <a:lnTo>
                  <a:pt x="4386" y="600"/>
                </a:lnTo>
                <a:lnTo>
                  <a:pt x="4248" y="552"/>
                </a:lnTo>
                <a:lnTo>
                  <a:pt x="3993" y="483"/>
                </a:lnTo>
                <a:lnTo>
                  <a:pt x="3777" y="423"/>
                </a:lnTo>
                <a:lnTo>
                  <a:pt x="3564" y="375"/>
                </a:lnTo>
                <a:lnTo>
                  <a:pt x="3282" y="312"/>
                </a:lnTo>
                <a:lnTo>
                  <a:pt x="3003" y="261"/>
                </a:lnTo>
                <a:lnTo>
                  <a:pt x="2733" y="213"/>
                </a:lnTo>
                <a:lnTo>
                  <a:pt x="2451" y="171"/>
                </a:lnTo>
                <a:lnTo>
                  <a:pt x="2211" y="138"/>
                </a:lnTo>
                <a:lnTo>
                  <a:pt x="1974" y="108"/>
                </a:lnTo>
                <a:lnTo>
                  <a:pt x="1665" y="81"/>
                </a:lnTo>
                <a:lnTo>
                  <a:pt x="1437" y="60"/>
                </a:lnTo>
                <a:lnTo>
                  <a:pt x="1125" y="36"/>
                </a:lnTo>
                <a:lnTo>
                  <a:pt x="828" y="21"/>
                </a:lnTo>
                <a:lnTo>
                  <a:pt x="558" y="12"/>
                </a:lnTo>
                <a:lnTo>
                  <a:pt x="282" y="3"/>
                </a:lnTo>
                <a:lnTo>
                  <a:pt x="0" y="0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Freeform 6"/>
          <p:cNvSpPr/>
          <p:nvPr/>
        </p:nvSpPr>
        <p:spPr bwMode="white">
          <a:xfrm>
            <a:off x="0" y="2460625"/>
            <a:ext cx="9144000" cy="24971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51"/>
              </a:cxn>
              <a:cxn ang="0">
                <a:pos x="282" y="357"/>
              </a:cxn>
              <a:cxn ang="0">
                <a:pos x="627" y="363"/>
              </a:cxn>
              <a:cxn ang="0">
                <a:pos x="960" y="375"/>
              </a:cxn>
              <a:cxn ang="0">
                <a:pos x="1218" y="393"/>
              </a:cxn>
              <a:cxn ang="0">
                <a:pos x="1470" y="411"/>
              </a:cxn>
              <a:cxn ang="0">
                <a:pos x="1746" y="435"/>
              </a:cxn>
              <a:cxn ang="0">
                <a:pos x="2022" y="462"/>
              </a:cxn>
              <a:cxn ang="0">
                <a:pos x="2340" y="504"/>
              </a:cxn>
              <a:cxn ang="0">
                <a:pos x="2664" y="549"/>
              </a:cxn>
              <a:cxn ang="0">
                <a:pos x="2952" y="597"/>
              </a:cxn>
              <a:cxn ang="0">
                <a:pos x="3225" y="648"/>
              </a:cxn>
              <a:cxn ang="0">
                <a:pos x="3513" y="708"/>
              </a:cxn>
              <a:cxn ang="0">
                <a:pos x="3693" y="750"/>
              </a:cxn>
              <a:cxn ang="0">
                <a:pos x="3936" y="810"/>
              </a:cxn>
              <a:cxn ang="0">
                <a:pos x="4095" y="855"/>
              </a:cxn>
              <a:cxn ang="0">
                <a:pos x="4281" y="909"/>
              </a:cxn>
              <a:cxn ang="0">
                <a:pos x="4503" y="981"/>
              </a:cxn>
              <a:cxn ang="0">
                <a:pos x="4704" y="1053"/>
              </a:cxn>
              <a:cxn ang="0">
                <a:pos x="4911" y="1131"/>
              </a:cxn>
              <a:cxn ang="0">
                <a:pos x="5073" y="1197"/>
              </a:cxn>
              <a:cxn ang="0">
                <a:pos x="5256" y="1281"/>
              </a:cxn>
              <a:cxn ang="0">
                <a:pos x="5475" y="1401"/>
              </a:cxn>
              <a:cxn ang="0">
                <a:pos x="5628" y="1482"/>
              </a:cxn>
              <a:cxn ang="0">
                <a:pos x="5759" y="1572"/>
              </a:cxn>
              <a:cxn ang="0">
                <a:pos x="5759" y="633"/>
              </a:cxn>
              <a:cxn ang="0">
                <a:pos x="5493" y="570"/>
              </a:cxn>
              <a:cxn ang="0">
                <a:pos x="5214" y="501"/>
              </a:cxn>
              <a:cxn ang="0">
                <a:pos x="4950" y="444"/>
              </a:cxn>
              <a:cxn ang="0">
                <a:pos x="4701" y="396"/>
              </a:cxn>
              <a:cxn ang="0">
                <a:pos x="4425" y="348"/>
              </a:cxn>
              <a:cxn ang="0">
                <a:pos x="4110" y="294"/>
              </a:cxn>
              <a:cxn ang="0">
                <a:pos x="3813" y="252"/>
              </a:cxn>
              <a:cxn ang="0">
                <a:pos x="3549" y="213"/>
              </a:cxn>
              <a:cxn ang="0">
                <a:pos x="3261" y="183"/>
              </a:cxn>
              <a:cxn ang="0">
                <a:pos x="3015" y="153"/>
              </a:cxn>
              <a:cxn ang="0">
                <a:pos x="2757" y="129"/>
              </a:cxn>
              <a:cxn ang="0">
                <a:pos x="2520" y="105"/>
              </a:cxn>
              <a:cxn ang="0">
                <a:pos x="2301" y="87"/>
              </a:cxn>
              <a:cxn ang="0">
                <a:pos x="2013" y="66"/>
              </a:cxn>
              <a:cxn ang="0">
                <a:pos x="1731" y="48"/>
              </a:cxn>
              <a:cxn ang="0">
                <a:pos x="1524" y="39"/>
              </a:cxn>
              <a:cxn ang="0">
                <a:pos x="1260" y="27"/>
              </a:cxn>
              <a:cxn ang="0">
                <a:pos x="966" y="15"/>
              </a:cxn>
              <a:cxn ang="0">
                <a:pos x="714" y="12"/>
              </a:cxn>
              <a:cxn ang="0">
                <a:pos x="510" y="6"/>
              </a:cxn>
              <a:cxn ang="0">
                <a:pos x="243" y="0"/>
              </a:cxn>
              <a:cxn ang="0">
                <a:pos x="0" y="0"/>
              </a:cxn>
            </a:cxnLst>
            <a:rect l="0" t="0" r="r" b="b"/>
            <a:pathLst>
              <a:path w="5760" h="1573">
                <a:moveTo>
                  <a:pt x="0" y="0"/>
                </a:moveTo>
                <a:lnTo>
                  <a:pt x="0" y="351"/>
                </a:lnTo>
                <a:lnTo>
                  <a:pt x="282" y="357"/>
                </a:lnTo>
                <a:lnTo>
                  <a:pt x="627" y="363"/>
                </a:lnTo>
                <a:lnTo>
                  <a:pt x="960" y="375"/>
                </a:lnTo>
                <a:lnTo>
                  <a:pt x="1218" y="393"/>
                </a:lnTo>
                <a:lnTo>
                  <a:pt x="1470" y="411"/>
                </a:lnTo>
                <a:lnTo>
                  <a:pt x="1746" y="435"/>
                </a:lnTo>
                <a:lnTo>
                  <a:pt x="2022" y="462"/>
                </a:lnTo>
                <a:lnTo>
                  <a:pt x="2340" y="504"/>
                </a:lnTo>
                <a:lnTo>
                  <a:pt x="2664" y="549"/>
                </a:lnTo>
                <a:lnTo>
                  <a:pt x="2952" y="597"/>
                </a:lnTo>
                <a:lnTo>
                  <a:pt x="3225" y="648"/>
                </a:lnTo>
                <a:lnTo>
                  <a:pt x="3513" y="708"/>
                </a:lnTo>
                <a:lnTo>
                  <a:pt x="3693" y="750"/>
                </a:lnTo>
                <a:lnTo>
                  <a:pt x="3936" y="810"/>
                </a:lnTo>
                <a:lnTo>
                  <a:pt x="4095" y="855"/>
                </a:lnTo>
                <a:lnTo>
                  <a:pt x="4281" y="909"/>
                </a:lnTo>
                <a:lnTo>
                  <a:pt x="4503" y="981"/>
                </a:lnTo>
                <a:lnTo>
                  <a:pt x="4704" y="1053"/>
                </a:lnTo>
                <a:lnTo>
                  <a:pt x="4911" y="1131"/>
                </a:lnTo>
                <a:lnTo>
                  <a:pt x="5073" y="1197"/>
                </a:lnTo>
                <a:lnTo>
                  <a:pt x="5256" y="1281"/>
                </a:lnTo>
                <a:lnTo>
                  <a:pt x="5475" y="1401"/>
                </a:lnTo>
                <a:lnTo>
                  <a:pt x="5628" y="1482"/>
                </a:lnTo>
                <a:lnTo>
                  <a:pt x="5759" y="1572"/>
                </a:lnTo>
                <a:lnTo>
                  <a:pt x="5759" y="633"/>
                </a:lnTo>
                <a:lnTo>
                  <a:pt x="5493" y="570"/>
                </a:lnTo>
                <a:lnTo>
                  <a:pt x="5214" y="501"/>
                </a:lnTo>
                <a:lnTo>
                  <a:pt x="4950" y="444"/>
                </a:lnTo>
                <a:lnTo>
                  <a:pt x="4701" y="396"/>
                </a:lnTo>
                <a:lnTo>
                  <a:pt x="4425" y="348"/>
                </a:lnTo>
                <a:lnTo>
                  <a:pt x="4110" y="294"/>
                </a:lnTo>
                <a:lnTo>
                  <a:pt x="3813" y="252"/>
                </a:lnTo>
                <a:lnTo>
                  <a:pt x="3549" y="213"/>
                </a:lnTo>
                <a:lnTo>
                  <a:pt x="3261" y="183"/>
                </a:lnTo>
                <a:lnTo>
                  <a:pt x="3015" y="153"/>
                </a:lnTo>
                <a:lnTo>
                  <a:pt x="2757" y="129"/>
                </a:lnTo>
                <a:lnTo>
                  <a:pt x="2520" y="105"/>
                </a:lnTo>
                <a:lnTo>
                  <a:pt x="2301" y="87"/>
                </a:lnTo>
                <a:lnTo>
                  <a:pt x="2013" y="66"/>
                </a:lnTo>
                <a:lnTo>
                  <a:pt x="1731" y="48"/>
                </a:lnTo>
                <a:lnTo>
                  <a:pt x="1524" y="39"/>
                </a:lnTo>
                <a:lnTo>
                  <a:pt x="1260" y="27"/>
                </a:lnTo>
                <a:lnTo>
                  <a:pt x="966" y="15"/>
                </a:lnTo>
                <a:lnTo>
                  <a:pt x="714" y="12"/>
                </a:lnTo>
                <a:lnTo>
                  <a:pt x="510" y="6"/>
                </a:lnTo>
                <a:lnTo>
                  <a:pt x="243" y="0"/>
                </a:lnTo>
                <a:lnTo>
                  <a:pt x="0" y="0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" name="Freeform 7"/>
          <p:cNvSpPr/>
          <p:nvPr/>
        </p:nvSpPr>
        <p:spPr bwMode="white">
          <a:xfrm>
            <a:off x="0" y="1793875"/>
            <a:ext cx="9144000" cy="15398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39"/>
              </a:cxn>
              <a:cxn ang="0">
                <a:pos x="318" y="342"/>
              </a:cxn>
              <a:cxn ang="0">
                <a:pos x="591" y="348"/>
              </a:cxn>
              <a:cxn ang="0">
                <a:pos x="846" y="354"/>
              </a:cxn>
              <a:cxn ang="0">
                <a:pos x="1074" y="360"/>
              </a:cxn>
              <a:cxn ang="0">
                <a:pos x="1314" y="366"/>
              </a:cxn>
              <a:cxn ang="0">
                <a:pos x="1599" y="381"/>
              </a:cxn>
              <a:cxn ang="0">
                <a:pos x="1911" y="399"/>
              </a:cxn>
              <a:cxn ang="0">
                <a:pos x="2241" y="420"/>
              </a:cxn>
              <a:cxn ang="0">
                <a:pos x="2619" y="453"/>
              </a:cxn>
              <a:cxn ang="0">
                <a:pos x="2889" y="477"/>
              </a:cxn>
              <a:cxn ang="0">
                <a:pos x="3177" y="507"/>
              </a:cxn>
              <a:cxn ang="0">
                <a:pos x="3498" y="543"/>
              </a:cxn>
              <a:cxn ang="0">
                <a:pos x="3813" y="585"/>
              </a:cxn>
              <a:cxn ang="0">
                <a:pos x="4044" y="618"/>
              </a:cxn>
              <a:cxn ang="0">
                <a:pos x="4365" y="669"/>
              </a:cxn>
              <a:cxn ang="0">
                <a:pos x="4683" y="726"/>
              </a:cxn>
              <a:cxn ang="0">
                <a:pos x="4980" y="786"/>
              </a:cxn>
              <a:cxn ang="0">
                <a:pos x="5268" y="846"/>
              </a:cxn>
              <a:cxn ang="0">
                <a:pos x="5646" y="942"/>
              </a:cxn>
              <a:cxn ang="0">
                <a:pos x="5759" y="969"/>
              </a:cxn>
              <a:cxn ang="0">
                <a:pos x="5759" y="0"/>
              </a:cxn>
              <a:cxn ang="0">
                <a:pos x="0" y="0"/>
              </a:cxn>
            </a:cxnLst>
            <a:rect l="0" t="0" r="r" b="b"/>
            <a:pathLst>
              <a:path w="5760" h="970">
                <a:moveTo>
                  <a:pt x="0" y="0"/>
                </a:moveTo>
                <a:lnTo>
                  <a:pt x="0" y="339"/>
                </a:lnTo>
                <a:lnTo>
                  <a:pt x="318" y="342"/>
                </a:lnTo>
                <a:lnTo>
                  <a:pt x="591" y="348"/>
                </a:lnTo>
                <a:lnTo>
                  <a:pt x="846" y="354"/>
                </a:lnTo>
                <a:lnTo>
                  <a:pt x="1074" y="360"/>
                </a:lnTo>
                <a:lnTo>
                  <a:pt x="1314" y="366"/>
                </a:lnTo>
                <a:lnTo>
                  <a:pt x="1599" y="381"/>
                </a:lnTo>
                <a:lnTo>
                  <a:pt x="1911" y="399"/>
                </a:lnTo>
                <a:lnTo>
                  <a:pt x="2241" y="420"/>
                </a:lnTo>
                <a:lnTo>
                  <a:pt x="2619" y="453"/>
                </a:lnTo>
                <a:lnTo>
                  <a:pt x="2889" y="477"/>
                </a:lnTo>
                <a:lnTo>
                  <a:pt x="3177" y="507"/>
                </a:lnTo>
                <a:lnTo>
                  <a:pt x="3498" y="543"/>
                </a:lnTo>
                <a:lnTo>
                  <a:pt x="3813" y="585"/>
                </a:lnTo>
                <a:lnTo>
                  <a:pt x="4044" y="618"/>
                </a:lnTo>
                <a:lnTo>
                  <a:pt x="4365" y="669"/>
                </a:lnTo>
                <a:lnTo>
                  <a:pt x="4683" y="726"/>
                </a:lnTo>
                <a:lnTo>
                  <a:pt x="4980" y="786"/>
                </a:lnTo>
                <a:lnTo>
                  <a:pt x="5268" y="846"/>
                </a:lnTo>
                <a:lnTo>
                  <a:pt x="5646" y="942"/>
                </a:lnTo>
                <a:lnTo>
                  <a:pt x="5759" y="969"/>
                </a:lnTo>
                <a:lnTo>
                  <a:pt x="5759" y="0"/>
                </a:lnTo>
                <a:lnTo>
                  <a:pt x="0" y="0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" name="Freeform 8"/>
          <p:cNvSpPr/>
          <p:nvPr/>
        </p:nvSpPr>
        <p:spPr bwMode="white">
          <a:xfrm>
            <a:off x="0" y="-20637"/>
            <a:ext cx="9144000" cy="1682750"/>
          </a:xfrm>
          <a:custGeom>
            <a:avLst/>
            <a:gdLst/>
            <a:ahLst/>
            <a:cxnLst>
              <a:cxn ang="0">
                <a:pos x="0" y="753"/>
              </a:cxn>
              <a:cxn ang="0">
                <a:pos x="0" y="1059"/>
              </a:cxn>
              <a:cxn ang="0">
                <a:pos x="5759" y="1059"/>
              </a:cxn>
              <a:cxn ang="0">
                <a:pos x="5759" y="0"/>
              </a:cxn>
              <a:cxn ang="0">
                <a:pos x="5430" y="0"/>
              </a:cxn>
              <a:cxn ang="0">
                <a:pos x="5298" y="84"/>
              </a:cxn>
              <a:cxn ang="0">
                <a:pos x="5136" y="159"/>
              </a:cxn>
              <a:cxn ang="0">
                <a:pos x="4968" y="222"/>
              </a:cxn>
              <a:cxn ang="0">
                <a:pos x="4812" y="267"/>
              </a:cxn>
              <a:cxn ang="0">
                <a:pos x="4626" y="324"/>
              </a:cxn>
              <a:cxn ang="0">
                <a:pos x="4440" y="366"/>
              </a:cxn>
              <a:cxn ang="0">
                <a:pos x="4230" y="414"/>
              </a:cxn>
              <a:cxn ang="0">
                <a:pos x="3939" y="468"/>
              </a:cxn>
              <a:cxn ang="0">
                <a:pos x="3711" y="504"/>
              </a:cxn>
              <a:cxn ang="0">
                <a:pos x="3441" y="543"/>
              </a:cxn>
              <a:cxn ang="0">
                <a:pos x="3189" y="579"/>
              </a:cxn>
              <a:cxn ang="0">
                <a:pos x="2925" y="606"/>
              </a:cxn>
              <a:cxn ang="0">
                <a:pos x="2679" y="633"/>
              </a:cxn>
              <a:cxn ang="0">
                <a:pos x="2418" y="654"/>
              </a:cxn>
              <a:cxn ang="0">
                <a:pos x="2142" y="675"/>
              </a:cxn>
              <a:cxn ang="0">
                <a:pos x="1896" y="693"/>
              </a:cxn>
              <a:cxn ang="0">
                <a:pos x="1647" y="708"/>
              </a:cxn>
              <a:cxn ang="0">
                <a:pos x="1404" y="720"/>
              </a:cxn>
              <a:cxn ang="0">
                <a:pos x="1170" y="732"/>
              </a:cxn>
              <a:cxn ang="0">
                <a:pos x="906" y="738"/>
              </a:cxn>
              <a:cxn ang="0">
                <a:pos x="534" y="747"/>
              </a:cxn>
              <a:cxn ang="0">
                <a:pos x="201" y="753"/>
              </a:cxn>
              <a:cxn ang="0">
                <a:pos x="0" y="753"/>
              </a:cxn>
            </a:cxnLst>
            <a:rect l="0" t="0" r="r" b="b"/>
            <a:pathLst>
              <a:path w="5760" h="1060">
                <a:moveTo>
                  <a:pt x="0" y="753"/>
                </a:moveTo>
                <a:lnTo>
                  <a:pt x="0" y="1059"/>
                </a:lnTo>
                <a:lnTo>
                  <a:pt x="5759" y="1059"/>
                </a:lnTo>
                <a:lnTo>
                  <a:pt x="5759" y="0"/>
                </a:lnTo>
                <a:lnTo>
                  <a:pt x="5430" y="0"/>
                </a:lnTo>
                <a:lnTo>
                  <a:pt x="5298" y="84"/>
                </a:lnTo>
                <a:lnTo>
                  <a:pt x="5136" y="159"/>
                </a:lnTo>
                <a:lnTo>
                  <a:pt x="4968" y="222"/>
                </a:lnTo>
                <a:lnTo>
                  <a:pt x="4812" y="267"/>
                </a:lnTo>
                <a:lnTo>
                  <a:pt x="4626" y="324"/>
                </a:lnTo>
                <a:lnTo>
                  <a:pt x="4440" y="366"/>
                </a:lnTo>
                <a:lnTo>
                  <a:pt x="4230" y="414"/>
                </a:lnTo>
                <a:lnTo>
                  <a:pt x="3939" y="468"/>
                </a:lnTo>
                <a:lnTo>
                  <a:pt x="3711" y="504"/>
                </a:lnTo>
                <a:lnTo>
                  <a:pt x="3441" y="543"/>
                </a:lnTo>
                <a:lnTo>
                  <a:pt x="3189" y="579"/>
                </a:lnTo>
                <a:lnTo>
                  <a:pt x="2925" y="606"/>
                </a:lnTo>
                <a:lnTo>
                  <a:pt x="2679" y="633"/>
                </a:lnTo>
                <a:lnTo>
                  <a:pt x="2418" y="654"/>
                </a:lnTo>
                <a:lnTo>
                  <a:pt x="2142" y="675"/>
                </a:lnTo>
                <a:lnTo>
                  <a:pt x="1896" y="693"/>
                </a:lnTo>
                <a:lnTo>
                  <a:pt x="1647" y="708"/>
                </a:lnTo>
                <a:lnTo>
                  <a:pt x="1404" y="720"/>
                </a:lnTo>
                <a:lnTo>
                  <a:pt x="1170" y="732"/>
                </a:lnTo>
                <a:lnTo>
                  <a:pt x="906" y="738"/>
                </a:lnTo>
                <a:lnTo>
                  <a:pt x="534" y="747"/>
                </a:lnTo>
                <a:lnTo>
                  <a:pt x="201" y="753"/>
                </a:lnTo>
                <a:lnTo>
                  <a:pt x="0" y="753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" name="Freeform 9"/>
          <p:cNvSpPr/>
          <p:nvPr/>
        </p:nvSpPr>
        <p:spPr bwMode="white">
          <a:xfrm>
            <a:off x="0" y="-20637"/>
            <a:ext cx="8388350" cy="1068388"/>
          </a:xfrm>
          <a:custGeom>
            <a:avLst/>
            <a:gdLst/>
            <a:ahLst/>
            <a:cxnLst>
              <a:cxn ang="0">
                <a:pos x="0" y="366"/>
              </a:cxn>
              <a:cxn ang="0">
                <a:pos x="0" y="672"/>
              </a:cxn>
              <a:cxn ang="0">
                <a:pos x="303" y="672"/>
              </a:cxn>
              <a:cxn ang="0">
                <a:pos x="723" y="663"/>
              </a:cxn>
              <a:cxn ang="0">
                <a:pos x="1020" y="654"/>
              </a:cxn>
              <a:cxn ang="0">
                <a:pos x="1302" y="642"/>
              </a:cxn>
              <a:cxn ang="0">
                <a:pos x="1554" y="630"/>
              </a:cxn>
              <a:cxn ang="0">
                <a:pos x="1779" y="615"/>
              </a:cxn>
              <a:cxn ang="0">
                <a:pos x="1962" y="606"/>
              </a:cxn>
              <a:cxn ang="0">
                <a:pos x="2193" y="588"/>
              </a:cxn>
              <a:cxn ang="0">
                <a:pos x="2448" y="570"/>
              </a:cxn>
              <a:cxn ang="0">
                <a:pos x="2700" y="546"/>
              </a:cxn>
              <a:cxn ang="0">
                <a:pos x="2904" y="528"/>
              </a:cxn>
              <a:cxn ang="0">
                <a:pos x="3138" y="498"/>
              </a:cxn>
              <a:cxn ang="0">
                <a:pos x="3324" y="474"/>
              </a:cxn>
              <a:cxn ang="0">
                <a:pos x="3534" y="447"/>
              </a:cxn>
              <a:cxn ang="0">
                <a:pos x="3735" y="420"/>
              </a:cxn>
              <a:cxn ang="0">
                <a:pos x="3933" y="384"/>
              </a:cxn>
              <a:cxn ang="0">
                <a:pos x="4116" y="351"/>
              </a:cxn>
              <a:cxn ang="0">
                <a:pos x="4266" y="318"/>
              </a:cxn>
              <a:cxn ang="0">
                <a:pos x="4446" y="279"/>
              </a:cxn>
              <a:cxn ang="0">
                <a:pos x="4620" y="237"/>
              </a:cxn>
              <a:cxn ang="0">
                <a:pos x="4779" y="192"/>
              </a:cxn>
              <a:cxn ang="0">
                <a:pos x="4920" y="147"/>
              </a:cxn>
              <a:cxn ang="0">
                <a:pos x="5085" y="90"/>
              </a:cxn>
              <a:cxn ang="0">
                <a:pos x="5193" y="42"/>
              </a:cxn>
              <a:cxn ang="0">
                <a:pos x="5283" y="0"/>
              </a:cxn>
              <a:cxn ang="0">
                <a:pos x="3201" y="0"/>
              </a:cxn>
              <a:cxn ang="0">
                <a:pos x="2982" y="57"/>
              </a:cxn>
              <a:cxn ang="0">
                <a:pos x="2775" y="108"/>
              </a:cxn>
              <a:cxn ang="0">
                <a:pos x="2562" y="150"/>
              </a:cxn>
              <a:cxn ang="0">
                <a:pos x="2397" y="183"/>
              </a:cxn>
              <a:cxn ang="0">
                <a:pos x="2205" y="213"/>
              </a:cxn>
              <a:cxn ang="0">
                <a:pos x="2001" y="243"/>
              </a:cxn>
              <a:cxn ang="0">
                <a:pos x="1776" y="273"/>
              </a:cxn>
              <a:cxn ang="0">
                <a:pos x="1536" y="297"/>
              </a:cxn>
              <a:cxn ang="0">
                <a:pos x="1344" y="312"/>
              </a:cxn>
              <a:cxn ang="0">
                <a:pos x="1134" y="330"/>
              </a:cxn>
              <a:cxn ang="0">
                <a:pos x="921" y="342"/>
              </a:cxn>
              <a:cxn ang="0">
                <a:pos x="696" y="354"/>
              </a:cxn>
              <a:cxn ang="0">
                <a:pos x="501" y="360"/>
              </a:cxn>
              <a:cxn ang="0">
                <a:pos x="279" y="366"/>
              </a:cxn>
              <a:cxn ang="0">
                <a:pos x="99" y="369"/>
              </a:cxn>
              <a:cxn ang="0">
                <a:pos x="0" y="366"/>
              </a:cxn>
            </a:cxnLst>
            <a:rect l="0" t="0" r="r" b="b"/>
            <a:pathLst>
              <a:path w="5284" h="673">
                <a:moveTo>
                  <a:pt x="0" y="366"/>
                </a:moveTo>
                <a:lnTo>
                  <a:pt x="0" y="672"/>
                </a:lnTo>
                <a:lnTo>
                  <a:pt x="303" y="672"/>
                </a:lnTo>
                <a:lnTo>
                  <a:pt x="723" y="663"/>
                </a:lnTo>
                <a:lnTo>
                  <a:pt x="1020" y="654"/>
                </a:lnTo>
                <a:lnTo>
                  <a:pt x="1302" y="642"/>
                </a:lnTo>
                <a:lnTo>
                  <a:pt x="1554" y="630"/>
                </a:lnTo>
                <a:lnTo>
                  <a:pt x="1779" y="615"/>
                </a:lnTo>
                <a:lnTo>
                  <a:pt x="1962" y="606"/>
                </a:lnTo>
                <a:lnTo>
                  <a:pt x="2193" y="588"/>
                </a:lnTo>
                <a:lnTo>
                  <a:pt x="2448" y="570"/>
                </a:lnTo>
                <a:lnTo>
                  <a:pt x="2700" y="546"/>
                </a:lnTo>
                <a:lnTo>
                  <a:pt x="2904" y="528"/>
                </a:lnTo>
                <a:lnTo>
                  <a:pt x="3138" y="498"/>
                </a:lnTo>
                <a:lnTo>
                  <a:pt x="3324" y="474"/>
                </a:lnTo>
                <a:lnTo>
                  <a:pt x="3534" y="447"/>
                </a:lnTo>
                <a:lnTo>
                  <a:pt x="3735" y="420"/>
                </a:lnTo>
                <a:lnTo>
                  <a:pt x="3933" y="384"/>
                </a:lnTo>
                <a:lnTo>
                  <a:pt x="4116" y="351"/>
                </a:lnTo>
                <a:lnTo>
                  <a:pt x="4266" y="318"/>
                </a:lnTo>
                <a:lnTo>
                  <a:pt x="4446" y="279"/>
                </a:lnTo>
                <a:lnTo>
                  <a:pt x="4620" y="237"/>
                </a:lnTo>
                <a:lnTo>
                  <a:pt x="4779" y="192"/>
                </a:lnTo>
                <a:lnTo>
                  <a:pt x="4920" y="147"/>
                </a:lnTo>
                <a:lnTo>
                  <a:pt x="5085" y="90"/>
                </a:lnTo>
                <a:lnTo>
                  <a:pt x="5193" y="42"/>
                </a:lnTo>
                <a:lnTo>
                  <a:pt x="5283" y="0"/>
                </a:lnTo>
                <a:lnTo>
                  <a:pt x="3201" y="0"/>
                </a:lnTo>
                <a:lnTo>
                  <a:pt x="2982" y="57"/>
                </a:lnTo>
                <a:lnTo>
                  <a:pt x="2775" y="108"/>
                </a:lnTo>
                <a:lnTo>
                  <a:pt x="2562" y="150"/>
                </a:lnTo>
                <a:lnTo>
                  <a:pt x="2397" y="183"/>
                </a:lnTo>
                <a:lnTo>
                  <a:pt x="2205" y="213"/>
                </a:lnTo>
                <a:lnTo>
                  <a:pt x="2001" y="243"/>
                </a:lnTo>
                <a:lnTo>
                  <a:pt x="1776" y="273"/>
                </a:lnTo>
                <a:lnTo>
                  <a:pt x="1536" y="297"/>
                </a:lnTo>
                <a:lnTo>
                  <a:pt x="1344" y="312"/>
                </a:lnTo>
                <a:lnTo>
                  <a:pt x="1134" y="330"/>
                </a:lnTo>
                <a:lnTo>
                  <a:pt x="921" y="342"/>
                </a:lnTo>
                <a:lnTo>
                  <a:pt x="696" y="354"/>
                </a:lnTo>
                <a:lnTo>
                  <a:pt x="501" y="360"/>
                </a:lnTo>
                <a:lnTo>
                  <a:pt x="279" y="366"/>
                </a:lnTo>
                <a:lnTo>
                  <a:pt x="99" y="369"/>
                </a:lnTo>
                <a:lnTo>
                  <a:pt x="0" y="366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" name="Freeform 10"/>
          <p:cNvSpPr/>
          <p:nvPr/>
        </p:nvSpPr>
        <p:spPr bwMode="white">
          <a:xfrm>
            <a:off x="0" y="-20637"/>
            <a:ext cx="4578350" cy="4540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85"/>
              </a:cxn>
              <a:cxn ang="0">
                <a:pos x="192" y="285"/>
              </a:cxn>
              <a:cxn ang="0">
                <a:pos x="384" y="282"/>
              </a:cxn>
              <a:cxn ang="0">
                <a:pos x="579" y="276"/>
              </a:cxn>
              <a:cxn ang="0">
                <a:pos x="789" y="267"/>
              </a:cxn>
              <a:cxn ang="0">
                <a:pos x="999" y="258"/>
              </a:cxn>
              <a:cxn ang="0">
                <a:pos x="1161" y="246"/>
              </a:cxn>
              <a:cxn ang="0">
                <a:pos x="1302" y="234"/>
              </a:cxn>
              <a:cxn ang="0">
                <a:pos x="1458" y="222"/>
              </a:cxn>
              <a:cxn ang="0">
                <a:pos x="1665" y="201"/>
              </a:cxn>
              <a:cxn ang="0">
                <a:pos x="1992" y="159"/>
              </a:cxn>
              <a:cxn ang="0">
                <a:pos x="2301" y="117"/>
              </a:cxn>
              <a:cxn ang="0">
                <a:pos x="2604" y="60"/>
              </a:cxn>
              <a:cxn ang="0">
                <a:pos x="2883" y="0"/>
              </a:cxn>
              <a:cxn ang="0">
                <a:pos x="0" y="0"/>
              </a:cxn>
            </a:cxnLst>
            <a:rect l="0" t="0" r="r" b="b"/>
            <a:pathLst>
              <a:path w="2884" h="286">
                <a:moveTo>
                  <a:pt x="0" y="0"/>
                </a:moveTo>
                <a:lnTo>
                  <a:pt x="0" y="285"/>
                </a:lnTo>
                <a:lnTo>
                  <a:pt x="192" y="285"/>
                </a:lnTo>
                <a:lnTo>
                  <a:pt x="384" y="282"/>
                </a:lnTo>
                <a:lnTo>
                  <a:pt x="579" y="276"/>
                </a:lnTo>
                <a:lnTo>
                  <a:pt x="789" y="267"/>
                </a:lnTo>
                <a:lnTo>
                  <a:pt x="999" y="258"/>
                </a:lnTo>
                <a:lnTo>
                  <a:pt x="1161" y="246"/>
                </a:lnTo>
                <a:lnTo>
                  <a:pt x="1302" y="234"/>
                </a:lnTo>
                <a:lnTo>
                  <a:pt x="1458" y="222"/>
                </a:lnTo>
                <a:lnTo>
                  <a:pt x="1665" y="201"/>
                </a:lnTo>
                <a:lnTo>
                  <a:pt x="1992" y="159"/>
                </a:lnTo>
                <a:lnTo>
                  <a:pt x="2301" y="117"/>
                </a:lnTo>
                <a:lnTo>
                  <a:pt x="2604" y="60"/>
                </a:lnTo>
                <a:lnTo>
                  <a:pt x="2883" y="0"/>
                </a:lnTo>
                <a:lnTo>
                  <a:pt x="0" y="0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83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 algn="l">
              <a:defRPr sz="4800">
                <a:solidFill>
                  <a:schemeClr val="tx1"/>
                </a:solidFill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zh-CN" strike="noStrike" noProof="1"/>
          </a:p>
        </p:txBody>
      </p:sp>
      <p:sp>
        <p:nvSpPr>
          <p:cNvPr id="3084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>
              <a:spcBef>
                <a:spcPct val="0"/>
              </a:spcBef>
              <a:buFontTx/>
              <a:buNone/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  <p:sp>
        <p:nvSpPr>
          <p:cNvPr id="25" name="Rectangle 1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mtClean="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mtClean="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" name="Rectangle 1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3E"/>
            </a:gs>
            <a:gs pos="50000">
              <a:srgbClr val="000086"/>
            </a:gs>
            <a:gs pos="100000">
              <a:srgbClr val="00003E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8809038" y="0"/>
            <a:ext cx="334963" cy="68580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50000">
                <a:schemeClr val="hlink"/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1" name="Freeform 3"/>
          <p:cNvSpPr/>
          <p:nvPr/>
        </p:nvSpPr>
        <p:spPr bwMode="white">
          <a:xfrm>
            <a:off x="-9525" y="4489450"/>
            <a:ext cx="5754688" cy="2368550"/>
          </a:xfrm>
          <a:custGeom>
            <a:avLst/>
            <a:gdLst/>
            <a:ahLst/>
            <a:cxnLst>
              <a:cxn ang="0">
                <a:pos x="0" y="1491"/>
              </a:cxn>
              <a:cxn ang="0">
                <a:pos x="0" y="0"/>
              </a:cxn>
              <a:cxn ang="0">
                <a:pos x="171" y="3"/>
              </a:cxn>
              <a:cxn ang="0">
                <a:pos x="355" y="9"/>
              </a:cxn>
              <a:cxn ang="0">
                <a:pos x="499" y="21"/>
              </a:cxn>
              <a:cxn ang="0">
                <a:pos x="650" y="36"/>
              </a:cxn>
              <a:cxn ang="0">
                <a:pos x="809" y="54"/>
              </a:cxn>
              <a:cxn ang="0">
                <a:pos x="957" y="78"/>
              </a:cxn>
              <a:cxn ang="0">
                <a:pos x="1119" y="105"/>
              </a:cxn>
              <a:cxn ang="0">
                <a:pos x="1261" y="133"/>
              </a:cxn>
              <a:cxn ang="0">
                <a:pos x="1441" y="175"/>
              </a:cxn>
              <a:cxn ang="0">
                <a:pos x="1598" y="217"/>
              </a:cxn>
              <a:cxn ang="0">
                <a:pos x="1763" y="269"/>
              </a:cxn>
              <a:cxn ang="0">
                <a:pos x="1887" y="308"/>
              </a:cxn>
              <a:cxn ang="0">
                <a:pos x="2085" y="384"/>
              </a:cxn>
              <a:cxn ang="0">
                <a:pos x="2230" y="444"/>
              </a:cxn>
              <a:cxn ang="0">
                <a:pos x="2456" y="547"/>
              </a:cxn>
              <a:cxn ang="0">
                <a:pos x="2666" y="662"/>
              </a:cxn>
              <a:cxn ang="0">
                <a:pos x="2859" y="786"/>
              </a:cxn>
              <a:cxn ang="0">
                <a:pos x="3046" y="920"/>
              </a:cxn>
              <a:cxn ang="0">
                <a:pos x="3193" y="1038"/>
              </a:cxn>
              <a:cxn ang="0">
                <a:pos x="3332" y="1168"/>
              </a:cxn>
              <a:cxn ang="0">
                <a:pos x="3440" y="1280"/>
              </a:cxn>
              <a:cxn ang="0">
                <a:pos x="3524" y="1380"/>
              </a:cxn>
              <a:cxn ang="0">
                <a:pos x="3624" y="1491"/>
              </a:cxn>
              <a:cxn ang="0">
                <a:pos x="3608" y="1491"/>
              </a:cxn>
              <a:cxn ang="0">
                <a:pos x="0" y="1491"/>
              </a:cxn>
            </a:cxnLst>
            <a:rect l="0" t="0" r="r" b="b"/>
            <a:pathLst>
              <a:path w="3625" h="1492">
                <a:moveTo>
                  <a:pt x="0" y="1491"/>
                </a:moveTo>
                <a:lnTo>
                  <a:pt x="0" y="0"/>
                </a:lnTo>
                <a:lnTo>
                  <a:pt x="171" y="3"/>
                </a:lnTo>
                <a:lnTo>
                  <a:pt x="355" y="9"/>
                </a:lnTo>
                <a:lnTo>
                  <a:pt x="499" y="21"/>
                </a:lnTo>
                <a:lnTo>
                  <a:pt x="650" y="36"/>
                </a:lnTo>
                <a:lnTo>
                  <a:pt x="809" y="54"/>
                </a:lnTo>
                <a:lnTo>
                  <a:pt x="957" y="78"/>
                </a:lnTo>
                <a:lnTo>
                  <a:pt x="1119" y="105"/>
                </a:lnTo>
                <a:lnTo>
                  <a:pt x="1261" y="133"/>
                </a:lnTo>
                <a:lnTo>
                  <a:pt x="1441" y="175"/>
                </a:lnTo>
                <a:lnTo>
                  <a:pt x="1598" y="217"/>
                </a:lnTo>
                <a:lnTo>
                  <a:pt x="1763" y="269"/>
                </a:lnTo>
                <a:lnTo>
                  <a:pt x="1887" y="308"/>
                </a:lnTo>
                <a:lnTo>
                  <a:pt x="2085" y="384"/>
                </a:lnTo>
                <a:lnTo>
                  <a:pt x="2230" y="444"/>
                </a:lnTo>
                <a:lnTo>
                  <a:pt x="2456" y="547"/>
                </a:lnTo>
                <a:lnTo>
                  <a:pt x="2666" y="662"/>
                </a:lnTo>
                <a:lnTo>
                  <a:pt x="2859" y="786"/>
                </a:lnTo>
                <a:lnTo>
                  <a:pt x="3046" y="920"/>
                </a:lnTo>
                <a:lnTo>
                  <a:pt x="3193" y="1038"/>
                </a:lnTo>
                <a:lnTo>
                  <a:pt x="3332" y="1168"/>
                </a:lnTo>
                <a:lnTo>
                  <a:pt x="3440" y="1280"/>
                </a:lnTo>
                <a:lnTo>
                  <a:pt x="3524" y="1380"/>
                </a:lnTo>
                <a:lnTo>
                  <a:pt x="3624" y="1491"/>
                </a:lnTo>
                <a:lnTo>
                  <a:pt x="3608" y="1491"/>
                </a:lnTo>
                <a:lnTo>
                  <a:pt x="0" y="1491"/>
                </a:lnTo>
              </a:path>
            </a:pathLst>
          </a:cu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5400000" scaled="1"/>
          </a:gradFill>
          <a:ln w="9525" cap="flat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2" name="Freeform 4"/>
          <p:cNvSpPr/>
          <p:nvPr/>
        </p:nvSpPr>
        <p:spPr bwMode="white">
          <a:xfrm>
            <a:off x="0" y="3817938"/>
            <a:ext cx="8164513" cy="3019425"/>
          </a:xfrm>
          <a:custGeom>
            <a:avLst/>
            <a:gdLst/>
            <a:ahLst/>
            <a:cxnLst>
              <a:cxn ang="0">
                <a:pos x="2718" y="405"/>
              </a:cxn>
              <a:cxn ang="0">
                <a:pos x="2466" y="333"/>
              </a:cxn>
              <a:cxn ang="0">
                <a:pos x="2202" y="261"/>
              </a:cxn>
              <a:cxn ang="0">
                <a:pos x="1929" y="198"/>
              </a:cxn>
              <a:cxn ang="0">
                <a:pos x="1695" y="153"/>
              </a:cxn>
              <a:cxn ang="0">
                <a:pos x="1434" y="111"/>
              </a:cxn>
              <a:cxn ang="0">
                <a:pos x="1188" y="75"/>
              </a:cxn>
              <a:cxn ang="0">
                <a:pos x="957" y="48"/>
              </a:cxn>
              <a:cxn ang="0">
                <a:pos x="747" y="30"/>
              </a:cxn>
              <a:cxn ang="0">
                <a:pos x="501" y="15"/>
              </a:cxn>
              <a:cxn ang="0">
                <a:pos x="246" y="3"/>
              </a:cxn>
              <a:cxn ang="0">
                <a:pos x="0" y="0"/>
              </a:cxn>
              <a:cxn ang="0">
                <a:pos x="0" y="275"/>
              </a:cxn>
              <a:cxn ang="0">
                <a:pos x="0" y="345"/>
              </a:cxn>
              <a:cxn ang="0">
                <a:pos x="0" y="275"/>
              </a:cxn>
              <a:cxn ang="0">
                <a:pos x="0" y="342"/>
              </a:cxn>
              <a:cxn ang="0">
                <a:pos x="339" y="351"/>
              </a:cxn>
              <a:cxn ang="0">
                <a:pos x="606" y="372"/>
              </a:cxn>
              <a:cxn ang="0">
                <a:pos x="852" y="399"/>
              </a:cxn>
              <a:cxn ang="0">
                <a:pos x="1068" y="435"/>
              </a:cxn>
              <a:cxn ang="0">
                <a:pos x="1275" y="474"/>
              </a:cxn>
              <a:cxn ang="0">
                <a:pos x="1545" y="540"/>
              </a:cxn>
              <a:cxn ang="0">
                <a:pos x="1761" y="603"/>
              </a:cxn>
              <a:cxn ang="0">
                <a:pos x="1971" y="678"/>
              </a:cxn>
              <a:cxn ang="0">
                <a:pos x="2166" y="747"/>
              </a:cxn>
              <a:cxn ang="0">
                <a:pos x="2397" y="852"/>
              </a:cxn>
              <a:cxn ang="0">
                <a:pos x="2613" y="960"/>
              </a:cxn>
              <a:cxn ang="0">
                <a:pos x="2832" y="1095"/>
              </a:cxn>
              <a:cxn ang="0">
                <a:pos x="3012" y="1212"/>
              </a:cxn>
              <a:cxn ang="0">
                <a:pos x="3186" y="1347"/>
              </a:cxn>
              <a:cxn ang="0">
                <a:pos x="3351" y="1497"/>
              </a:cxn>
              <a:cxn ang="0">
                <a:pos x="3480" y="1629"/>
              </a:cxn>
              <a:cxn ang="0">
                <a:pos x="3612" y="1785"/>
              </a:cxn>
              <a:cxn ang="0">
                <a:pos x="3699" y="1901"/>
              </a:cxn>
              <a:cxn ang="0">
                <a:pos x="5142" y="1901"/>
              </a:cxn>
              <a:cxn ang="0">
                <a:pos x="5076" y="1827"/>
              </a:cxn>
              <a:cxn ang="0">
                <a:pos x="4968" y="1707"/>
              </a:cxn>
              <a:cxn ang="0">
                <a:pos x="4797" y="1539"/>
              </a:cxn>
              <a:cxn ang="0">
                <a:pos x="4617" y="1383"/>
              </a:cxn>
              <a:cxn ang="0">
                <a:pos x="4410" y="1221"/>
              </a:cxn>
              <a:cxn ang="0">
                <a:pos x="4185" y="1071"/>
              </a:cxn>
              <a:cxn ang="0">
                <a:pos x="3960" y="939"/>
              </a:cxn>
              <a:cxn ang="0">
                <a:pos x="3708" y="801"/>
              </a:cxn>
              <a:cxn ang="0">
                <a:pos x="3492" y="702"/>
              </a:cxn>
              <a:cxn ang="0">
                <a:pos x="3231" y="588"/>
              </a:cxn>
              <a:cxn ang="0">
                <a:pos x="2964" y="489"/>
              </a:cxn>
              <a:cxn ang="0">
                <a:pos x="2718" y="405"/>
              </a:cxn>
            </a:cxnLst>
            <a:rect l="0" t="0" r="r" b="b"/>
            <a:pathLst>
              <a:path w="5143" h="1902">
                <a:moveTo>
                  <a:pt x="2718" y="405"/>
                </a:moveTo>
                <a:lnTo>
                  <a:pt x="2466" y="333"/>
                </a:lnTo>
                <a:lnTo>
                  <a:pt x="2202" y="261"/>
                </a:lnTo>
                <a:lnTo>
                  <a:pt x="1929" y="198"/>
                </a:lnTo>
                <a:lnTo>
                  <a:pt x="1695" y="153"/>
                </a:lnTo>
                <a:lnTo>
                  <a:pt x="1434" y="111"/>
                </a:lnTo>
                <a:lnTo>
                  <a:pt x="1188" y="75"/>
                </a:lnTo>
                <a:lnTo>
                  <a:pt x="957" y="48"/>
                </a:lnTo>
                <a:lnTo>
                  <a:pt x="747" y="30"/>
                </a:lnTo>
                <a:lnTo>
                  <a:pt x="501" y="15"/>
                </a:lnTo>
                <a:lnTo>
                  <a:pt x="246" y="3"/>
                </a:lnTo>
                <a:lnTo>
                  <a:pt x="0" y="0"/>
                </a:lnTo>
                <a:lnTo>
                  <a:pt x="0" y="275"/>
                </a:lnTo>
                <a:lnTo>
                  <a:pt x="0" y="345"/>
                </a:lnTo>
                <a:lnTo>
                  <a:pt x="0" y="275"/>
                </a:lnTo>
                <a:lnTo>
                  <a:pt x="0" y="342"/>
                </a:lnTo>
                <a:lnTo>
                  <a:pt x="339" y="351"/>
                </a:lnTo>
                <a:lnTo>
                  <a:pt x="606" y="372"/>
                </a:lnTo>
                <a:lnTo>
                  <a:pt x="852" y="399"/>
                </a:lnTo>
                <a:lnTo>
                  <a:pt x="1068" y="435"/>
                </a:lnTo>
                <a:lnTo>
                  <a:pt x="1275" y="474"/>
                </a:lnTo>
                <a:lnTo>
                  <a:pt x="1545" y="540"/>
                </a:lnTo>
                <a:lnTo>
                  <a:pt x="1761" y="603"/>
                </a:lnTo>
                <a:lnTo>
                  <a:pt x="1971" y="678"/>
                </a:lnTo>
                <a:lnTo>
                  <a:pt x="2166" y="747"/>
                </a:lnTo>
                <a:lnTo>
                  <a:pt x="2397" y="852"/>
                </a:lnTo>
                <a:lnTo>
                  <a:pt x="2613" y="960"/>
                </a:lnTo>
                <a:lnTo>
                  <a:pt x="2832" y="1095"/>
                </a:lnTo>
                <a:lnTo>
                  <a:pt x="3012" y="1212"/>
                </a:lnTo>
                <a:lnTo>
                  <a:pt x="3186" y="1347"/>
                </a:lnTo>
                <a:lnTo>
                  <a:pt x="3351" y="1497"/>
                </a:lnTo>
                <a:lnTo>
                  <a:pt x="3480" y="1629"/>
                </a:lnTo>
                <a:lnTo>
                  <a:pt x="3612" y="1785"/>
                </a:lnTo>
                <a:lnTo>
                  <a:pt x="3699" y="1901"/>
                </a:lnTo>
                <a:lnTo>
                  <a:pt x="5142" y="1901"/>
                </a:lnTo>
                <a:lnTo>
                  <a:pt x="5076" y="1827"/>
                </a:lnTo>
                <a:lnTo>
                  <a:pt x="4968" y="1707"/>
                </a:lnTo>
                <a:lnTo>
                  <a:pt x="4797" y="1539"/>
                </a:lnTo>
                <a:lnTo>
                  <a:pt x="4617" y="1383"/>
                </a:lnTo>
                <a:lnTo>
                  <a:pt x="4410" y="1221"/>
                </a:lnTo>
                <a:lnTo>
                  <a:pt x="4185" y="1071"/>
                </a:lnTo>
                <a:lnTo>
                  <a:pt x="3960" y="939"/>
                </a:lnTo>
                <a:lnTo>
                  <a:pt x="3708" y="801"/>
                </a:lnTo>
                <a:lnTo>
                  <a:pt x="3492" y="702"/>
                </a:lnTo>
                <a:lnTo>
                  <a:pt x="3231" y="588"/>
                </a:lnTo>
                <a:lnTo>
                  <a:pt x="2964" y="489"/>
                </a:lnTo>
                <a:lnTo>
                  <a:pt x="2718" y="405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3" name="Freeform 5"/>
          <p:cNvSpPr/>
          <p:nvPr/>
        </p:nvSpPr>
        <p:spPr bwMode="white">
          <a:xfrm>
            <a:off x="0" y="3146425"/>
            <a:ext cx="9144000" cy="36909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39"/>
              </a:cxn>
              <a:cxn ang="0">
                <a:pos x="558" y="357"/>
              </a:cxn>
              <a:cxn ang="0">
                <a:pos x="807" y="375"/>
              </a:cxn>
              <a:cxn ang="0">
                <a:pos x="1056" y="399"/>
              </a:cxn>
              <a:cxn ang="0">
                <a:pos x="1272" y="426"/>
              </a:cxn>
              <a:cxn ang="0">
                <a:pos x="1539" y="465"/>
              </a:cxn>
              <a:cxn ang="0">
                <a:pos x="1791" y="510"/>
              </a:cxn>
              <a:cxn ang="0">
                <a:pos x="2076" y="570"/>
              </a:cxn>
              <a:cxn ang="0">
                <a:pos x="2334" y="630"/>
              </a:cxn>
              <a:cxn ang="0">
                <a:pos x="2544" y="687"/>
              </a:cxn>
              <a:cxn ang="0">
                <a:pos x="2775" y="759"/>
              </a:cxn>
              <a:cxn ang="0">
                <a:pos x="3003" y="837"/>
              </a:cxn>
              <a:cxn ang="0">
                <a:pos x="3231" y="924"/>
              </a:cxn>
              <a:cxn ang="0">
                <a:pos x="3438" y="1005"/>
              </a:cxn>
              <a:cxn ang="0">
                <a:pos x="3663" y="1110"/>
              </a:cxn>
              <a:cxn ang="0">
                <a:pos x="3903" y="1233"/>
              </a:cxn>
              <a:cxn ang="0">
                <a:pos x="4149" y="1374"/>
              </a:cxn>
              <a:cxn ang="0">
                <a:pos x="4353" y="1506"/>
              </a:cxn>
              <a:cxn ang="0">
                <a:pos x="4491" y="1602"/>
              </a:cxn>
              <a:cxn ang="0">
                <a:pos x="4668" y="1740"/>
              </a:cxn>
              <a:cxn ang="0">
                <a:pos x="4824" y="1875"/>
              </a:cxn>
              <a:cxn ang="0">
                <a:pos x="4968" y="2016"/>
              </a:cxn>
              <a:cxn ang="0">
                <a:pos x="5100" y="2154"/>
              </a:cxn>
              <a:cxn ang="0">
                <a:pos x="5238" y="2324"/>
              </a:cxn>
              <a:cxn ang="0">
                <a:pos x="5759" y="2324"/>
              </a:cxn>
              <a:cxn ang="0">
                <a:pos x="5759" y="1245"/>
              </a:cxn>
              <a:cxn ang="0">
                <a:pos x="5580" y="1119"/>
              </a:cxn>
              <a:cxn ang="0">
                <a:pos x="5400" y="1020"/>
              </a:cxn>
              <a:cxn ang="0">
                <a:pos x="5205" y="918"/>
              </a:cxn>
              <a:cxn ang="0">
                <a:pos x="5031" y="837"/>
              </a:cxn>
              <a:cxn ang="0">
                <a:pos x="4866" y="771"/>
              </a:cxn>
              <a:cxn ang="0">
                <a:pos x="4710" y="711"/>
              </a:cxn>
              <a:cxn ang="0">
                <a:pos x="4545" y="651"/>
              </a:cxn>
              <a:cxn ang="0">
                <a:pos x="4386" y="600"/>
              </a:cxn>
              <a:cxn ang="0">
                <a:pos x="4248" y="552"/>
              </a:cxn>
              <a:cxn ang="0">
                <a:pos x="3993" y="483"/>
              </a:cxn>
              <a:cxn ang="0">
                <a:pos x="3777" y="423"/>
              </a:cxn>
              <a:cxn ang="0">
                <a:pos x="3564" y="375"/>
              </a:cxn>
              <a:cxn ang="0">
                <a:pos x="3282" y="312"/>
              </a:cxn>
              <a:cxn ang="0">
                <a:pos x="3003" y="261"/>
              </a:cxn>
              <a:cxn ang="0">
                <a:pos x="2733" y="213"/>
              </a:cxn>
              <a:cxn ang="0">
                <a:pos x="2451" y="171"/>
              </a:cxn>
              <a:cxn ang="0">
                <a:pos x="2211" y="138"/>
              </a:cxn>
              <a:cxn ang="0">
                <a:pos x="1974" y="108"/>
              </a:cxn>
              <a:cxn ang="0">
                <a:pos x="1665" y="81"/>
              </a:cxn>
              <a:cxn ang="0">
                <a:pos x="1437" y="60"/>
              </a:cxn>
              <a:cxn ang="0">
                <a:pos x="1125" y="36"/>
              </a:cxn>
              <a:cxn ang="0">
                <a:pos x="828" y="21"/>
              </a:cxn>
              <a:cxn ang="0">
                <a:pos x="558" y="12"/>
              </a:cxn>
              <a:cxn ang="0">
                <a:pos x="282" y="3"/>
              </a:cxn>
              <a:cxn ang="0">
                <a:pos x="0" y="0"/>
              </a:cxn>
            </a:cxnLst>
            <a:rect l="0" t="0" r="r" b="b"/>
            <a:pathLst>
              <a:path w="5760" h="2325">
                <a:moveTo>
                  <a:pt x="0" y="0"/>
                </a:moveTo>
                <a:lnTo>
                  <a:pt x="0" y="339"/>
                </a:lnTo>
                <a:lnTo>
                  <a:pt x="558" y="357"/>
                </a:lnTo>
                <a:lnTo>
                  <a:pt x="807" y="375"/>
                </a:lnTo>
                <a:lnTo>
                  <a:pt x="1056" y="399"/>
                </a:lnTo>
                <a:lnTo>
                  <a:pt x="1272" y="426"/>
                </a:lnTo>
                <a:lnTo>
                  <a:pt x="1539" y="465"/>
                </a:lnTo>
                <a:lnTo>
                  <a:pt x="1791" y="510"/>
                </a:lnTo>
                <a:lnTo>
                  <a:pt x="2076" y="570"/>
                </a:lnTo>
                <a:lnTo>
                  <a:pt x="2334" y="630"/>
                </a:lnTo>
                <a:lnTo>
                  <a:pt x="2544" y="687"/>
                </a:lnTo>
                <a:lnTo>
                  <a:pt x="2775" y="759"/>
                </a:lnTo>
                <a:lnTo>
                  <a:pt x="3003" y="837"/>
                </a:lnTo>
                <a:lnTo>
                  <a:pt x="3231" y="924"/>
                </a:lnTo>
                <a:lnTo>
                  <a:pt x="3438" y="1005"/>
                </a:lnTo>
                <a:lnTo>
                  <a:pt x="3663" y="1110"/>
                </a:lnTo>
                <a:lnTo>
                  <a:pt x="3903" y="1233"/>
                </a:lnTo>
                <a:lnTo>
                  <a:pt x="4149" y="1374"/>
                </a:lnTo>
                <a:lnTo>
                  <a:pt x="4353" y="1506"/>
                </a:lnTo>
                <a:lnTo>
                  <a:pt x="4491" y="1602"/>
                </a:lnTo>
                <a:lnTo>
                  <a:pt x="4668" y="1740"/>
                </a:lnTo>
                <a:lnTo>
                  <a:pt x="4824" y="1875"/>
                </a:lnTo>
                <a:lnTo>
                  <a:pt x="4968" y="2016"/>
                </a:lnTo>
                <a:lnTo>
                  <a:pt x="5100" y="2154"/>
                </a:lnTo>
                <a:lnTo>
                  <a:pt x="5238" y="2324"/>
                </a:lnTo>
                <a:lnTo>
                  <a:pt x="5759" y="2324"/>
                </a:lnTo>
                <a:lnTo>
                  <a:pt x="5759" y="1245"/>
                </a:lnTo>
                <a:lnTo>
                  <a:pt x="5580" y="1119"/>
                </a:lnTo>
                <a:lnTo>
                  <a:pt x="5400" y="1020"/>
                </a:lnTo>
                <a:lnTo>
                  <a:pt x="5205" y="918"/>
                </a:lnTo>
                <a:lnTo>
                  <a:pt x="5031" y="837"/>
                </a:lnTo>
                <a:lnTo>
                  <a:pt x="4866" y="771"/>
                </a:lnTo>
                <a:lnTo>
                  <a:pt x="4710" y="711"/>
                </a:lnTo>
                <a:lnTo>
                  <a:pt x="4545" y="651"/>
                </a:lnTo>
                <a:lnTo>
                  <a:pt x="4386" y="600"/>
                </a:lnTo>
                <a:lnTo>
                  <a:pt x="4248" y="552"/>
                </a:lnTo>
                <a:lnTo>
                  <a:pt x="3993" y="483"/>
                </a:lnTo>
                <a:lnTo>
                  <a:pt x="3777" y="423"/>
                </a:lnTo>
                <a:lnTo>
                  <a:pt x="3564" y="375"/>
                </a:lnTo>
                <a:lnTo>
                  <a:pt x="3282" y="312"/>
                </a:lnTo>
                <a:lnTo>
                  <a:pt x="3003" y="261"/>
                </a:lnTo>
                <a:lnTo>
                  <a:pt x="2733" y="213"/>
                </a:lnTo>
                <a:lnTo>
                  <a:pt x="2451" y="171"/>
                </a:lnTo>
                <a:lnTo>
                  <a:pt x="2211" y="138"/>
                </a:lnTo>
                <a:lnTo>
                  <a:pt x="1974" y="108"/>
                </a:lnTo>
                <a:lnTo>
                  <a:pt x="1665" y="81"/>
                </a:lnTo>
                <a:lnTo>
                  <a:pt x="1437" y="60"/>
                </a:lnTo>
                <a:lnTo>
                  <a:pt x="1125" y="36"/>
                </a:lnTo>
                <a:lnTo>
                  <a:pt x="828" y="21"/>
                </a:lnTo>
                <a:lnTo>
                  <a:pt x="558" y="12"/>
                </a:lnTo>
                <a:lnTo>
                  <a:pt x="282" y="3"/>
                </a:lnTo>
                <a:lnTo>
                  <a:pt x="0" y="0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4" name="Freeform 6"/>
          <p:cNvSpPr/>
          <p:nvPr/>
        </p:nvSpPr>
        <p:spPr bwMode="white">
          <a:xfrm>
            <a:off x="0" y="2460625"/>
            <a:ext cx="9144000" cy="24971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51"/>
              </a:cxn>
              <a:cxn ang="0">
                <a:pos x="282" y="357"/>
              </a:cxn>
              <a:cxn ang="0">
                <a:pos x="627" y="363"/>
              </a:cxn>
              <a:cxn ang="0">
                <a:pos x="960" y="375"/>
              </a:cxn>
              <a:cxn ang="0">
                <a:pos x="1218" y="393"/>
              </a:cxn>
              <a:cxn ang="0">
                <a:pos x="1470" y="411"/>
              </a:cxn>
              <a:cxn ang="0">
                <a:pos x="1746" y="435"/>
              </a:cxn>
              <a:cxn ang="0">
                <a:pos x="2022" y="462"/>
              </a:cxn>
              <a:cxn ang="0">
                <a:pos x="2340" y="504"/>
              </a:cxn>
              <a:cxn ang="0">
                <a:pos x="2664" y="549"/>
              </a:cxn>
              <a:cxn ang="0">
                <a:pos x="2952" y="597"/>
              </a:cxn>
              <a:cxn ang="0">
                <a:pos x="3225" y="648"/>
              </a:cxn>
              <a:cxn ang="0">
                <a:pos x="3513" y="708"/>
              </a:cxn>
              <a:cxn ang="0">
                <a:pos x="3693" y="750"/>
              </a:cxn>
              <a:cxn ang="0">
                <a:pos x="3936" y="810"/>
              </a:cxn>
              <a:cxn ang="0">
                <a:pos x="4095" y="855"/>
              </a:cxn>
              <a:cxn ang="0">
                <a:pos x="4281" y="909"/>
              </a:cxn>
              <a:cxn ang="0">
                <a:pos x="4503" y="981"/>
              </a:cxn>
              <a:cxn ang="0">
                <a:pos x="4704" y="1053"/>
              </a:cxn>
              <a:cxn ang="0">
                <a:pos x="4911" y="1131"/>
              </a:cxn>
              <a:cxn ang="0">
                <a:pos x="5073" y="1197"/>
              </a:cxn>
              <a:cxn ang="0">
                <a:pos x="5256" y="1281"/>
              </a:cxn>
              <a:cxn ang="0">
                <a:pos x="5475" y="1401"/>
              </a:cxn>
              <a:cxn ang="0">
                <a:pos x="5628" y="1482"/>
              </a:cxn>
              <a:cxn ang="0">
                <a:pos x="5759" y="1572"/>
              </a:cxn>
              <a:cxn ang="0">
                <a:pos x="5759" y="633"/>
              </a:cxn>
              <a:cxn ang="0">
                <a:pos x="5493" y="570"/>
              </a:cxn>
              <a:cxn ang="0">
                <a:pos x="5214" y="501"/>
              </a:cxn>
              <a:cxn ang="0">
                <a:pos x="4950" y="444"/>
              </a:cxn>
              <a:cxn ang="0">
                <a:pos x="4701" y="396"/>
              </a:cxn>
              <a:cxn ang="0">
                <a:pos x="4425" y="348"/>
              </a:cxn>
              <a:cxn ang="0">
                <a:pos x="4110" y="294"/>
              </a:cxn>
              <a:cxn ang="0">
                <a:pos x="3813" y="252"/>
              </a:cxn>
              <a:cxn ang="0">
                <a:pos x="3549" y="213"/>
              </a:cxn>
              <a:cxn ang="0">
                <a:pos x="3261" y="183"/>
              </a:cxn>
              <a:cxn ang="0">
                <a:pos x="3015" y="153"/>
              </a:cxn>
              <a:cxn ang="0">
                <a:pos x="2757" y="129"/>
              </a:cxn>
              <a:cxn ang="0">
                <a:pos x="2520" y="105"/>
              </a:cxn>
              <a:cxn ang="0">
                <a:pos x="2301" y="87"/>
              </a:cxn>
              <a:cxn ang="0">
                <a:pos x="2013" y="66"/>
              </a:cxn>
              <a:cxn ang="0">
                <a:pos x="1731" y="48"/>
              </a:cxn>
              <a:cxn ang="0">
                <a:pos x="1524" y="39"/>
              </a:cxn>
              <a:cxn ang="0">
                <a:pos x="1260" y="27"/>
              </a:cxn>
              <a:cxn ang="0">
                <a:pos x="966" y="15"/>
              </a:cxn>
              <a:cxn ang="0">
                <a:pos x="714" y="12"/>
              </a:cxn>
              <a:cxn ang="0">
                <a:pos x="510" y="6"/>
              </a:cxn>
              <a:cxn ang="0">
                <a:pos x="243" y="0"/>
              </a:cxn>
              <a:cxn ang="0">
                <a:pos x="0" y="0"/>
              </a:cxn>
            </a:cxnLst>
            <a:rect l="0" t="0" r="r" b="b"/>
            <a:pathLst>
              <a:path w="5760" h="1573">
                <a:moveTo>
                  <a:pt x="0" y="0"/>
                </a:moveTo>
                <a:lnTo>
                  <a:pt x="0" y="351"/>
                </a:lnTo>
                <a:lnTo>
                  <a:pt x="282" y="357"/>
                </a:lnTo>
                <a:lnTo>
                  <a:pt x="627" y="363"/>
                </a:lnTo>
                <a:lnTo>
                  <a:pt x="960" y="375"/>
                </a:lnTo>
                <a:lnTo>
                  <a:pt x="1218" y="393"/>
                </a:lnTo>
                <a:lnTo>
                  <a:pt x="1470" y="411"/>
                </a:lnTo>
                <a:lnTo>
                  <a:pt x="1746" y="435"/>
                </a:lnTo>
                <a:lnTo>
                  <a:pt x="2022" y="462"/>
                </a:lnTo>
                <a:lnTo>
                  <a:pt x="2340" y="504"/>
                </a:lnTo>
                <a:lnTo>
                  <a:pt x="2664" y="549"/>
                </a:lnTo>
                <a:lnTo>
                  <a:pt x="2952" y="597"/>
                </a:lnTo>
                <a:lnTo>
                  <a:pt x="3225" y="648"/>
                </a:lnTo>
                <a:lnTo>
                  <a:pt x="3513" y="708"/>
                </a:lnTo>
                <a:lnTo>
                  <a:pt x="3693" y="750"/>
                </a:lnTo>
                <a:lnTo>
                  <a:pt x="3936" y="810"/>
                </a:lnTo>
                <a:lnTo>
                  <a:pt x="4095" y="855"/>
                </a:lnTo>
                <a:lnTo>
                  <a:pt x="4281" y="909"/>
                </a:lnTo>
                <a:lnTo>
                  <a:pt x="4503" y="981"/>
                </a:lnTo>
                <a:lnTo>
                  <a:pt x="4704" y="1053"/>
                </a:lnTo>
                <a:lnTo>
                  <a:pt x="4911" y="1131"/>
                </a:lnTo>
                <a:lnTo>
                  <a:pt x="5073" y="1197"/>
                </a:lnTo>
                <a:lnTo>
                  <a:pt x="5256" y="1281"/>
                </a:lnTo>
                <a:lnTo>
                  <a:pt x="5475" y="1401"/>
                </a:lnTo>
                <a:lnTo>
                  <a:pt x="5628" y="1482"/>
                </a:lnTo>
                <a:lnTo>
                  <a:pt x="5759" y="1572"/>
                </a:lnTo>
                <a:lnTo>
                  <a:pt x="5759" y="633"/>
                </a:lnTo>
                <a:lnTo>
                  <a:pt x="5493" y="570"/>
                </a:lnTo>
                <a:lnTo>
                  <a:pt x="5214" y="501"/>
                </a:lnTo>
                <a:lnTo>
                  <a:pt x="4950" y="444"/>
                </a:lnTo>
                <a:lnTo>
                  <a:pt x="4701" y="396"/>
                </a:lnTo>
                <a:lnTo>
                  <a:pt x="4425" y="348"/>
                </a:lnTo>
                <a:lnTo>
                  <a:pt x="4110" y="294"/>
                </a:lnTo>
                <a:lnTo>
                  <a:pt x="3813" y="252"/>
                </a:lnTo>
                <a:lnTo>
                  <a:pt x="3549" y="213"/>
                </a:lnTo>
                <a:lnTo>
                  <a:pt x="3261" y="183"/>
                </a:lnTo>
                <a:lnTo>
                  <a:pt x="3015" y="153"/>
                </a:lnTo>
                <a:lnTo>
                  <a:pt x="2757" y="129"/>
                </a:lnTo>
                <a:lnTo>
                  <a:pt x="2520" y="105"/>
                </a:lnTo>
                <a:lnTo>
                  <a:pt x="2301" y="87"/>
                </a:lnTo>
                <a:lnTo>
                  <a:pt x="2013" y="66"/>
                </a:lnTo>
                <a:lnTo>
                  <a:pt x="1731" y="48"/>
                </a:lnTo>
                <a:lnTo>
                  <a:pt x="1524" y="39"/>
                </a:lnTo>
                <a:lnTo>
                  <a:pt x="1260" y="27"/>
                </a:lnTo>
                <a:lnTo>
                  <a:pt x="966" y="15"/>
                </a:lnTo>
                <a:lnTo>
                  <a:pt x="714" y="12"/>
                </a:lnTo>
                <a:lnTo>
                  <a:pt x="510" y="6"/>
                </a:lnTo>
                <a:lnTo>
                  <a:pt x="243" y="0"/>
                </a:lnTo>
                <a:lnTo>
                  <a:pt x="0" y="0"/>
                </a:lnTo>
              </a:path>
            </a:pathLst>
          </a:cu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5" name="Freeform 7"/>
          <p:cNvSpPr/>
          <p:nvPr/>
        </p:nvSpPr>
        <p:spPr bwMode="white">
          <a:xfrm>
            <a:off x="0" y="1793875"/>
            <a:ext cx="9144000" cy="15398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39"/>
              </a:cxn>
              <a:cxn ang="0">
                <a:pos x="318" y="342"/>
              </a:cxn>
              <a:cxn ang="0">
                <a:pos x="591" y="348"/>
              </a:cxn>
              <a:cxn ang="0">
                <a:pos x="846" y="354"/>
              </a:cxn>
              <a:cxn ang="0">
                <a:pos x="1074" y="360"/>
              </a:cxn>
              <a:cxn ang="0">
                <a:pos x="1314" y="366"/>
              </a:cxn>
              <a:cxn ang="0">
                <a:pos x="1599" y="381"/>
              </a:cxn>
              <a:cxn ang="0">
                <a:pos x="1911" y="399"/>
              </a:cxn>
              <a:cxn ang="0">
                <a:pos x="2241" y="420"/>
              </a:cxn>
              <a:cxn ang="0">
                <a:pos x="2619" y="453"/>
              </a:cxn>
              <a:cxn ang="0">
                <a:pos x="2889" y="477"/>
              </a:cxn>
              <a:cxn ang="0">
                <a:pos x="3177" y="507"/>
              </a:cxn>
              <a:cxn ang="0">
                <a:pos x="3498" y="543"/>
              </a:cxn>
              <a:cxn ang="0">
                <a:pos x="3813" y="585"/>
              </a:cxn>
              <a:cxn ang="0">
                <a:pos x="4044" y="618"/>
              </a:cxn>
              <a:cxn ang="0">
                <a:pos x="4365" y="669"/>
              </a:cxn>
              <a:cxn ang="0">
                <a:pos x="4683" y="726"/>
              </a:cxn>
              <a:cxn ang="0">
                <a:pos x="4980" y="786"/>
              </a:cxn>
              <a:cxn ang="0">
                <a:pos x="5268" y="846"/>
              </a:cxn>
              <a:cxn ang="0">
                <a:pos x="5646" y="942"/>
              </a:cxn>
              <a:cxn ang="0">
                <a:pos x="5759" y="969"/>
              </a:cxn>
              <a:cxn ang="0">
                <a:pos x="5759" y="0"/>
              </a:cxn>
              <a:cxn ang="0">
                <a:pos x="0" y="0"/>
              </a:cxn>
            </a:cxnLst>
            <a:rect l="0" t="0" r="r" b="b"/>
            <a:pathLst>
              <a:path w="5760" h="970">
                <a:moveTo>
                  <a:pt x="0" y="0"/>
                </a:moveTo>
                <a:lnTo>
                  <a:pt x="0" y="339"/>
                </a:lnTo>
                <a:lnTo>
                  <a:pt x="318" y="342"/>
                </a:lnTo>
                <a:lnTo>
                  <a:pt x="591" y="348"/>
                </a:lnTo>
                <a:lnTo>
                  <a:pt x="846" y="354"/>
                </a:lnTo>
                <a:lnTo>
                  <a:pt x="1074" y="360"/>
                </a:lnTo>
                <a:lnTo>
                  <a:pt x="1314" y="366"/>
                </a:lnTo>
                <a:lnTo>
                  <a:pt x="1599" y="381"/>
                </a:lnTo>
                <a:lnTo>
                  <a:pt x="1911" y="399"/>
                </a:lnTo>
                <a:lnTo>
                  <a:pt x="2241" y="420"/>
                </a:lnTo>
                <a:lnTo>
                  <a:pt x="2619" y="453"/>
                </a:lnTo>
                <a:lnTo>
                  <a:pt x="2889" y="477"/>
                </a:lnTo>
                <a:lnTo>
                  <a:pt x="3177" y="507"/>
                </a:lnTo>
                <a:lnTo>
                  <a:pt x="3498" y="543"/>
                </a:lnTo>
                <a:lnTo>
                  <a:pt x="3813" y="585"/>
                </a:lnTo>
                <a:lnTo>
                  <a:pt x="4044" y="618"/>
                </a:lnTo>
                <a:lnTo>
                  <a:pt x="4365" y="669"/>
                </a:lnTo>
                <a:lnTo>
                  <a:pt x="4683" y="726"/>
                </a:lnTo>
                <a:lnTo>
                  <a:pt x="4980" y="786"/>
                </a:lnTo>
                <a:lnTo>
                  <a:pt x="5268" y="846"/>
                </a:lnTo>
                <a:lnTo>
                  <a:pt x="5646" y="942"/>
                </a:lnTo>
                <a:lnTo>
                  <a:pt x="5759" y="969"/>
                </a:lnTo>
                <a:lnTo>
                  <a:pt x="5759" y="0"/>
                </a:lnTo>
                <a:lnTo>
                  <a:pt x="0" y="0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6" name="Freeform 8"/>
          <p:cNvSpPr/>
          <p:nvPr/>
        </p:nvSpPr>
        <p:spPr bwMode="white">
          <a:xfrm>
            <a:off x="0" y="-20637"/>
            <a:ext cx="9144000" cy="1682750"/>
          </a:xfrm>
          <a:custGeom>
            <a:avLst/>
            <a:gdLst/>
            <a:ahLst/>
            <a:cxnLst>
              <a:cxn ang="0">
                <a:pos x="0" y="753"/>
              </a:cxn>
              <a:cxn ang="0">
                <a:pos x="0" y="1059"/>
              </a:cxn>
              <a:cxn ang="0">
                <a:pos x="5759" y="1059"/>
              </a:cxn>
              <a:cxn ang="0">
                <a:pos x="5759" y="0"/>
              </a:cxn>
              <a:cxn ang="0">
                <a:pos x="5430" y="0"/>
              </a:cxn>
              <a:cxn ang="0">
                <a:pos x="5298" y="84"/>
              </a:cxn>
              <a:cxn ang="0">
                <a:pos x="5136" y="159"/>
              </a:cxn>
              <a:cxn ang="0">
                <a:pos x="4968" y="222"/>
              </a:cxn>
              <a:cxn ang="0">
                <a:pos x="4812" y="267"/>
              </a:cxn>
              <a:cxn ang="0">
                <a:pos x="4626" y="324"/>
              </a:cxn>
              <a:cxn ang="0">
                <a:pos x="4440" y="366"/>
              </a:cxn>
              <a:cxn ang="0">
                <a:pos x="4230" y="414"/>
              </a:cxn>
              <a:cxn ang="0">
                <a:pos x="3939" y="468"/>
              </a:cxn>
              <a:cxn ang="0">
                <a:pos x="3711" y="504"/>
              </a:cxn>
              <a:cxn ang="0">
                <a:pos x="3441" y="543"/>
              </a:cxn>
              <a:cxn ang="0">
                <a:pos x="3189" y="579"/>
              </a:cxn>
              <a:cxn ang="0">
                <a:pos x="2925" y="606"/>
              </a:cxn>
              <a:cxn ang="0">
                <a:pos x="2679" y="633"/>
              </a:cxn>
              <a:cxn ang="0">
                <a:pos x="2418" y="654"/>
              </a:cxn>
              <a:cxn ang="0">
                <a:pos x="2142" y="675"/>
              </a:cxn>
              <a:cxn ang="0">
                <a:pos x="1896" y="693"/>
              </a:cxn>
              <a:cxn ang="0">
                <a:pos x="1647" y="708"/>
              </a:cxn>
              <a:cxn ang="0">
                <a:pos x="1404" y="720"/>
              </a:cxn>
              <a:cxn ang="0">
                <a:pos x="1170" y="732"/>
              </a:cxn>
              <a:cxn ang="0">
                <a:pos x="906" y="738"/>
              </a:cxn>
              <a:cxn ang="0">
                <a:pos x="534" y="747"/>
              </a:cxn>
              <a:cxn ang="0">
                <a:pos x="201" y="753"/>
              </a:cxn>
              <a:cxn ang="0">
                <a:pos x="0" y="753"/>
              </a:cxn>
            </a:cxnLst>
            <a:rect l="0" t="0" r="r" b="b"/>
            <a:pathLst>
              <a:path w="5760" h="1060">
                <a:moveTo>
                  <a:pt x="0" y="753"/>
                </a:moveTo>
                <a:lnTo>
                  <a:pt x="0" y="1059"/>
                </a:lnTo>
                <a:lnTo>
                  <a:pt x="5759" y="1059"/>
                </a:lnTo>
                <a:lnTo>
                  <a:pt x="5759" y="0"/>
                </a:lnTo>
                <a:lnTo>
                  <a:pt x="5430" y="0"/>
                </a:lnTo>
                <a:lnTo>
                  <a:pt x="5298" y="84"/>
                </a:lnTo>
                <a:lnTo>
                  <a:pt x="5136" y="159"/>
                </a:lnTo>
                <a:lnTo>
                  <a:pt x="4968" y="222"/>
                </a:lnTo>
                <a:lnTo>
                  <a:pt x="4812" y="267"/>
                </a:lnTo>
                <a:lnTo>
                  <a:pt x="4626" y="324"/>
                </a:lnTo>
                <a:lnTo>
                  <a:pt x="4440" y="366"/>
                </a:lnTo>
                <a:lnTo>
                  <a:pt x="4230" y="414"/>
                </a:lnTo>
                <a:lnTo>
                  <a:pt x="3939" y="468"/>
                </a:lnTo>
                <a:lnTo>
                  <a:pt x="3711" y="504"/>
                </a:lnTo>
                <a:lnTo>
                  <a:pt x="3441" y="543"/>
                </a:lnTo>
                <a:lnTo>
                  <a:pt x="3189" y="579"/>
                </a:lnTo>
                <a:lnTo>
                  <a:pt x="2925" y="606"/>
                </a:lnTo>
                <a:lnTo>
                  <a:pt x="2679" y="633"/>
                </a:lnTo>
                <a:lnTo>
                  <a:pt x="2418" y="654"/>
                </a:lnTo>
                <a:lnTo>
                  <a:pt x="2142" y="675"/>
                </a:lnTo>
                <a:lnTo>
                  <a:pt x="1896" y="693"/>
                </a:lnTo>
                <a:lnTo>
                  <a:pt x="1647" y="708"/>
                </a:lnTo>
                <a:lnTo>
                  <a:pt x="1404" y="720"/>
                </a:lnTo>
                <a:lnTo>
                  <a:pt x="1170" y="732"/>
                </a:lnTo>
                <a:lnTo>
                  <a:pt x="906" y="738"/>
                </a:lnTo>
                <a:lnTo>
                  <a:pt x="534" y="747"/>
                </a:lnTo>
                <a:lnTo>
                  <a:pt x="201" y="753"/>
                </a:lnTo>
                <a:lnTo>
                  <a:pt x="0" y="753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7" name="Freeform 9"/>
          <p:cNvSpPr/>
          <p:nvPr/>
        </p:nvSpPr>
        <p:spPr bwMode="white">
          <a:xfrm>
            <a:off x="0" y="-20637"/>
            <a:ext cx="8388350" cy="1068388"/>
          </a:xfrm>
          <a:custGeom>
            <a:avLst/>
            <a:gdLst/>
            <a:ahLst/>
            <a:cxnLst>
              <a:cxn ang="0">
                <a:pos x="0" y="366"/>
              </a:cxn>
              <a:cxn ang="0">
                <a:pos x="0" y="672"/>
              </a:cxn>
              <a:cxn ang="0">
                <a:pos x="303" y="672"/>
              </a:cxn>
              <a:cxn ang="0">
                <a:pos x="723" y="663"/>
              </a:cxn>
              <a:cxn ang="0">
                <a:pos x="1020" y="654"/>
              </a:cxn>
              <a:cxn ang="0">
                <a:pos x="1302" y="642"/>
              </a:cxn>
              <a:cxn ang="0">
                <a:pos x="1554" y="630"/>
              </a:cxn>
              <a:cxn ang="0">
                <a:pos x="1779" y="615"/>
              </a:cxn>
              <a:cxn ang="0">
                <a:pos x="1962" y="606"/>
              </a:cxn>
              <a:cxn ang="0">
                <a:pos x="2193" y="588"/>
              </a:cxn>
              <a:cxn ang="0">
                <a:pos x="2448" y="570"/>
              </a:cxn>
              <a:cxn ang="0">
                <a:pos x="2700" y="546"/>
              </a:cxn>
              <a:cxn ang="0">
                <a:pos x="2904" y="528"/>
              </a:cxn>
              <a:cxn ang="0">
                <a:pos x="3138" y="498"/>
              </a:cxn>
              <a:cxn ang="0">
                <a:pos x="3324" y="474"/>
              </a:cxn>
              <a:cxn ang="0">
                <a:pos x="3534" y="447"/>
              </a:cxn>
              <a:cxn ang="0">
                <a:pos x="3735" y="420"/>
              </a:cxn>
              <a:cxn ang="0">
                <a:pos x="3933" y="384"/>
              </a:cxn>
              <a:cxn ang="0">
                <a:pos x="4116" y="351"/>
              </a:cxn>
              <a:cxn ang="0">
                <a:pos x="4266" y="318"/>
              </a:cxn>
              <a:cxn ang="0">
                <a:pos x="4446" y="279"/>
              </a:cxn>
              <a:cxn ang="0">
                <a:pos x="4620" y="237"/>
              </a:cxn>
              <a:cxn ang="0">
                <a:pos x="4779" y="192"/>
              </a:cxn>
              <a:cxn ang="0">
                <a:pos x="4920" y="147"/>
              </a:cxn>
              <a:cxn ang="0">
                <a:pos x="5085" y="90"/>
              </a:cxn>
              <a:cxn ang="0">
                <a:pos x="5193" y="42"/>
              </a:cxn>
              <a:cxn ang="0">
                <a:pos x="5283" y="0"/>
              </a:cxn>
              <a:cxn ang="0">
                <a:pos x="3201" y="0"/>
              </a:cxn>
              <a:cxn ang="0">
                <a:pos x="2982" y="57"/>
              </a:cxn>
              <a:cxn ang="0">
                <a:pos x="2775" y="108"/>
              </a:cxn>
              <a:cxn ang="0">
                <a:pos x="2562" y="150"/>
              </a:cxn>
              <a:cxn ang="0">
                <a:pos x="2397" y="183"/>
              </a:cxn>
              <a:cxn ang="0">
                <a:pos x="2205" y="213"/>
              </a:cxn>
              <a:cxn ang="0">
                <a:pos x="2001" y="243"/>
              </a:cxn>
              <a:cxn ang="0">
                <a:pos x="1776" y="273"/>
              </a:cxn>
              <a:cxn ang="0">
                <a:pos x="1536" y="297"/>
              </a:cxn>
              <a:cxn ang="0">
                <a:pos x="1344" y="312"/>
              </a:cxn>
              <a:cxn ang="0">
                <a:pos x="1134" y="330"/>
              </a:cxn>
              <a:cxn ang="0">
                <a:pos x="921" y="342"/>
              </a:cxn>
              <a:cxn ang="0">
                <a:pos x="696" y="354"/>
              </a:cxn>
              <a:cxn ang="0">
                <a:pos x="501" y="360"/>
              </a:cxn>
              <a:cxn ang="0">
                <a:pos x="279" y="366"/>
              </a:cxn>
              <a:cxn ang="0">
                <a:pos x="99" y="369"/>
              </a:cxn>
              <a:cxn ang="0">
                <a:pos x="0" y="366"/>
              </a:cxn>
            </a:cxnLst>
            <a:rect l="0" t="0" r="r" b="b"/>
            <a:pathLst>
              <a:path w="5284" h="673">
                <a:moveTo>
                  <a:pt x="0" y="366"/>
                </a:moveTo>
                <a:lnTo>
                  <a:pt x="0" y="672"/>
                </a:lnTo>
                <a:lnTo>
                  <a:pt x="303" y="672"/>
                </a:lnTo>
                <a:lnTo>
                  <a:pt x="723" y="663"/>
                </a:lnTo>
                <a:lnTo>
                  <a:pt x="1020" y="654"/>
                </a:lnTo>
                <a:lnTo>
                  <a:pt x="1302" y="642"/>
                </a:lnTo>
                <a:lnTo>
                  <a:pt x="1554" y="630"/>
                </a:lnTo>
                <a:lnTo>
                  <a:pt x="1779" y="615"/>
                </a:lnTo>
                <a:lnTo>
                  <a:pt x="1962" y="606"/>
                </a:lnTo>
                <a:lnTo>
                  <a:pt x="2193" y="588"/>
                </a:lnTo>
                <a:lnTo>
                  <a:pt x="2448" y="570"/>
                </a:lnTo>
                <a:lnTo>
                  <a:pt x="2700" y="546"/>
                </a:lnTo>
                <a:lnTo>
                  <a:pt x="2904" y="528"/>
                </a:lnTo>
                <a:lnTo>
                  <a:pt x="3138" y="498"/>
                </a:lnTo>
                <a:lnTo>
                  <a:pt x="3324" y="474"/>
                </a:lnTo>
                <a:lnTo>
                  <a:pt x="3534" y="447"/>
                </a:lnTo>
                <a:lnTo>
                  <a:pt x="3735" y="420"/>
                </a:lnTo>
                <a:lnTo>
                  <a:pt x="3933" y="384"/>
                </a:lnTo>
                <a:lnTo>
                  <a:pt x="4116" y="351"/>
                </a:lnTo>
                <a:lnTo>
                  <a:pt x="4266" y="318"/>
                </a:lnTo>
                <a:lnTo>
                  <a:pt x="4446" y="279"/>
                </a:lnTo>
                <a:lnTo>
                  <a:pt x="4620" y="237"/>
                </a:lnTo>
                <a:lnTo>
                  <a:pt x="4779" y="192"/>
                </a:lnTo>
                <a:lnTo>
                  <a:pt x="4920" y="147"/>
                </a:lnTo>
                <a:lnTo>
                  <a:pt x="5085" y="90"/>
                </a:lnTo>
                <a:lnTo>
                  <a:pt x="5193" y="42"/>
                </a:lnTo>
                <a:lnTo>
                  <a:pt x="5283" y="0"/>
                </a:lnTo>
                <a:lnTo>
                  <a:pt x="3201" y="0"/>
                </a:lnTo>
                <a:lnTo>
                  <a:pt x="2982" y="57"/>
                </a:lnTo>
                <a:lnTo>
                  <a:pt x="2775" y="108"/>
                </a:lnTo>
                <a:lnTo>
                  <a:pt x="2562" y="150"/>
                </a:lnTo>
                <a:lnTo>
                  <a:pt x="2397" y="183"/>
                </a:lnTo>
                <a:lnTo>
                  <a:pt x="2205" y="213"/>
                </a:lnTo>
                <a:lnTo>
                  <a:pt x="2001" y="243"/>
                </a:lnTo>
                <a:lnTo>
                  <a:pt x="1776" y="273"/>
                </a:lnTo>
                <a:lnTo>
                  <a:pt x="1536" y="297"/>
                </a:lnTo>
                <a:lnTo>
                  <a:pt x="1344" y="312"/>
                </a:lnTo>
                <a:lnTo>
                  <a:pt x="1134" y="330"/>
                </a:lnTo>
                <a:lnTo>
                  <a:pt x="921" y="342"/>
                </a:lnTo>
                <a:lnTo>
                  <a:pt x="696" y="354"/>
                </a:lnTo>
                <a:lnTo>
                  <a:pt x="501" y="360"/>
                </a:lnTo>
                <a:lnTo>
                  <a:pt x="279" y="366"/>
                </a:lnTo>
                <a:lnTo>
                  <a:pt x="99" y="369"/>
                </a:lnTo>
                <a:lnTo>
                  <a:pt x="0" y="366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8" name="Freeform 10"/>
          <p:cNvSpPr/>
          <p:nvPr/>
        </p:nvSpPr>
        <p:spPr bwMode="white">
          <a:xfrm>
            <a:off x="0" y="-20637"/>
            <a:ext cx="4578350" cy="4540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85"/>
              </a:cxn>
              <a:cxn ang="0">
                <a:pos x="192" y="285"/>
              </a:cxn>
              <a:cxn ang="0">
                <a:pos x="384" y="282"/>
              </a:cxn>
              <a:cxn ang="0">
                <a:pos x="579" y="276"/>
              </a:cxn>
              <a:cxn ang="0">
                <a:pos x="789" y="267"/>
              </a:cxn>
              <a:cxn ang="0">
                <a:pos x="999" y="258"/>
              </a:cxn>
              <a:cxn ang="0">
                <a:pos x="1161" y="246"/>
              </a:cxn>
              <a:cxn ang="0">
                <a:pos x="1302" y="234"/>
              </a:cxn>
              <a:cxn ang="0">
                <a:pos x="1458" y="222"/>
              </a:cxn>
              <a:cxn ang="0">
                <a:pos x="1665" y="201"/>
              </a:cxn>
              <a:cxn ang="0">
                <a:pos x="1992" y="159"/>
              </a:cxn>
              <a:cxn ang="0">
                <a:pos x="2301" y="117"/>
              </a:cxn>
              <a:cxn ang="0">
                <a:pos x="2604" y="60"/>
              </a:cxn>
              <a:cxn ang="0">
                <a:pos x="2883" y="0"/>
              </a:cxn>
              <a:cxn ang="0">
                <a:pos x="0" y="0"/>
              </a:cxn>
            </a:cxnLst>
            <a:rect l="0" t="0" r="r" b="b"/>
            <a:pathLst>
              <a:path w="2884" h="286">
                <a:moveTo>
                  <a:pt x="0" y="0"/>
                </a:moveTo>
                <a:lnTo>
                  <a:pt x="0" y="285"/>
                </a:lnTo>
                <a:lnTo>
                  <a:pt x="192" y="285"/>
                </a:lnTo>
                <a:lnTo>
                  <a:pt x="384" y="282"/>
                </a:lnTo>
                <a:lnTo>
                  <a:pt x="579" y="276"/>
                </a:lnTo>
                <a:lnTo>
                  <a:pt x="789" y="267"/>
                </a:lnTo>
                <a:lnTo>
                  <a:pt x="999" y="258"/>
                </a:lnTo>
                <a:lnTo>
                  <a:pt x="1161" y="246"/>
                </a:lnTo>
                <a:lnTo>
                  <a:pt x="1302" y="234"/>
                </a:lnTo>
                <a:lnTo>
                  <a:pt x="1458" y="222"/>
                </a:lnTo>
                <a:lnTo>
                  <a:pt x="1665" y="201"/>
                </a:lnTo>
                <a:lnTo>
                  <a:pt x="1992" y="159"/>
                </a:lnTo>
                <a:lnTo>
                  <a:pt x="2301" y="117"/>
                </a:lnTo>
                <a:lnTo>
                  <a:pt x="2604" y="60"/>
                </a:lnTo>
                <a:lnTo>
                  <a:pt x="2883" y="0"/>
                </a:lnTo>
                <a:lnTo>
                  <a:pt x="0" y="0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5" name="Rectangle 1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36" name="Rectangle 12"/>
          <p:cNvSpPr>
            <a:spLocks noGrp="1"/>
          </p:cNvSpPr>
          <p:nvPr>
            <p:ph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 indent="-285750"/>
            <a:r>
              <a:rPr lang="zh-CN" altLang="en-US" dirty="0"/>
              <a:t>第二级</a:t>
            </a:r>
          </a:p>
          <a:p>
            <a:pPr lvl="2" indent="-228600"/>
            <a:r>
              <a:rPr lang="zh-CN" altLang="en-US" dirty="0"/>
              <a:t>第三级</a:t>
            </a:r>
          </a:p>
          <a:p>
            <a:pPr lvl="3" indent="-228600"/>
            <a:r>
              <a:rPr lang="zh-CN" altLang="en-US" dirty="0"/>
              <a:t>第四级</a:t>
            </a:r>
          </a:p>
          <a:p>
            <a:pPr lvl="4" indent="-228600"/>
            <a:r>
              <a:rPr lang="zh-CN" altLang="en-US" dirty="0"/>
              <a:t>第五级</a:t>
            </a:r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 smtClean="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62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 smtClean="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63" name="Rectangle 1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915816" y="2492896"/>
            <a:ext cx="59766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四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手写数字识别的支持向量机学习算法模型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620" y="0"/>
            <a:ext cx="9150985" cy="95377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539552" y="794487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调整参数</a:t>
            </a:r>
            <a:endParaRPr lang="zh-CN" altLang="en-US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90002" y="1748257"/>
            <a:ext cx="795574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bg2"/>
                </a:solidFill>
                <a:cs typeface="Times New Roman" panose="02020603050405020304" pitchFamily="18" charset="0"/>
              </a:rPr>
              <a:t>import numpy as </a:t>
            </a:r>
            <a:r>
              <a:rPr lang="zh-CN" altLang="en-US" sz="2000" dirty="0" smtClean="0">
                <a:solidFill>
                  <a:schemeClr val="bg2"/>
                </a:solidFill>
                <a:cs typeface="Times New Roman" panose="02020603050405020304" pitchFamily="18" charset="0"/>
              </a:rPr>
              <a:t>np</a:t>
            </a:r>
            <a:endParaRPr lang="en-US" altLang="zh-CN" sz="2000" dirty="0" smtClean="0">
              <a:solidFill>
                <a:schemeClr val="bg2"/>
              </a:solidFill>
              <a:cs typeface="Times New Roman" panose="02020603050405020304" pitchFamily="18" charset="0"/>
            </a:endParaRPr>
          </a:p>
          <a:p>
            <a:r>
              <a:rPr lang="en-US" altLang="zh-CN" sz="2000" dirty="0">
                <a:solidFill>
                  <a:schemeClr val="bg2"/>
                </a:solidFill>
                <a:cs typeface="Times New Roman" panose="02020603050405020304" pitchFamily="18" charset="0"/>
              </a:rPr>
              <a:t>from </a:t>
            </a:r>
            <a:r>
              <a:rPr lang="en-US" altLang="zh-CN" sz="2000" dirty="0" err="1">
                <a:solidFill>
                  <a:schemeClr val="bg2"/>
                </a:solidFill>
                <a:cs typeface="Times New Roman" panose="02020603050405020304" pitchFamily="18" charset="0"/>
              </a:rPr>
              <a:t>sklearn</a:t>
            </a:r>
            <a:r>
              <a:rPr lang="en-US" altLang="zh-CN" sz="2000" dirty="0">
                <a:solidFill>
                  <a:schemeClr val="bg2"/>
                </a:solidFill>
                <a:cs typeface="Times New Roman" panose="02020603050405020304" pitchFamily="18" charset="0"/>
              </a:rPr>
              <a:t> import </a:t>
            </a:r>
            <a:r>
              <a:rPr lang="en-US" altLang="zh-CN" sz="2000" dirty="0" err="1">
                <a:solidFill>
                  <a:schemeClr val="bg2"/>
                </a:solidFill>
                <a:cs typeface="Times New Roman" panose="02020603050405020304" pitchFamily="18" charset="0"/>
              </a:rPr>
              <a:t>svm</a:t>
            </a:r>
            <a:endParaRPr lang="zh-CN" altLang="en-US" sz="2000" dirty="0">
              <a:solidFill>
                <a:schemeClr val="bg2"/>
              </a:solidFill>
              <a:cs typeface="Times New Roman" panose="02020603050405020304" pitchFamily="18" charset="0"/>
            </a:endParaRPr>
          </a:p>
          <a:p>
            <a:r>
              <a:rPr lang="zh-CN" altLang="en-US" sz="2000" dirty="0">
                <a:solidFill>
                  <a:schemeClr val="bg2"/>
                </a:solidFill>
                <a:cs typeface="Times New Roman" panose="02020603050405020304" pitchFamily="18" charset="0"/>
              </a:rPr>
              <a:t>from sklearn.model_selection import GridSearchCV</a:t>
            </a:r>
          </a:p>
          <a:p>
            <a:r>
              <a:rPr lang="zh-CN" altLang="en-US" sz="2000" dirty="0">
                <a:solidFill>
                  <a:schemeClr val="bg2"/>
                </a:solidFill>
                <a:cs typeface="Times New Roman" panose="02020603050405020304" pitchFamily="18" charset="0"/>
              </a:rPr>
              <a:t>parameters={'kernel':['linear','rbf','sigmoid','poly'],'C':np.linspace(0.1,20,50),'gamma':np.linspace(0.1,20,20)}</a:t>
            </a:r>
          </a:p>
          <a:p>
            <a:r>
              <a:rPr lang="zh-CN" altLang="en-US" sz="2000" dirty="0">
                <a:solidFill>
                  <a:schemeClr val="bg2"/>
                </a:solidFill>
                <a:cs typeface="Times New Roman" panose="02020603050405020304" pitchFamily="18" charset="0"/>
              </a:rPr>
              <a:t>svc = svm.SVC()</a:t>
            </a:r>
          </a:p>
          <a:p>
            <a:r>
              <a:rPr lang="zh-CN" altLang="en-US" sz="2000" dirty="0">
                <a:solidFill>
                  <a:schemeClr val="bg2"/>
                </a:solidFill>
                <a:cs typeface="Times New Roman" panose="02020603050405020304" pitchFamily="18" charset="0"/>
              </a:rPr>
              <a:t>model = GridSearchCV(svc,parameters,cv=5,scoring='accuracy')</a:t>
            </a:r>
          </a:p>
          <a:p>
            <a:r>
              <a:rPr lang="zh-CN" altLang="en-US" sz="2000" dirty="0">
                <a:solidFill>
                  <a:schemeClr val="bg2"/>
                </a:solidFill>
                <a:cs typeface="Times New Roman" panose="02020603050405020304" pitchFamily="18" charset="0"/>
              </a:rPr>
              <a:t>model.fit(X_train,y_train)</a:t>
            </a:r>
          </a:p>
          <a:p>
            <a:r>
              <a:rPr lang="zh-CN" altLang="en-US" sz="2000" dirty="0">
                <a:solidFill>
                  <a:schemeClr val="bg2"/>
                </a:solidFill>
                <a:cs typeface="Times New Roman" panose="02020603050405020304" pitchFamily="18" charset="0"/>
              </a:rPr>
              <a:t>model.best_params_</a:t>
            </a:r>
          </a:p>
          <a:p>
            <a:r>
              <a:rPr lang="zh-CN" altLang="en-US" sz="2000" dirty="0">
                <a:solidFill>
                  <a:schemeClr val="bg2"/>
                </a:solidFill>
                <a:cs typeface="Times New Roman" panose="02020603050405020304" pitchFamily="18" charset="0"/>
              </a:rPr>
              <a:t>model.score(X_test,y_test)</a:t>
            </a:r>
          </a:p>
        </p:txBody>
      </p:sp>
      <p:sp>
        <p:nvSpPr>
          <p:cNvPr id="8" name="矩形 7"/>
          <p:cNvSpPr/>
          <p:nvPr/>
        </p:nvSpPr>
        <p:spPr>
          <a:xfrm>
            <a:off x="590002" y="5482010"/>
            <a:ext cx="65527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zh-CN" sz="2400" dirty="0">
                <a:solidFill>
                  <a:schemeClr val="bg2"/>
                </a:solidFill>
                <a:latin typeface="+mn-lt"/>
              </a:rPr>
              <a:t>time.strftime('%Y-%m-%d %H:%M:%S')</a:t>
            </a:r>
            <a:endParaRPr lang="zh-CN" altLang="en-US" sz="2400" dirty="0">
              <a:solidFill>
                <a:schemeClr val="bg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556767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620" y="0"/>
            <a:ext cx="9150985" cy="95377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70397" y="985794"/>
            <a:ext cx="444561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2"/>
                </a:solidFill>
                <a:latin typeface="+mn-lt"/>
              </a:rPr>
              <a:t># 测试集测试预测</a:t>
            </a:r>
            <a:r>
              <a:rPr lang="zh-CN" altLang="en-US" dirty="0" smtClean="0">
                <a:solidFill>
                  <a:schemeClr val="bg2"/>
                </a:solidFill>
                <a:latin typeface="+mn-lt"/>
              </a:rPr>
              <a:t>结果</a:t>
            </a:r>
            <a:endParaRPr lang="en-US" altLang="zh-CN" dirty="0" smtClean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20826" y="1844824"/>
            <a:ext cx="869409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chemeClr val="bg2"/>
                </a:solidFill>
                <a:latin typeface="+mn-lt"/>
              </a:rPr>
              <a:t>predictions </a:t>
            </a:r>
            <a:r>
              <a:rPr lang="zh-CN" altLang="en-US" sz="2400" dirty="0">
                <a:solidFill>
                  <a:schemeClr val="bg2"/>
                </a:solidFill>
                <a:latin typeface="+mn-lt"/>
              </a:rPr>
              <a:t>= [int(a) for a in clf.predict(test_data[0</a:t>
            </a:r>
            <a:r>
              <a:rPr lang="zh-CN" altLang="en-US" sz="2400" dirty="0" smtClean="0">
                <a:solidFill>
                  <a:schemeClr val="bg2"/>
                </a:solidFill>
                <a:latin typeface="+mn-lt"/>
              </a:rPr>
              <a:t>])]</a:t>
            </a:r>
            <a:endParaRPr lang="en-US" altLang="zh-CN" sz="2400" dirty="0" smtClean="0">
              <a:solidFill>
                <a:schemeClr val="bg2"/>
              </a:solidFill>
              <a:latin typeface="+mn-lt"/>
            </a:endParaRPr>
          </a:p>
          <a:p>
            <a:endParaRPr lang="en-US" altLang="zh-CN" sz="2400" dirty="0" smtClean="0">
              <a:solidFill>
                <a:schemeClr val="bg2"/>
              </a:solidFill>
              <a:latin typeface="+mn-lt"/>
            </a:endParaRPr>
          </a:p>
          <a:p>
            <a:r>
              <a:rPr lang="zh-CN" altLang="en-US" sz="2400" dirty="0" smtClean="0">
                <a:solidFill>
                  <a:schemeClr val="bg2"/>
                </a:solidFill>
                <a:latin typeface="+mn-lt"/>
              </a:rPr>
              <a:t>num</a:t>
            </a:r>
            <a:r>
              <a:rPr lang="zh-CN" altLang="en-US" sz="2400" dirty="0">
                <a:solidFill>
                  <a:schemeClr val="bg2"/>
                </a:solidFill>
                <a:latin typeface="+mn-lt"/>
              </a:rPr>
              <a:t>_correct = sum(int(a == y) for a, y in zip(predictions, test_data[1</a:t>
            </a:r>
            <a:r>
              <a:rPr lang="zh-CN" altLang="en-US" sz="2400" dirty="0" smtClean="0">
                <a:solidFill>
                  <a:schemeClr val="bg2"/>
                </a:solidFill>
                <a:latin typeface="+mn-lt"/>
              </a:rPr>
              <a:t>]))</a:t>
            </a:r>
            <a:endParaRPr lang="en-US" altLang="zh-CN" sz="2400" dirty="0" smtClean="0">
              <a:solidFill>
                <a:schemeClr val="bg2"/>
              </a:solidFill>
              <a:latin typeface="+mn-lt"/>
            </a:endParaRPr>
          </a:p>
          <a:p>
            <a:endParaRPr lang="en-US" altLang="zh-CN" sz="2400" dirty="0">
              <a:solidFill>
                <a:schemeClr val="bg2"/>
              </a:solidFill>
              <a:latin typeface="+mn-lt"/>
            </a:endParaRPr>
          </a:p>
          <a:p>
            <a:r>
              <a:rPr lang="zh-CN" altLang="en-US" sz="2400" dirty="0">
                <a:solidFill>
                  <a:schemeClr val="bg2"/>
                </a:solidFill>
                <a:latin typeface="+mn-lt"/>
              </a:rPr>
              <a:t>print ("%s of %s test values correct." % (num_correct, len(test_data[1])))</a:t>
            </a:r>
          </a:p>
        </p:txBody>
      </p:sp>
    </p:spTree>
    <p:extLst>
      <p:ext uri="{BB962C8B-B14F-4D97-AF65-F5344CB8AC3E}">
        <p14:creationId xmlns:p14="http://schemas.microsoft.com/office/powerpoint/2010/main" val="4100263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620" y="0"/>
            <a:ext cx="9150985" cy="95377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99420" y="953770"/>
            <a:ext cx="813690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图像识别（</a:t>
            </a:r>
            <a:r>
              <a:rPr lang="en-US" altLang="zh-CN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Image Recognition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）是指利用计算机对图像进行处理、分析和理解，以识别各种不同模式的目标和对像的</a:t>
            </a:r>
            <a:r>
              <a:rPr lang="zh-CN" altLang="en-US" sz="24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技术。</a:t>
            </a:r>
            <a:endParaRPr lang="en-US" altLang="zh-CN" sz="2400" dirty="0" smtClean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 smtClean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手写识别是常见的图像识别任务。计算机通过手写体图片来识别出图片中的字，与印刷字体不同的是，不同人的手写体风格迥异，大小不一， 造成了计算机对手写识别任务的一些困难。 </a:t>
            </a:r>
            <a:endParaRPr lang="en-US" altLang="zh-CN" sz="2400" dirty="0" smtClean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数字手写体识别由于其有限的类别（</a:t>
            </a:r>
            <a:r>
              <a:rPr lang="en-US" altLang="zh-CN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0~9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共</a:t>
            </a:r>
            <a:r>
              <a:rPr lang="en-US" altLang="zh-CN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个数字）成为了相对简单 的手写识别任务</a:t>
            </a:r>
            <a:r>
              <a:rPr lang="zh-CN" altLang="en-US" sz="24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en-US" altLang="zh-CN" sz="24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MNIST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是常用</a:t>
            </a:r>
            <a:r>
              <a:rPr lang="zh-CN" altLang="en-US" sz="24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的数字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手写识别数据</a:t>
            </a:r>
            <a:r>
              <a:rPr lang="zh-CN" altLang="en-US" sz="24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集。</a:t>
            </a:r>
            <a:endParaRPr lang="zh-CN" altLang="en-US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620" y="0"/>
            <a:ext cx="9150985" cy="95377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611560" y="949202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数据集介绍</a:t>
            </a:r>
            <a:endParaRPr lang="zh-CN" altLang="en-US" dirty="0">
              <a:solidFill>
                <a:schemeClr val="bg2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604712" y="1628800"/>
            <a:ext cx="799973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MNIST</a:t>
            </a:r>
            <a:r>
              <a:rPr lang="zh-CN" altLang="en-US" sz="2400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是一个包含数字</a:t>
            </a:r>
            <a:r>
              <a:rPr lang="en-US" altLang="zh-CN" sz="2400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0~9</a:t>
            </a:r>
            <a:r>
              <a:rPr lang="zh-CN" altLang="en-US" sz="2400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的手写体图片数据集，图片已归一化为以手写数 字为中心的</a:t>
            </a:r>
            <a:r>
              <a:rPr lang="en-US" altLang="zh-CN" sz="2400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28*28</a:t>
            </a:r>
            <a:r>
              <a:rPr lang="zh-CN" altLang="en-US" sz="2400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规格的图片。</a:t>
            </a:r>
            <a:endParaRPr lang="zh-CN" altLang="en-US" sz="2400" dirty="0">
              <a:solidFill>
                <a:schemeClr val="bg2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11560" y="2616175"/>
            <a:ext cx="590465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MNIST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由训练集与测试集两个部分</a:t>
            </a:r>
            <a:r>
              <a:rPr lang="zh-CN" altLang="en-US" sz="24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组成：</a:t>
            </a:r>
            <a:endParaRPr lang="en-US" altLang="zh-CN" sz="2400" dirty="0" smtClean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训练集</a:t>
            </a:r>
            <a:r>
              <a:rPr lang="zh-CN" altLang="en-US" sz="24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en-US" altLang="zh-CN" sz="24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0,000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个手写体图片及对应标签 </a:t>
            </a:r>
            <a:endParaRPr lang="en-US" altLang="zh-CN" sz="2400" dirty="0" smtClean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测试集：</a:t>
            </a:r>
            <a:r>
              <a:rPr lang="en-US" altLang="zh-CN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10,000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个手写体图片及对</a:t>
            </a:r>
            <a:r>
              <a:rPr lang="zh-CN" altLang="en-US" sz="24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应标签</a:t>
            </a:r>
          </a:p>
          <a:p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验证</a:t>
            </a:r>
            <a:r>
              <a:rPr lang="zh-CN" altLang="en-US" sz="24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集：</a:t>
            </a:r>
            <a:r>
              <a:rPr lang="en-US" altLang="zh-CN" sz="24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en-US" altLang="zh-CN" sz="24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,000</a:t>
            </a:r>
            <a:r>
              <a:rPr lang="zh-CN" altLang="en-US" sz="24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手写体图片及对应</a:t>
            </a:r>
            <a:r>
              <a:rPr lang="zh-CN" altLang="en-US" sz="24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</a:t>
            </a:r>
            <a:endParaRPr lang="zh-CN" altLang="en-US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712" y="4193803"/>
            <a:ext cx="8324850" cy="25908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620" y="0"/>
            <a:ext cx="9150985" cy="95377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17272" y="2154898"/>
            <a:ext cx="874782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包含训练数据、验证数据、测试数据的元组的模式识别数据    训练数据包含50，000张图片，测试数据和验证数据都只包含10,000张</a:t>
            </a:r>
            <a:r>
              <a:rPr lang="zh-CN" altLang="en-US" sz="20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图片</a:t>
            </a:r>
            <a:endParaRPr lang="en-US" altLang="zh-CN" sz="2000" dirty="0" smtClean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17272" y="3237944"/>
            <a:ext cx="7895567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bg2"/>
                </a:solidFill>
                <a:latin typeface="+mn-lt"/>
                <a:ea typeface="微软雅黑" panose="020B0503020204020204" pitchFamily="34" charset="-122"/>
              </a:rPr>
              <a:t>f = gzip.open</a:t>
            </a:r>
            <a:r>
              <a:rPr lang="zh-CN" altLang="en-US" sz="2000" dirty="0" smtClean="0">
                <a:solidFill>
                  <a:schemeClr val="bg2"/>
                </a:solidFill>
                <a:latin typeface="+mn-lt"/>
                <a:ea typeface="微软雅黑" panose="020B0503020204020204" pitchFamily="34" charset="-122"/>
              </a:rPr>
              <a:t>('mnist</a:t>
            </a:r>
            <a:r>
              <a:rPr lang="zh-CN" altLang="en-US" sz="2000" dirty="0">
                <a:solidFill>
                  <a:schemeClr val="bg2"/>
                </a:solidFill>
                <a:latin typeface="+mn-lt"/>
                <a:ea typeface="微软雅黑" panose="020B0503020204020204" pitchFamily="34" charset="-122"/>
              </a:rPr>
              <a:t>.pkl.gz', 'rb')   </a:t>
            </a:r>
            <a:endParaRPr lang="en-US" altLang="zh-CN" sz="2000" dirty="0">
              <a:solidFill>
                <a:schemeClr val="bg2"/>
              </a:solidFill>
              <a:latin typeface="+mn-lt"/>
              <a:ea typeface="微软雅黑" panose="020B0503020204020204" pitchFamily="34" charset="-122"/>
            </a:endParaRPr>
          </a:p>
          <a:p>
            <a:endParaRPr lang="en-US" altLang="zh-CN" sz="2000" dirty="0">
              <a:solidFill>
                <a:schemeClr val="bg2"/>
              </a:solidFill>
              <a:latin typeface="+mn-lt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chemeClr val="bg2"/>
                </a:solidFill>
                <a:latin typeface="+mn-lt"/>
                <a:ea typeface="微软雅黑" panose="020B0503020204020204" pitchFamily="34" charset="-122"/>
              </a:rPr>
              <a:t> training_data, validation_data, test_data = pickle.load(f,encoding='bytes')</a:t>
            </a:r>
            <a:endParaRPr lang="en-US" altLang="zh-CN" sz="2000" dirty="0">
              <a:solidFill>
                <a:schemeClr val="bg2"/>
              </a:solidFill>
              <a:latin typeface="+mn-lt"/>
              <a:ea typeface="微软雅黑" panose="020B0503020204020204" pitchFamily="34" charset="-122"/>
            </a:endParaRPr>
          </a:p>
          <a:p>
            <a:endParaRPr lang="en-US" altLang="zh-CN" sz="2000" dirty="0">
              <a:solidFill>
                <a:schemeClr val="bg2"/>
              </a:solidFill>
              <a:latin typeface="+mn-lt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chemeClr val="bg2"/>
                </a:solidFill>
                <a:latin typeface="+mn-lt"/>
                <a:ea typeface="微软雅黑" panose="020B0503020204020204" pitchFamily="34" charset="-122"/>
              </a:rPr>
              <a:t>f.close(</a:t>
            </a:r>
            <a:r>
              <a:rPr lang="en-US" altLang="zh-CN" sz="2000" dirty="0">
                <a:solidFill>
                  <a:schemeClr val="bg2"/>
                </a:solidFill>
                <a:latin typeface="+mn-lt"/>
                <a:ea typeface="微软雅黑" panose="020B0503020204020204" pitchFamily="34" charset="-122"/>
              </a:rPr>
              <a:t>)</a:t>
            </a:r>
            <a:endParaRPr lang="zh-CN" altLang="en-US" sz="2000" dirty="0">
              <a:solidFill>
                <a:schemeClr val="bg2"/>
              </a:solidFill>
              <a:latin typeface="+mn-lt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11560" y="861912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读取数据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620" y="0"/>
            <a:ext cx="9150985" cy="95377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395536" y="1748257"/>
            <a:ext cx="828092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bg2"/>
                </a:solidFill>
              </a:rPr>
              <a:t># 传递训练模型的参数，这里用默认的参数 </a:t>
            </a:r>
            <a:endParaRPr lang="en-US" altLang="zh-CN" sz="2000" dirty="0" smtClean="0">
              <a:solidFill>
                <a:schemeClr val="bg2"/>
              </a:solidFill>
            </a:endParaRPr>
          </a:p>
          <a:p>
            <a:r>
              <a:rPr lang="zh-CN" altLang="en-US" sz="2000" dirty="0" smtClean="0">
                <a:solidFill>
                  <a:schemeClr val="bg2"/>
                </a:solidFill>
              </a:rPr>
              <a:t>clf </a:t>
            </a:r>
            <a:r>
              <a:rPr lang="zh-CN" altLang="en-US" sz="2000" dirty="0">
                <a:solidFill>
                  <a:schemeClr val="bg2"/>
                </a:solidFill>
              </a:rPr>
              <a:t>= svm.SVC(C=100.0, kernel='rbf', gamma=0.03</a:t>
            </a:r>
            <a:r>
              <a:rPr lang="zh-CN" altLang="en-US" sz="2000" dirty="0" smtClean="0">
                <a:solidFill>
                  <a:schemeClr val="bg2"/>
                </a:solidFill>
              </a:rPr>
              <a:t>)</a:t>
            </a:r>
            <a:endParaRPr lang="en-US" altLang="zh-CN" sz="2000" dirty="0" smtClean="0">
              <a:solidFill>
                <a:schemeClr val="bg2"/>
              </a:solidFill>
            </a:endParaRPr>
          </a:p>
          <a:p>
            <a:endParaRPr lang="en-US" altLang="zh-CN" sz="2000" dirty="0" smtClean="0">
              <a:solidFill>
                <a:schemeClr val="bg2"/>
              </a:solidFill>
            </a:endParaRPr>
          </a:p>
          <a:p>
            <a:r>
              <a:rPr lang="zh-CN" altLang="en-US" sz="2000" dirty="0" smtClean="0">
                <a:solidFill>
                  <a:schemeClr val="bg2"/>
                </a:solidFill>
              </a:rPr>
              <a:t># </a:t>
            </a:r>
            <a:r>
              <a:rPr lang="zh-CN" altLang="en-US" sz="2000" dirty="0">
                <a:solidFill>
                  <a:schemeClr val="bg2"/>
                </a:solidFill>
              </a:rPr>
              <a:t>进行模型训练    </a:t>
            </a:r>
            <a:endParaRPr lang="en-US" altLang="zh-CN" sz="2000" dirty="0" smtClean="0">
              <a:solidFill>
                <a:schemeClr val="bg2"/>
              </a:solidFill>
            </a:endParaRPr>
          </a:p>
          <a:p>
            <a:r>
              <a:rPr lang="zh-CN" altLang="en-US" sz="2000" dirty="0" smtClean="0">
                <a:solidFill>
                  <a:schemeClr val="bg2"/>
                </a:solidFill>
              </a:rPr>
              <a:t>clf</a:t>
            </a:r>
            <a:r>
              <a:rPr lang="zh-CN" altLang="en-US" sz="2000" dirty="0">
                <a:solidFill>
                  <a:schemeClr val="bg2"/>
                </a:solidFill>
              </a:rPr>
              <a:t>.fit(training_data[0], training_data[1</a:t>
            </a:r>
            <a:r>
              <a:rPr lang="zh-CN" altLang="en-US" sz="2000" dirty="0" smtClean="0">
                <a:solidFill>
                  <a:schemeClr val="bg2"/>
                </a:solidFill>
              </a:rPr>
              <a:t>])</a:t>
            </a:r>
            <a:endParaRPr lang="zh-CN" altLang="en-US" sz="2000" dirty="0">
              <a:solidFill>
                <a:schemeClr val="bg2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539552" y="794487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训练模型</a:t>
            </a:r>
            <a:endParaRPr lang="zh-CN" altLang="en-US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15844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620" y="0"/>
            <a:ext cx="9150985" cy="95377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76645" y="764704"/>
            <a:ext cx="874846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>
                <a:solidFill>
                  <a:schemeClr val="bg2"/>
                </a:solidFill>
                <a:ea typeface="Microsoft YaHei" panose="020B0503020204020204" pitchFamily="34" charset="-122"/>
                <a:cs typeface="Times New Roman" panose="02020603050405020304" pitchFamily="18" charset="0"/>
              </a:rPr>
              <a:t>sklearn.svm.SVC</a:t>
            </a:r>
            <a:r>
              <a:rPr lang="en-US" altLang="zh-CN" sz="2000" dirty="0">
                <a:solidFill>
                  <a:schemeClr val="bg2"/>
                </a:solidFill>
                <a:ea typeface="Microsoft YaHei" panose="020B0503020204020204" pitchFamily="34" charset="-122"/>
                <a:cs typeface="Times New Roman" panose="02020603050405020304" pitchFamily="18" charset="0"/>
              </a:rPr>
              <a:t>(C=1.0, kernel='</a:t>
            </a:r>
            <a:r>
              <a:rPr lang="en-US" altLang="zh-CN" sz="2000" dirty="0" err="1">
                <a:solidFill>
                  <a:schemeClr val="bg2"/>
                </a:solidFill>
                <a:ea typeface="Microsoft YaHei" panose="020B0503020204020204" pitchFamily="34" charset="-122"/>
                <a:cs typeface="Times New Roman" panose="02020603050405020304" pitchFamily="18" charset="0"/>
              </a:rPr>
              <a:t>rbf</a:t>
            </a:r>
            <a:r>
              <a:rPr lang="en-US" altLang="zh-CN" sz="2000" dirty="0">
                <a:solidFill>
                  <a:schemeClr val="bg2"/>
                </a:solidFill>
                <a:ea typeface="Microsoft YaHei" panose="020B0503020204020204" pitchFamily="34" charset="-122"/>
                <a:cs typeface="Times New Roman" panose="02020603050405020304" pitchFamily="18" charset="0"/>
              </a:rPr>
              <a:t>', degree=3, gamma='auto', coef0=0.0, shrinking=True, probability=False, </a:t>
            </a:r>
            <a:r>
              <a:rPr lang="en-US" altLang="zh-CN" sz="2000" dirty="0" err="1">
                <a:solidFill>
                  <a:schemeClr val="bg2"/>
                </a:solidFill>
                <a:ea typeface="Microsoft YaHei" panose="020B0503020204020204" pitchFamily="34" charset="-122"/>
                <a:cs typeface="Times New Roman" panose="02020603050405020304" pitchFamily="18" charset="0"/>
              </a:rPr>
              <a:t>tol</a:t>
            </a:r>
            <a:r>
              <a:rPr lang="en-US" altLang="zh-CN" sz="2000" dirty="0">
                <a:solidFill>
                  <a:schemeClr val="bg2"/>
                </a:solidFill>
                <a:ea typeface="Microsoft YaHei" panose="020B0503020204020204" pitchFamily="34" charset="-122"/>
                <a:cs typeface="Times New Roman" panose="02020603050405020304" pitchFamily="18" charset="0"/>
              </a:rPr>
              <a:t>=0.001, </a:t>
            </a:r>
            <a:r>
              <a:rPr lang="en-US" altLang="zh-CN" sz="2000" dirty="0" err="1">
                <a:solidFill>
                  <a:schemeClr val="bg2"/>
                </a:solidFill>
                <a:ea typeface="Microsoft YaHei" panose="020B0503020204020204" pitchFamily="34" charset="-122"/>
                <a:cs typeface="Times New Roman" panose="02020603050405020304" pitchFamily="18" charset="0"/>
              </a:rPr>
              <a:t>cache_size</a:t>
            </a:r>
            <a:r>
              <a:rPr lang="en-US" altLang="zh-CN" sz="2000" dirty="0">
                <a:solidFill>
                  <a:schemeClr val="bg2"/>
                </a:solidFill>
                <a:ea typeface="Microsoft YaHei" panose="020B0503020204020204" pitchFamily="34" charset="-122"/>
                <a:cs typeface="Times New Roman" panose="02020603050405020304" pitchFamily="18" charset="0"/>
              </a:rPr>
              <a:t>=200, </a:t>
            </a:r>
            <a:r>
              <a:rPr lang="en-US" altLang="zh-CN" sz="2000" dirty="0" err="1">
                <a:solidFill>
                  <a:schemeClr val="bg2"/>
                </a:solidFill>
                <a:ea typeface="Microsoft YaHei" panose="020B0503020204020204" pitchFamily="34" charset="-122"/>
                <a:cs typeface="Times New Roman" panose="02020603050405020304" pitchFamily="18" charset="0"/>
              </a:rPr>
              <a:t>class_weight</a:t>
            </a:r>
            <a:r>
              <a:rPr lang="en-US" altLang="zh-CN" sz="2000" dirty="0">
                <a:solidFill>
                  <a:schemeClr val="bg2"/>
                </a:solidFill>
                <a:ea typeface="Microsoft YaHei" panose="020B0503020204020204" pitchFamily="34" charset="-122"/>
                <a:cs typeface="Times New Roman" panose="02020603050405020304" pitchFamily="18" charset="0"/>
              </a:rPr>
              <a:t>=None, verbose=False, </a:t>
            </a:r>
            <a:r>
              <a:rPr lang="en-US" altLang="zh-CN" sz="2000" dirty="0" err="1">
                <a:solidFill>
                  <a:schemeClr val="bg2"/>
                </a:solidFill>
                <a:ea typeface="Microsoft YaHei" panose="020B0503020204020204" pitchFamily="34" charset="-122"/>
                <a:cs typeface="Times New Roman" panose="02020603050405020304" pitchFamily="18" charset="0"/>
              </a:rPr>
              <a:t>max_iter</a:t>
            </a:r>
            <a:r>
              <a:rPr lang="en-US" altLang="zh-CN" sz="2000" dirty="0">
                <a:solidFill>
                  <a:schemeClr val="bg2"/>
                </a:solidFill>
                <a:ea typeface="Microsoft YaHei" panose="020B0503020204020204" pitchFamily="34" charset="-122"/>
                <a:cs typeface="Times New Roman" panose="02020603050405020304" pitchFamily="18" charset="0"/>
              </a:rPr>
              <a:t>=-1, </a:t>
            </a:r>
            <a:r>
              <a:rPr lang="en-US" altLang="zh-CN" sz="2000" dirty="0" err="1">
                <a:solidFill>
                  <a:schemeClr val="bg2"/>
                </a:solidFill>
                <a:ea typeface="Microsoft YaHei" panose="020B0503020204020204" pitchFamily="34" charset="-122"/>
                <a:cs typeface="Times New Roman" panose="02020603050405020304" pitchFamily="18" charset="0"/>
              </a:rPr>
              <a:t>decision_function_shape</a:t>
            </a:r>
            <a:r>
              <a:rPr lang="en-US" altLang="zh-CN" sz="2000" dirty="0">
                <a:solidFill>
                  <a:schemeClr val="bg2"/>
                </a:solidFill>
                <a:ea typeface="Microsoft YaHei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lang="en-US" altLang="zh-CN" sz="2000" dirty="0" err="1">
                <a:solidFill>
                  <a:schemeClr val="bg2"/>
                </a:solidFill>
                <a:ea typeface="Microsoft YaHei" panose="020B0503020204020204" pitchFamily="34" charset="-122"/>
                <a:cs typeface="Times New Roman" panose="02020603050405020304" pitchFamily="18" charset="0"/>
              </a:rPr>
              <a:t>None,random_state</a:t>
            </a:r>
            <a:r>
              <a:rPr lang="en-US" altLang="zh-CN" sz="2000" dirty="0">
                <a:solidFill>
                  <a:schemeClr val="bg2"/>
                </a:solidFill>
                <a:ea typeface="Microsoft YaHei" panose="020B0503020204020204" pitchFamily="34" charset="-122"/>
                <a:cs typeface="Times New Roman" panose="02020603050405020304" pitchFamily="18" charset="0"/>
              </a:rPr>
              <a:t>=None)</a:t>
            </a:r>
          </a:p>
        </p:txBody>
      </p:sp>
      <p:sp>
        <p:nvSpPr>
          <p:cNvPr id="2" name="矩形 1"/>
          <p:cNvSpPr/>
          <p:nvPr/>
        </p:nvSpPr>
        <p:spPr>
          <a:xfrm>
            <a:off x="400653" y="1865961"/>
            <a:ext cx="8724456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：C-SVC的惩罚参数</a:t>
            </a:r>
            <a:r>
              <a:rPr lang="zh-CN" altLang="en-US" sz="20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0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值是1.</a:t>
            </a:r>
            <a:r>
              <a:rPr lang="zh-CN" altLang="en-US" sz="20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en-US" altLang="zh-CN" sz="2000" dirty="0" smtClean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越大，相当于惩罚松弛变量，希望松弛变量接近0，即对误分类的惩罚增大，趋向于对训练集全分对的情况，这样对训练集测试时准确率很高，但泛化能力弱。C值小，对误分类的惩罚减小，允许容错，将他们当成噪声点，泛化能力较强</a:t>
            </a:r>
            <a:r>
              <a:rPr lang="zh-CN" altLang="en-US" sz="20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 smtClean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b="1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kernel</a:t>
            </a:r>
            <a:r>
              <a:rPr lang="zh-CN" altLang="en-US" sz="20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：核函数，默认是rbf，可以是‘linear’, ‘poly’, ‘rbf’, ‘sigmoid’, ‘precomputed’– 线性：u’v– 多项式：(gamma*u’v + coef0)^degree– RBF函数：exp(-gamma|u-v|^2)–sigmoid：tanh(gammau’*v + coef0)degree ：多项式poly函数的维度，默认是3，选择其他核函数时会被忽略</a:t>
            </a:r>
            <a:r>
              <a:rPr lang="zh-CN" altLang="en-US" sz="20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 smtClean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b="1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gamma 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‘rbf’,‘poly’ 和‘sigmoid’的核函数参数。默认是’auto’，则会选择1/n_</a:t>
            </a:r>
            <a:r>
              <a:rPr lang="zh-CN" altLang="en-US" sz="20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features</a:t>
            </a:r>
            <a:endParaRPr lang="en-US" altLang="zh-CN" sz="2000" dirty="0" smtClean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b="1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coef</a:t>
            </a:r>
            <a:r>
              <a:rPr lang="zh-CN" altLang="en-US" sz="20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 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：核函数的常数项。对于‘poly’和 ‘sigmoid’有用</a:t>
            </a:r>
            <a:r>
              <a:rPr lang="zh-CN" altLang="en-US" sz="20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0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5703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620" y="0"/>
            <a:ext cx="9150985" cy="95377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57953" y="917912"/>
            <a:ext cx="8985412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bg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probability 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：是否采用概率估计.默认为</a:t>
            </a:r>
            <a:r>
              <a:rPr lang="zh-CN" altLang="en-US" sz="2000" dirty="0">
                <a:solidFill>
                  <a:schemeClr val="bg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False</a:t>
            </a:r>
            <a:r>
              <a:rPr lang="zh-CN" altLang="en-US" sz="20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，可选。在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训练fit()模型</a:t>
            </a:r>
            <a:r>
              <a:rPr lang="zh-CN" altLang="en-US" sz="20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时需要加上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这个参数，之后才能用相关的方法：</a:t>
            </a:r>
            <a:r>
              <a:rPr lang="zh-CN" altLang="en-US" sz="2000" dirty="0">
                <a:solidFill>
                  <a:schemeClr val="bg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predict_proba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2000" dirty="0">
                <a:solidFill>
                  <a:schemeClr val="bg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predict_log_proba</a:t>
            </a:r>
            <a:endParaRPr lang="en-US" altLang="zh-CN" sz="2000" dirty="0">
              <a:solidFill>
                <a:schemeClr val="bg2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en-US" altLang="zh-CN" sz="20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chemeClr val="bg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shrinking 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：是否采用</a:t>
            </a:r>
            <a:r>
              <a:rPr lang="zh-CN" altLang="en-US" sz="2000" dirty="0">
                <a:solidFill>
                  <a:schemeClr val="bg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shrinking heuristic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方法，默认为</a:t>
            </a:r>
            <a:r>
              <a:rPr lang="zh-CN" altLang="en-US" sz="2000" dirty="0">
                <a:solidFill>
                  <a:schemeClr val="bg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true</a:t>
            </a:r>
            <a:endParaRPr lang="en-US" altLang="zh-CN" sz="2000" dirty="0">
              <a:solidFill>
                <a:schemeClr val="bg2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en-US" altLang="zh-CN" sz="20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chemeClr val="bg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tol 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：停止训练的误差值大小，默认为1e-</a:t>
            </a:r>
            <a:r>
              <a:rPr lang="zh-CN" altLang="en-US" sz="20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en-US" altLang="zh-CN" sz="2000" dirty="0" smtClean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chemeClr val="bg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cache_size 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：核函数cache缓存大小，默认为</a:t>
            </a:r>
            <a:r>
              <a:rPr lang="zh-CN" altLang="en-US" sz="20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</a:t>
            </a:r>
            <a:endParaRPr lang="en-US" altLang="zh-CN" sz="2000" dirty="0" smtClean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chemeClr val="bg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class_weight 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：类别的权重，字典形式传递。设置第几类的参数</a:t>
            </a:r>
            <a:r>
              <a:rPr lang="zh-CN" altLang="en-US" sz="2000" dirty="0">
                <a:solidFill>
                  <a:schemeClr val="bg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zh-CN" altLang="en-US" sz="2000" dirty="0">
                <a:solidFill>
                  <a:schemeClr val="bg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weight*C(C-SVC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zh-CN" altLang="en-US" sz="2000" dirty="0">
                <a:solidFill>
                  <a:schemeClr val="bg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zh-CN" altLang="en-US" sz="20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2000" dirty="0" smtClean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chemeClr val="bg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verbose 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：允许冗余输出</a:t>
            </a:r>
            <a:r>
              <a:rPr lang="zh-CN" altLang="en-US" sz="20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en-US" altLang="zh-CN" sz="2000" dirty="0" smtClean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chemeClr val="bg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max_iter 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：最大迭代次数。-1为无限制</a:t>
            </a:r>
            <a:r>
              <a:rPr lang="zh-CN" altLang="en-US" sz="20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 smtClean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solidFill>
                <a:schemeClr val="bg2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sz="2000" dirty="0">
                <a:solidFill>
                  <a:schemeClr val="bg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decision_function_shape ：‘ovo’, ‘ovr’ or None, default=None3</a:t>
            </a:r>
            <a:endParaRPr lang="en-US" altLang="zh-CN" sz="2000" dirty="0">
              <a:solidFill>
                <a:schemeClr val="bg2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en-US" altLang="zh-CN" sz="2000" dirty="0">
              <a:solidFill>
                <a:schemeClr val="bg2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sz="2000" dirty="0">
                <a:solidFill>
                  <a:schemeClr val="bg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random_state 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：数据洗牌时的种子值，</a:t>
            </a:r>
            <a:r>
              <a:rPr lang="zh-CN" altLang="en-US" sz="2000" dirty="0">
                <a:solidFill>
                  <a:schemeClr val="bg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int</a:t>
            </a:r>
            <a:r>
              <a:rPr lang="zh-CN" altLang="en-US" sz="20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endParaRPr lang="zh-CN" altLang="en-US" sz="20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65304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620" y="0"/>
            <a:ext cx="9150985" cy="95377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539552" y="794487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调整参数</a:t>
            </a:r>
            <a:endParaRPr lang="zh-CN" altLang="en-US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90002" y="1484784"/>
            <a:ext cx="823047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SVM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模型有两</a:t>
            </a:r>
            <a:r>
              <a:rPr lang="zh-CN" altLang="en-US" sz="20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个重要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的参数</a:t>
            </a:r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gamma</a:t>
            </a:r>
            <a:r>
              <a:rPr lang="zh-CN" altLang="en-US" sz="20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 smtClean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是惩罚系数，即对误差的宽容度。</a:t>
            </a:r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越高，说明越不能容忍出现误差</a:t>
            </a:r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容易</a:t>
            </a:r>
            <a:r>
              <a:rPr lang="zh-CN" altLang="en-US" sz="20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过拟合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越小，容易</a:t>
            </a:r>
            <a:r>
              <a:rPr lang="zh-CN" altLang="en-US" sz="20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欠拟合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过大或过小，泛化能力变差</a:t>
            </a:r>
          </a:p>
          <a:p>
            <a:endParaRPr lang="en-US" altLang="zh-CN" sz="2000" dirty="0" smtClean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gamma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是选择</a:t>
            </a:r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RBF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函数作为</a:t>
            </a:r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kernel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后，该函数自带的一个参数。隐含地决定了数据映射到新的特征空间后的分布，</a:t>
            </a:r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gamma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越大，支持向量越少，</a:t>
            </a:r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gamma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值越小，支持向量越多。</a:t>
            </a:r>
            <a:r>
              <a:rPr lang="zh-CN" altLang="en-US" sz="20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支持向量的个数影响训练与预测的速度</a:t>
            </a:r>
            <a:r>
              <a:rPr lang="zh-CN" altLang="en-US" sz="20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 smtClean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Grid Search </a:t>
            </a:r>
            <a:b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grid Search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虽然比较简单</a:t>
            </a:r>
            <a:r>
              <a:rPr lang="zh-CN" altLang="en-US" sz="20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，有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两个优点： </a:t>
            </a:r>
            <a:b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0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全局最优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lang="en-US" altLang="zh-CN" sz="20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;(</a:t>
            </a:r>
            <a:r>
              <a:rPr lang="en-US" altLang="zh-CN" sz="2000" dirty="0" err="1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C,gamma</a:t>
            </a:r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相互独立，便于并行化进行</a:t>
            </a:r>
          </a:p>
        </p:txBody>
      </p:sp>
    </p:spTree>
    <p:extLst>
      <p:ext uri="{BB962C8B-B14F-4D97-AF65-F5344CB8AC3E}">
        <p14:creationId xmlns:p14="http://schemas.microsoft.com/office/powerpoint/2010/main" val="650728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620" y="0"/>
            <a:ext cx="9150985" cy="95377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280136" y="764704"/>
            <a:ext cx="889184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i="1" dirty="0">
                <a:solidFill>
                  <a:schemeClr val="bg2"/>
                </a:solidFill>
                <a:latin typeface="+mn-lt"/>
                <a:ea typeface="Microsoft YaHei" panose="020B0503020204020204" pitchFamily="34" charset="-122"/>
              </a:rPr>
              <a:t>class </a:t>
            </a:r>
            <a:r>
              <a:rPr lang="en-US" altLang="zh-CN" sz="2000" i="1" dirty="0" err="1">
                <a:solidFill>
                  <a:schemeClr val="bg2"/>
                </a:solidFill>
                <a:latin typeface="+mn-lt"/>
                <a:ea typeface="Microsoft YaHei" panose="020B0503020204020204" pitchFamily="34" charset="-122"/>
              </a:rPr>
              <a:t>sklearn.model_selection.GridSearchCV</a:t>
            </a:r>
            <a:r>
              <a:rPr lang="en-US" altLang="zh-CN" sz="2000" i="1" dirty="0">
                <a:solidFill>
                  <a:schemeClr val="bg2"/>
                </a:solidFill>
                <a:latin typeface="+mn-lt"/>
                <a:ea typeface="Microsoft YaHei" panose="020B0503020204020204" pitchFamily="34" charset="-122"/>
              </a:rPr>
              <a:t>(estimator, </a:t>
            </a:r>
            <a:r>
              <a:rPr lang="en-US" altLang="zh-CN" sz="2000" i="1" dirty="0" err="1">
                <a:solidFill>
                  <a:schemeClr val="bg2"/>
                </a:solidFill>
                <a:latin typeface="+mn-lt"/>
                <a:ea typeface="Microsoft YaHei" panose="020B0503020204020204" pitchFamily="34" charset="-122"/>
              </a:rPr>
              <a:t>param_grid</a:t>
            </a:r>
            <a:r>
              <a:rPr lang="en-US" altLang="zh-CN" sz="2000" i="1" dirty="0">
                <a:solidFill>
                  <a:schemeClr val="bg2"/>
                </a:solidFill>
                <a:latin typeface="+mn-lt"/>
                <a:ea typeface="Microsoft YaHei" panose="020B0503020204020204" pitchFamily="34" charset="-122"/>
              </a:rPr>
              <a:t>, scoring=None, </a:t>
            </a:r>
            <a:r>
              <a:rPr lang="en-US" altLang="zh-CN" sz="2000" i="1" dirty="0" err="1">
                <a:solidFill>
                  <a:schemeClr val="bg2"/>
                </a:solidFill>
                <a:latin typeface="+mn-lt"/>
                <a:ea typeface="Microsoft YaHei" panose="020B0503020204020204" pitchFamily="34" charset="-122"/>
              </a:rPr>
              <a:t>fit_params</a:t>
            </a:r>
            <a:r>
              <a:rPr lang="en-US" altLang="zh-CN" sz="2000" i="1" dirty="0">
                <a:solidFill>
                  <a:schemeClr val="bg2"/>
                </a:solidFill>
                <a:latin typeface="+mn-lt"/>
                <a:ea typeface="Microsoft YaHei" panose="020B0503020204020204" pitchFamily="34" charset="-122"/>
              </a:rPr>
              <a:t>=None, </a:t>
            </a:r>
            <a:r>
              <a:rPr lang="en-US" altLang="zh-CN" sz="2000" i="1" dirty="0" err="1">
                <a:solidFill>
                  <a:schemeClr val="bg2"/>
                </a:solidFill>
                <a:latin typeface="+mn-lt"/>
                <a:ea typeface="Microsoft YaHei" panose="020B0503020204020204" pitchFamily="34" charset="-122"/>
              </a:rPr>
              <a:t>n_jobs</a:t>
            </a:r>
            <a:r>
              <a:rPr lang="en-US" altLang="zh-CN" sz="2000" i="1" dirty="0">
                <a:solidFill>
                  <a:schemeClr val="bg2"/>
                </a:solidFill>
                <a:latin typeface="+mn-lt"/>
                <a:ea typeface="Microsoft YaHei" panose="020B0503020204020204" pitchFamily="34" charset="-122"/>
              </a:rPr>
              <a:t>=1, </a:t>
            </a:r>
            <a:r>
              <a:rPr lang="en-US" altLang="zh-CN" sz="2000" i="1" dirty="0" err="1">
                <a:solidFill>
                  <a:schemeClr val="bg2"/>
                </a:solidFill>
                <a:latin typeface="+mn-lt"/>
                <a:ea typeface="Microsoft YaHei" panose="020B0503020204020204" pitchFamily="34" charset="-122"/>
              </a:rPr>
              <a:t>iid</a:t>
            </a:r>
            <a:r>
              <a:rPr lang="en-US" altLang="zh-CN" sz="2000" i="1" dirty="0">
                <a:solidFill>
                  <a:schemeClr val="bg2"/>
                </a:solidFill>
                <a:latin typeface="+mn-lt"/>
                <a:ea typeface="Microsoft YaHei" panose="020B0503020204020204" pitchFamily="34" charset="-122"/>
              </a:rPr>
              <a:t>=True, refit=True, cv=None, verbose=0, </a:t>
            </a:r>
            <a:r>
              <a:rPr lang="en-US" altLang="zh-CN" sz="2000" i="1" dirty="0" err="1">
                <a:solidFill>
                  <a:schemeClr val="bg2"/>
                </a:solidFill>
                <a:latin typeface="+mn-lt"/>
                <a:ea typeface="Microsoft YaHei" panose="020B0503020204020204" pitchFamily="34" charset="-122"/>
              </a:rPr>
              <a:t>pre_dispatch</a:t>
            </a:r>
            <a:r>
              <a:rPr lang="en-US" altLang="zh-CN" sz="2000" i="1" dirty="0">
                <a:solidFill>
                  <a:schemeClr val="bg2"/>
                </a:solidFill>
                <a:latin typeface="+mn-lt"/>
                <a:ea typeface="Microsoft YaHei" panose="020B0503020204020204" pitchFamily="34" charset="-122"/>
              </a:rPr>
              <a:t>=‘2*</a:t>
            </a:r>
            <a:r>
              <a:rPr lang="en-US" altLang="zh-CN" sz="2000" i="1" dirty="0" err="1">
                <a:solidFill>
                  <a:schemeClr val="bg2"/>
                </a:solidFill>
                <a:latin typeface="+mn-lt"/>
                <a:ea typeface="Microsoft YaHei" panose="020B0503020204020204" pitchFamily="34" charset="-122"/>
              </a:rPr>
              <a:t>n_jobs</a:t>
            </a:r>
            <a:r>
              <a:rPr lang="en-US" altLang="zh-CN" sz="2000" i="1" dirty="0">
                <a:solidFill>
                  <a:schemeClr val="bg2"/>
                </a:solidFill>
                <a:latin typeface="+mn-lt"/>
                <a:ea typeface="Microsoft YaHei" panose="020B0503020204020204" pitchFamily="34" charset="-122"/>
              </a:rPr>
              <a:t>’, </a:t>
            </a:r>
            <a:r>
              <a:rPr lang="en-US" altLang="zh-CN" sz="2000" i="1" dirty="0" err="1">
                <a:solidFill>
                  <a:schemeClr val="bg2"/>
                </a:solidFill>
                <a:latin typeface="+mn-lt"/>
                <a:ea typeface="Microsoft YaHei" panose="020B0503020204020204" pitchFamily="34" charset="-122"/>
              </a:rPr>
              <a:t>error_score</a:t>
            </a:r>
            <a:r>
              <a:rPr lang="en-US" altLang="zh-CN" sz="2000" i="1" dirty="0">
                <a:solidFill>
                  <a:schemeClr val="bg2"/>
                </a:solidFill>
                <a:latin typeface="+mn-lt"/>
                <a:ea typeface="Microsoft YaHei" panose="020B0503020204020204" pitchFamily="34" charset="-122"/>
              </a:rPr>
              <a:t>=’raise’, </a:t>
            </a:r>
            <a:r>
              <a:rPr lang="en-US" altLang="zh-CN" sz="2000" i="1" dirty="0" err="1">
                <a:solidFill>
                  <a:schemeClr val="bg2"/>
                </a:solidFill>
                <a:latin typeface="+mn-lt"/>
                <a:ea typeface="Microsoft YaHei" panose="020B0503020204020204" pitchFamily="34" charset="-122"/>
              </a:rPr>
              <a:t>return_train_score</a:t>
            </a:r>
            <a:r>
              <a:rPr lang="en-US" altLang="zh-CN" sz="2000" i="1" dirty="0">
                <a:solidFill>
                  <a:schemeClr val="bg2"/>
                </a:solidFill>
                <a:latin typeface="+mn-lt"/>
                <a:ea typeface="Microsoft YaHei" panose="020B0503020204020204" pitchFamily="34" charset="-122"/>
              </a:rPr>
              <a:t>=’warn’)</a:t>
            </a:r>
            <a:endParaRPr lang="zh-CN" altLang="en-US" sz="2000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26256" y="1718474"/>
            <a:ext cx="8999603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b="1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000" b="1" i="1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estimator</a:t>
            </a:r>
            <a:endParaRPr lang="en-US" altLang="zh-CN" sz="20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estimator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 err="1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scikit</a:t>
            </a:r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-learn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分类器接口</a:t>
            </a:r>
            <a:r>
              <a:rPr lang="zh-CN" altLang="en-US" sz="20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 smtClean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b="1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000" b="1" i="1" dirty="0" err="1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param_grid</a:t>
            </a:r>
            <a:endParaRPr lang="en-US" altLang="zh-CN" sz="20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0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优化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的参数的取值，值为字典或者列表，例如：</a:t>
            </a:r>
            <a:r>
              <a:rPr lang="en-US" altLang="zh-CN" sz="2000" dirty="0" err="1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param_grid</a:t>
            </a:r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{</a:t>
            </a:r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</a:t>
            </a:r>
            <a:r>
              <a:rPr lang="en-US" altLang="zh-CN" sz="2000" dirty="0" err="1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n_estimators':range</a:t>
            </a:r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(10,71,10)}</a:t>
            </a:r>
            <a:r>
              <a:rPr lang="zh-CN" altLang="en-US" sz="20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 smtClean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b="1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000" b="1" i="1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scoring=None</a:t>
            </a:r>
            <a:endParaRPr lang="en-US" altLang="zh-CN" sz="20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0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模型评价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标准，默认</a:t>
            </a:r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None</a:t>
            </a:r>
            <a:r>
              <a:rPr lang="en-US" altLang="zh-CN" sz="20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根据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所选模型不同，评价准则不同。字符串（函数名</a:t>
            </a:r>
            <a:r>
              <a:rPr lang="zh-CN" altLang="en-US" sz="20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），形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如：</a:t>
            </a:r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scorer(estimator, X, y)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；如果是</a:t>
            </a:r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None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，则使用</a:t>
            </a:r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estimator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的误差估计函数</a:t>
            </a:r>
            <a:r>
              <a:rPr lang="zh-CN" altLang="en-US" sz="20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 smtClean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b="1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000" b="1" i="1" dirty="0" err="1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n_jobs</a:t>
            </a:r>
            <a:r>
              <a:rPr lang="en-US" altLang="zh-CN" sz="2000" b="1" i="1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=1</a:t>
            </a:r>
            <a:endParaRPr lang="en-US" altLang="zh-CN" sz="20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000" dirty="0" err="1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n_jobs</a:t>
            </a:r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 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并行数，</a:t>
            </a:r>
            <a:r>
              <a:rPr lang="en-US" altLang="zh-CN" sz="2000" dirty="0" err="1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：个数</a:t>
            </a:r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,-1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：跟</a:t>
            </a:r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核数一致</a:t>
            </a:r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1: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</a:t>
            </a:r>
            <a:r>
              <a:rPr lang="zh-CN" altLang="en-US" sz="20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endParaRPr lang="en-US" altLang="zh-CN" sz="2000" dirty="0" smtClean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 smtClean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b="1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000" b="1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20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lang="en-US" altLang="zh-CN" sz="2000" b="1" i="1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cv=None</a:t>
            </a:r>
            <a:endParaRPr lang="zh-CN" altLang="en-US" sz="2000" dirty="0" smtClean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0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交叉验证参数，默认使用三折交叉验证。</a:t>
            </a:r>
            <a:endParaRPr lang="zh-CN" altLang="en-US" sz="20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85743929"/>
      </p:ext>
    </p:extLst>
  </p:cSld>
  <p:clrMapOvr>
    <a:masterClrMapping/>
  </p:clrMapOvr>
</p:sld>
</file>

<file path=ppt/theme/theme1.xml><?xml version="1.0" encoding="utf-8"?>
<a:theme xmlns:a="http://schemas.openxmlformats.org/drawingml/2006/main" name="冲动型模板">
  <a:themeElements>
    <a:clrScheme name="冲动型模板 2">
      <a:dk1>
        <a:srgbClr val="000000"/>
      </a:dk1>
      <a:lt1>
        <a:srgbClr val="FFFFFF"/>
      </a:lt1>
      <a:dk2>
        <a:srgbClr val="000066"/>
      </a:dk2>
      <a:lt2>
        <a:srgbClr val="FFCC66"/>
      </a:lt2>
      <a:accent1>
        <a:srgbClr val="FF9900"/>
      </a:accent1>
      <a:accent2>
        <a:srgbClr val="000044"/>
      </a:accent2>
      <a:accent3>
        <a:srgbClr val="AAAAB8"/>
      </a:accent3>
      <a:accent4>
        <a:srgbClr val="DADADA"/>
      </a:accent4>
      <a:accent5>
        <a:srgbClr val="FFCAAA"/>
      </a:accent5>
      <a:accent6>
        <a:srgbClr val="00003D"/>
      </a:accent6>
      <a:hlink>
        <a:srgbClr val="3366FF"/>
      </a:hlink>
      <a:folHlink>
        <a:srgbClr val="FFFF00"/>
      </a:folHlink>
    </a:clrScheme>
    <a:fontScheme name="冲动型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冲动型模板 1">
        <a:dk1>
          <a:srgbClr val="000000"/>
        </a:dk1>
        <a:lt1>
          <a:srgbClr val="CCECFF"/>
        </a:lt1>
        <a:dk2>
          <a:srgbClr val="000066"/>
        </a:dk2>
        <a:lt2>
          <a:srgbClr val="6699FF"/>
        </a:lt2>
        <a:accent1>
          <a:srgbClr val="33CCCC"/>
        </a:accent1>
        <a:accent2>
          <a:srgbClr val="0099FF"/>
        </a:accent2>
        <a:accent3>
          <a:srgbClr val="E2F4FF"/>
        </a:accent3>
        <a:accent4>
          <a:srgbClr val="000000"/>
        </a:accent4>
        <a:accent5>
          <a:srgbClr val="ADE2E2"/>
        </a:accent5>
        <a:accent6>
          <a:srgbClr val="008AE7"/>
        </a:accent6>
        <a:hlink>
          <a:srgbClr val="FFFFFF"/>
        </a:hlink>
        <a:folHlink>
          <a:srgbClr val="33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冲动型模板 2">
        <a:dk1>
          <a:srgbClr val="000000"/>
        </a:dk1>
        <a:lt1>
          <a:srgbClr val="FFFFFF"/>
        </a:lt1>
        <a:dk2>
          <a:srgbClr val="000066"/>
        </a:dk2>
        <a:lt2>
          <a:srgbClr val="FFCC66"/>
        </a:lt2>
        <a:accent1>
          <a:srgbClr val="FF9900"/>
        </a:accent1>
        <a:accent2>
          <a:srgbClr val="000044"/>
        </a:accent2>
        <a:accent3>
          <a:srgbClr val="AAAAB8"/>
        </a:accent3>
        <a:accent4>
          <a:srgbClr val="DADADA"/>
        </a:accent4>
        <a:accent5>
          <a:srgbClr val="FFCAAA"/>
        </a:accent5>
        <a:accent6>
          <a:srgbClr val="00003D"/>
        </a:accent6>
        <a:hlink>
          <a:srgbClr val="3366FF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冲动型模板 3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BCBCB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AEAEAE"/>
        </a:accent6>
        <a:hlink>
          <a:srgbClr val="4D4D4D"/>
        </a:hlink>
        <a:folHlink>
          <a:srgbClr val="8686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冲动型模板 4">
        <a:dk1>
          <a:srgbClr val="000000"/>
        </a:dk1>
        <a:lt1>
          <a:srgbClr val="FFFFFF"/>
        </a:lt1>
        <a:dk2>
          <a:srgbClr val="660033"/>
        </a:dk2>
        <a:lt2>
          <a:srgbClr val="FFCC66"/>
        </a:lt2>
        <a:accent1>
          <a:srgbClr val="FF9900"/>
        </a:accent1>
        <a:accent2>
          <a:srgbClr val="440022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3D001E"/>
        </a:accent6>
        <a:hlink>
          <a:srgbClr val="B20059"/>
        </a:hlink>
        <a:folHlink>
          <a:srgbClr val="FF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冲动型模板 5">
        <a:dk1>
          <a:srgbClr val="000000"/>
        </a:dk1>
        <a:lt1>
          <a:srgbClr val="FFFFFF"/>
        </a:lt1>
        <a:dk2>
          <a:srgbClr val="663300"/>
        </a:dk2>
        <a:lt2>
          <a:srgbClr val="FFCC66"/>
        </a:lt2>
        <a:accent1>
          <a:srgbClr val="FF9900"/>
        </a:accent1>
        <a:accent2>
          <a:srgbClr val="361B00"/>
        </a:accent2>
        <a:accent3>
          <a:srgbClr val="B8ADAA"/>
        </a:accent3>
        <a:accent4>
          <a:srgbClr val="DADADA"/>
        </a:accent4>
        <a:accent5>
          <a:srgbClr val="FFCAAA"/>
        </a:accent5>
        <a:accent6>
          <a:srgbClr val="301700"/>
        </a:accent6>
        <a:hlink>
          <a:srgbClr val="996633"/>
        </a:hlink>
        <a:folHlink>
          <a:srgbClr val="FF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冲动型模板 6">
        <a:dk1>
          <a:srgbClr val="000000"/>
        </a:dk1>
        <a:lt1>
          <a:srgbClr val="FFFFFF"/>
        </a:lt1>
        <a:dk2>
          <a:srgbClr val="003300"/>
        </a:dk2>
        <a:lt2>
          <a:srgbClr val="FFCC66"/>
        </a:lt2>
        <a:accent1>
          <a:srgbClr val="CC9900"/>
        </a:accent1>
        <a:accent2>
          <a:srgbClr val="001600"/>
        </a:accent2>
        <a:accent3>
          <a:srgbClr val="AAADAA"/>
        </a:accent3>
        <a:accent4>
          <a:srgbClr val="DADADA"/>
        </a:accent4>
        <a:accent5>
          <a:srgbClr val="E2CAAA"/>
        </a:accent5>
        <a:accent6>
          <a:srgbClr val="001300"/>
        </a:accent6>
        <a:hlink>
          <a:srgbClr val="006600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D:\Program Files\Microsoft Office\Templates\演示文稿设计\冲动型模板.pot</Template>
  <TotalTime>1372</TotalTime>
  <Words>1045</Words>
  <Application>Microsoft Office PowerPoint</Application>
  <PresentationFormat>全屏显示(4:3)</PresentationFormat>
  <Paragraphs>91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宋体</vt:lpstr>
      <vt:lpstr>微软雅黑</vt:lpstr>
      <vt:lpstr>微软雅黑</vt:lpstr>
      <vt:lpstr>Times New Roman</vt:lpstr>
      <vt:lpstr>冲动型模板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清华大学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图论</dc:title>
  <dc:creator>张先迪</dc:creator>
  <cp:lastModifiedBy>j.huang</cp:lastModifiedBy>
  <cp:revision>252</cp:revision>
  <dcterms:created xsi:type="dcterms:W3CDTF">1999-09-01T16:15:00Z</dcterms:created>
  <dcterms:modified xsi:type="dcterms:W3CDTF">2020-05-20T07:03:02Z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2052-11.1.0.9662</vt:lpwstr>
  </property>
</Properties>
</file>