
<file path=[Content_Types].xml><?xml version="1.0" encoding="utf-8"?>
<Types xmlns="http://schemas.openxmlformats.org/package/2006/content-types">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12"/>
  </p:notesMasterIdLst>
  <p:sldIdLst>
    <p:sldId id="256" r:id="rId2"/>
    <p:sldId id="1183" r:id="rId3"/>
    <p:sldId id="1184" r:id="rId4"/>
    <p:sldId id="1185" r:id="rId5"/>
    <p:sldId id="1190" r:id="rId6"/>
    <p:sldId id="1191" r:id="rId7"/>
    <p:sldId id="1186" r:id="rId8"/>
    <p:sldId id="1187" r:id="rId9"/>
    <p:sldId id="1188" r:id="rId10"/>
    <p:sldId id="1189" r:id="rId11"/>
  </p:sldIdLst>
  <p:sldSz cx="9144000" cy="6858000" type="screen4x3"/>
  <p:notesSz cx="6858000" cy="9144000"/>
  <p:defaultTextStyle>
    <a:defPPr>
      <a:defRPr lang="en-US"/>
    </a:defPPr>
    <a:lvl1pPr algn="l" rtl="0" eaLnBrk="0" fontAlgn="base" hangingPunct="0">
      <a:spcBef>
        <a:spcPct val="0"/>
      </a:spcBef>
      <a:spcAft>
        <a:spcPct val="0"/>
      </a:spcAft>
      <a:defRPr sz="3200" kern="1200">
        <a:solidFill>
          <a:srgbClr val="FF0000"/>
        </a:solidFill>
        <a:latin typeface="黑体" panose="02010609060101010101" pitchFamily="49" charset="-122"/>
        <a:ea typeface="黑体" panose="02010609060101010101" pitchFamily="49" charset="-122"/>
        <a:cs typeface="+mn-cs"/>
      </a:defRPr>
    </a:lvl1pPr>
    <a:lvl2pPr marL="457200" algn="l" rtl="0" eaLnBrk="0" fontAlgn="base" hangingPunct="0">
      <a:spcBef>
        <a:spcPct val="0"/>
      </a:spcBef>
      <a:spcAft>
        <a:spcPct val="0"/>
      </a:spcAft>
      <a:defRPr sz="3200" kern="1200">
        <a:solidFill>
          <a:srgbClr val="FF0000"/>
        </a:solidFill>
        <a:latin typeface="黑体" panose="02010609060101010101" pitchFamily="49" charset="-122"/>
        <a:ea typeface="黑体" panose="02010609060101010101" pitchFamily="49" charset="-122"/>
        <a:cs typeface="+mn-cs"/>
      </a:defRPr>
    </a:lvl2pPr>
    <a:lvl3pPr marL="914400" algn="l" rtl="0" eaLnBrk="0" fontAlgn="base" hangingPunct="0">
      <a:spcBef>
        <a:spcPct val="0"/>
      </a:spcBef>
      <a:spcAft>
        <a:spcPct val="0"/>
      </a:spcAft>
      <a:defRPr sz="3200" kern="1200">
        <a:solidFill>
          <a:srgbClr val="FF0000"/>
        </a:solidFill>
        <a:latin typeface="黑体" panose="02010609060101010101" pitchFamily="49" charset="-122"/>
        <a:ea typeface="黑体" panose="02010609060101010101" pitchFamily="49" charset="-122"/>
        <a:cs typeface="+mn-cs"/>
      </a:defRPr>
    </a:lvl3pPr>
    <a:lvl4pPr marL="1371600" algn="l" rtl="0" eaLnBrk="0" fontAlgn="base" hangingPunct="0">
      <a:spcBef>
        <a:spcPct val="0"/>
      </a:spcBef>
      <a:spcAft>
        <a:spcPct val="0"/>
      </a:spcAft>
      <a:defRPr sz="3200" kern="1200">
        <a:solidFill>
          <a:srgbClr val="FF0000"/>
        </a:solidFill>
        <a:latin typeface="黑体" panose="02010609060101010101" pitchFamily="49" charset="-122"/>
        <a:ea typeface="黑体" panose="02010609060101010101" pitchFamily="49" charset="-122"/>
        <a:cs typeface="+mn-cs"/>
      </a:defRPr>
    </a:lvl4pPr>
    <a:lvl5pPr marL="1828800" algn="l" rtl="0" eaLnBrk="0" fontAlgn="base" hangingPunct="0">
      <a:spcBef>
        <a:spcPct val="0"/>
      </a:spcBef>
      <a:spcAft>
        <a:spcPct val="0"/>
      </a:spcAft>
      <a:defRPr sz="3200" kern="1200">
        <a:solidFill>
          <a:srgbClr val="FF0000"/>
        </a:solidFill>
        <a:latin typeface="黑体" panose="02010609060101010101" pitchFamily="49" charset="-122"/>
        <a:ea typeface="黑体" panose="02010609060101010101" pitchFamily="49" charset="-122"/>
        <a:cs typeface="+mn-cs"/>
      </a:defRPr>
    </a:lvl5pPr>
    <a:lvl6pPr marL="2286000" algn="l" defTabSz="914400" rtl="0" eaLnBrk="1" latinLnBrk="0" hangingPunct="1">
      <a:defRPr sz="3200" kern="1200">
        <a:solidFill>
          <a:srgbClr val="FF0000"/>
        </a:solidFill>
        <a:latin typeface="黑体" panose="02010609060101010101" pitchFamily="49" charset="-122"/>
        <a:ea typeface="黑体" panose="02010609060101010101" pitchFamily="49" charset="-122"/>
        <a:cs typeface="+mn-cs"/>
      </a:defRPr>
    </a:lvl6pPr>
    <a:lvl7pPr marL="2743200" algn="l" defTabSz="914400" rtl="0" eaLnBrk="1" latinLnBrk="0" hangingPunct="1">
      <a:defRPr sz="3200" kern="1200">
        <a:solidFill>
          <a:srgbClr val="FF0000"/>
        </a:solidFill>
        <a:latin typeface="黑体" panose="02010609060101010101" pitchFamily="49" charset="-122"/>
        <a:ea typeface="黑体" panose="02010609060101010101" pitchFamily="49" charset="-122"/>
        <a:cs typeface="+mn-cs"/>
      </a:defRPr>
    </a:lvl7pPr>
    <a:lvl8pPr marL="3200400" algn="l" defTabSz="914400" rtl="0" eaLnBrk="1" latinLnBrk="0" hangingPunct="1">
      <a:defRPr sz="3200" kern="1200">
        <a:solidFill>
          <a:srgbClr val="FF0000"/>
        </a:solidFill>
        <a:latin typeface="黑体" panose="02010609060101010101" pitchFamily="49" charset="-122"/>
        <a:ea typeface="黑体" panose="02010609060101010101" pitchFamily="49" charset="-122"/>
        <a:cs typeface="+mn-cs"/>
      </a:defRPr>
    </a:lvl8pPr>
    <a:lvl9pPr marL="3657600" algn="l" defTabSz="914400" rtl="0" eaLnBrk="1" latinLnBrk="0" hangingPunct="1">
      <a:defRPr sz="3200" kern="1200">
        <a:solidFill>
          <a:srgbClr val="FF0000"/>
        </a:solidFill>
        <a:latin typeface="黑体" panose="02010609060101010101" pitchFamily="49" charset="-122"/>
        <a:ea typeface="黑体" panose="02010609060101010101"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0000FF"/>
    <a:srgbClr val="FF0000"/>
    <a:srgbClr val="99FFCC"/>
    <a:srgbClr val="FFFF66"/>
    <a:srgbClr val="800080"/>
    <a:srgbClr val="00800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788" autoAdjust="0"/>
    <p:restoredTop sz="94683" autoAdjust="0"/>
  </p:normalViewPr>
  <p:slideViewPr>
    <p:cSldViewPr>
      <p:cViewPr varScale="1">
        <p:scale>
          <a:sx n="66" d="100"/>
          <a:sy n="66" d="100"/>
        </p:scale>
        <p:origin x="1424" y="4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Lst>
  </p:outlineViewPr>
  <p:notesTextViewPr>
    <p:cViewPr>
      <p:scale>
        <a:sx n="100" d="100"/>
        <a:sy n="100" d="100"/>
      </p:scale>
      <p:origin x="0" y="0"/>
    </p:cViewPr>
  </p:notesTextViewPr>
  <p:sorterViewPr>
    <p:cViewPr>
      <p:scale>
        <a:sx n="100" d="100"/>
        <a:sy n="100" d="100"/>
      </p:scale>
      <p:origin x="0" y="1373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_rels/viewProps.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slide" Target="slides/slide3.xml"/><Relationship Id="rId1" Type="http://schemas.openxmlformats.org/officeDocument/2006/relationships/slide" Target="slides/slide2.xml"/><Relationship Id="rId6" Type="http://schemas.openxmlformats.org/officeDocument/2006/relationships/slide" Target="slides/slide7.xml"/><Relationship Id="rId5" Type="http://schemas.openxmlformats.org/officeDocument/2006/relationships/slide" Target="slides/slide6.xml"/><Relationship Id="rId4"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solidFill>
                  <a:schemeClr val="tx1"/>
                </a:solidFill>
                <a:latin typeface="Arial" charset="0"/>
                <a:ea typeface="宋体" pitchFamily="2" charset="-122"/>
              </a:defRPr>
            </a:lvl1pPr>
          </a:lstStyle>
          <a:p>
            <a:pPr>
              <a:defRPr/>
            </a:pPr>
            <a:endParaRPr lang="zh-CN" altLang="en-US"/>
          </a:p>
        </p:txBody>
      </p:sp>
      <p:sp>
        <p:nvSpPr>
          <p:cNvPr id="1536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solidFill>
                  <a:schemeClr val="tx1"/>
                </a:solidFill>
                <a:latin typeface="Arial" charset="0"/>
                <a:ea typeface="宋体" pitchFamily="2" charset="-122"/>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536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solidFill>
                  <a:schemeClr val="tx1"/>
                </a:solidFill>
                <a:latin typeface="Arial" charset="0"/>
                <a:ea typeface="宋体" pitchFamily="2" charset="-122"/>
              </a:defRPr>
            </a:lvl1pPr>
          </a:lstStyle>
          <a:p>
            <a:pPr>
              <a:defRPr/>
            </a:pPr>
            <a:endParaRPr lang="en-US" altLang="zh-CN"/>
          </a:p>
        </p:txBody>
      </p:sp>
      <p:sp>
        <p:nvSpPr>
          <p:cNvPr id="1536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solidFill>
                  <a:schemeClr val="tx1"/>
                </a:solidFill>
                <a:latin typeface="Arial" panose="020B0604020202020204" pitchFamily="34" charset="0"/>
                <a:ea typeface="宋体" panose="02010600030101010101" pitchFamily="2" charset="-122"/>
              </a:defRPr>
            </a:lvl1pPr>
          </a:lstStyle>
          <a:p>
            <a:pPr>
              <a:defRPr/>
            </a:pPr>
            <a:fld id="{F39CAE86-ED0B-4C9B-84EA-EB76F0EE5507}" type="slidenum">
              <a:rPr lang="zh-CN" altLang="en-US"/>
              <a:pPr>
                <a:defRPr/>
              </a:pPr>
              <a:t>‹#›</a:t>
            </a:fld>
            <a:endParaRPr lang="en-US" altLang="zh-CN"/>
          </a:p>
        </p:txBody>
      </p:sp>
    </p:spTree>
    <p:extLst>
      <p:ext uri="{BB962C8B-B14F-4D97-AF65-F5344CB8AC3E}">
        <p14:creationId xmlns:p14="http://schemas.microsoft.com/office/powerpoint/2010/main" val="11196961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CD03620-87F6-41A3-8D72-541DABAF628B}" type="slidenum">
              <a:rPr kumimoji="0" lang="zh-CN" altLang="en-US" smtClean="0">
                <a:latin typeface="Arial" panose="020B0604020202020204" pitchFamily="34" charset="0"/>
              </a:rPr>
              <a:pPr>
                <a:spcBef>
                  <a:spcPct val="0"/>
                </a:spcBef>
              </a:pPr>
              <a:t>1</a:t>
            </a:fld>
            <a:endParaRPr kumimoji="0" lang="en-US" altLang="zh-CN" smtClean="0">
              <a:latin typeface="Arial" panose="020B0604020202020204" pitchFamily="34" charset="0"/>
            </a:endParaRPr>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29802729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sp>
        <p:nvSpPr>
          <p:cNvPr id="3" name="Line 2"/>
          <p:cNvSpPr>
            <a:spLocks noChangeShapeType="1"/>
          </p:cNvSpPr>
          <p:nvPr/>
        </p:nvSpPr>
        <p:spPr bwMode="auto">
          <a:xfrm flipH="1">
            <a:off x="1143000" y="2422525"/>
            <a:ext cx="8001000"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 name="Line 3"/>
          <p:cNvSpPr>
            <a:spLocks noChangeShapeType="1"/>
          </p:cNvSpPr>
          <p:nvPr/>
        </p:nvSpPr>
        <p:spPr bwMode="auto">
          <a:xfrm>
            <a:off x="2009775" y="2425700"/>
            <a:ext cx="0" cy="274638"/>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 name="Rectangle 5"/>
          <p:cNvSpPr>
            <a:spLocks noChangeArrowheads="1"/>
          </p:cNvSpPr>
          <p:nvPr/>
        </p:nvSpPr>
        <p:spPr bwMode="auto">
          <a:xfrm>
            <a:off x="-7938" y="0"/>
            <a:ext cx="9151938" cy="6858000"/>
          </a:xfrm>
          <a:prstGeom prst="rect">
            <a:avLst/>
          </a:prstGeom>
          <a:solidFill>
            <a:schemeClr val="tx2"/>
          </a:solidFill>
          <a:ln w="9525">
            <a:solidFill>
              <a:schemeClr val="tx1"/>
            </a:solidFill>
            <a:miter lim="800000"/>
            <a:headEnd/>
            <a:tailEnd/>
          </a:ln>
        </p:spPr>
        <p:txBody>
          <a:bodyPr wrap="none" anchor="ct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smtClean="0"/>
          </a:p>
        </p:txBody>
      </p:sp>
      <p:sp>
        <p:nvSpPr>
          <p:cNvPr id="6" name="Rectangle 7"/>
          <p:cNvSpPr>
            <a:spLocks noChangeArrowheads="1"/>
          </p:cNvSpPr>
          <p:nvPr/>
        </p:nvSpPr>
        <p:spPr bwMode="auto">
          <a:xfrm>
            <a:off x="4763" y="6742113"/>
            <a:ext cx="8599487" cy="71437"/>
          </a:xfrm>
          <a:prstGeom prst="rect">
            <a:avLst/>
          </a:prstGeom>
          <a:solidFill>
            <a:srgbClr val="E88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smtClean="0"/>
          </a:p>
        </p:txBody>
      </p:sp>
      <p:sp>
        <p:nvSpPr>
          <p:cNvPr id="7" name="Rectangle 8"/>
          <p:cNvSpPr>
            <a:spLocks noChangeArrowheads="1"/>
          </p:cNvSpPr>
          <p:nvPr/>
        </p:nvSpPr>
        <p:spPr bwMode="auto">
          <a:xfrm>
            <a:off x="11113" y="6811963"/>
            <a:ext cx="9140825" cy="73025"/>
          </a:xfrm>
          <a:prstGeom prst="rect">
            <a:avLst/>
          </a:prstGeom>
          <a:solidFill>
            <a:srgbClr val="C9561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smtClean="0"/>
          </a:p>
        </p:txBody>
      </p:sp>
      <p:sp>
        <p:nvSpPr>
          <p:cNvPr id="8" name="Rectangle 9"/>
          <p:cNvSpPr>
            <a:spLocks noChangeArrowheads="1"/>
          </p:cNvSpPr>
          <p:nvPr/>
        </p:nvSpPr>
        <p:spPr bwMode="auto">
          <a:xfrm>
            <a:off x="1588" y="6577013"/>
            <a:ext cx="8597900" cy="165100"/>
          </a:xfrm>
          <a:prstGeom prst="rect">
            <a:avLst/>
          </a:prstGeom>
          <a:solidFill>
            <a:srgbClr val="FCC24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smtClean="0"/>
          </a:p>
        </p:txBody>
      </p:sp>
      <p:sp>
        <p:nvSpPr>
          <p:cNvPr id="9" name="Line 10"/>
          <p:cNvSpPr>
            <a:spLocks noChangeShapeType="1"/>
          </p:cNvSpPr>
          <p:nvPr/>
        </p:nvSpPr>
        <p:spPr bwMode="auto">
          <a:xfrm flipV="1">
            <a:off x="468313" y="2852738"/>
            <a:ext cx="8064500" cy="0"/>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0" name="Text Box 11"/>
          <p:cNvSpPr txBox="1">
            <a:spLocks noChangeArrowheads="1"/>
          </p:cNvSpPr>
          <p:nvPr/>
        </p:nvSpPr>
        <p:spPr bwMode="auto">
          <a:xfrm>
            <a:off x="0" y="4149725"/>
            <a:ext cx="755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prstDash val="dash"/>
                <a:miter lim="800000"/>
                <a:headEnd/>
                <a:tailEnd/>
              </a14:hiddenLine>
            </a:ext>
          </a:extLst>
        </p:spPr>
        <p:txBody>
          <a:bodyPr>
            <a:spAutoFit/>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algn="ctr" eaLnBrk="1" hangingPunct="1">
              <a:spcBef>
                <a:spcPct val="50000"/>
              </a:spcBef>
              <a:defRPr/>
            </a:pPr>
            <a:endParaRPr lang="zh-CN" altLang="en-US" sz="1800" b="1" smtClean="0">
              <a:solidFill>
                <a:schemeClr val="tx1"/>
              </a:solidFill>
              <a:latin typeface="Arial" panose="020B0604020202020204" pitchFamily="34" charset="0"/>
              <a:ea typeface="宋体" panose="02010600030101010101" pitchFamily="2" charset="-122"/>
            </a:endParaRPr>
          </a:p>
        </p:txBody>
      </p:sp>
      <p:grpSp>
        <p:nvGrpSpPr>
          <p:cNvPr id="11" name="Group 12"/>
          <p:cNvGrpSpPr>
            <a:grpSpLocks/>
          </p:cNvGrpSpPr>
          <p:nvPr/>
        </p:nvGrpSpPr>
        <p:grpSpPr bwMode="auto">
          <a:xfrm>
            <a:off x="7596188" y="188913"/>
            <a:ext cx="1338262" cy="2189162"/>
            <a:chOff x="4704" y="1885"/>
            <a:chExt cx="843" cy="1379"/>
          </a:xfrm>
        </p:grpSpPr>
        <p:sp>
          <p:nvSpPr>
            <p:cNvPr id="12" name="Oval 13"/>
            <p:cNvSpPr>
              <a:spLocks noChangeArrowheads="1"/>
            </p:cNvSpPr>
            <p:nvPr/>
          </p:nvSpPr>
          <p:spPr bwMode="auto">
            <a:xfrm>
              <a:off x="4704"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smtClean="0"/>
            </a:p>
          </p:txBody>
        </p:sp>
        <p:sp>
          <p:nvSpPr>
            <p:cNvPr id="13" name="Oval 14"/>
            <p:cNvSpPr>
              <a:spLocks noChangeArrowheads="1"/>
            </p:cNvSpPr>
            <p:nvPr/>
          </p:nvSpPr>
          <p:spPr bwMode="auto">
            <a:xfrm>
              <a:off x="4883"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smtClean="0"/>
            </a:p>
          </p:txBody>
        </p:sp>
        <p:sp>
          <p:nvSpPr>
            <p:cNvPr id="14" name="Oval 15"/>
            <p:cNvSpPr>
              <a:spLocks noChangeArrowheads="1"/>
            </p:cNvSpPr>
            <p:nvPr/>
          </p:nvSpPr>
          <p:spPr bwMode="auto">
            <a:xfrm>
              <a:off x="5062"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smtClean="0"/>
            </a:p>
          </p:txBody>
        </p:sp>
        <p:sp>
          <p:nvSpPr>
            <p:cNvPr id="15" name="Oval 16"/>
            <p:cNvSpPr>
              <a:spLocks noChangeArrowheads="1"/>
            </p:cNvSpPr>
            <p:nvPr/>
          </p:nvSpPr>
          <p:spPr bwMode="auto">
            <a:xfrm>
              <a:off x="4704"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smtClean="0"/>
            </a:p>
          </p:txBody>
        </p:sp>
        <p:sp>
          <p:nvSpPr>
            <p:cNvPr id="16" name="Oval 17"/>
            <p:cNvSpPr>
              <a:spLocks noChangeArrowheads="1"/>
            </p:cNvSpPr>
            <p:nvPr/>
          </p:nvSpPr>
          <p:spPr bwMode="auto">
            <a:xfrm>
              <a:off x="4883"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smtClean="0"/>
            </a:p>
          </p:txBody>
        </p:sp>
        <p:sp>
          <p:nvSpPr>
            <p:cNvPr id="17" name="Oval 18"/>
            <p:cNvSpPr>
              <a:spLocks noChangeArrowheads="1"/>
            </p:cNvSpPr>
            <p:nvPr/>
          </p:nvSpPr>
          <p:spPr bwMode="auto">
            <a:xfrm>
              <a:off x="5062"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smtClean="0"/>
            </a:p>
          </p:txBody>
        </p:sp>
        <p:sp>
          <p:nvSpPr>
            <p:cNvPr id="18" name="Oval 19"/>
            <p:cNvSpPr>
              <a:spLocks noChangeArrowheads="1"/>
            </p:cNvSpPr>
            <p:nvPr/>
          </p:nvSpPr>
          <p:spPr bwMode="auto">
            <a:xfrm>
              <a:off x="5241" y="2064"/>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smtClean="0"/>
            </a:p>
          </p:txBody>
        </p:sp>
        <p:sp>
          <p:nvSpPr>
            <p:cNvPr id="19" name="Oval 20"/>
            <p:cNvSpPr>
              <a:spLocks noChangeArrowheads="1"/>
            </p:cNvSpPr>
            <p:nvPr/>
          </p:nvSpPr>
          <p:spPr bwMode="auto">
            <a:xfrm>
              <a:off x="4704" y="2243"/>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smtClean="0"/>
            </a:p>
          </p:txBody>
        </p:sp>
        <p:sp>
          <p:nvSpPr>
            <p:cNvPr id="20" name="Oval 21"/>
            <p:cNvSpPr>
              <a:spLocks noChangeArrowheads="1"/>
            </p:cNvSpPr>
            <p:nvPr/>
          </p:nvSpPr>
          <p:spPr bwMode="auto">
            <a:xfrm>
              <a:off x="4883" y="2243"/>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smtClean="0"/>
            </a:p>
          </p:txBody>
        </p:sp>
        <p:sp>
          <p:nvSpPr>
            <p:cNvPr id="21" name="Oval 22"/>
            <p:cNvSpPr>
              <a:spLocks noChangeArrowheads="1"/>
            </p:cNvSpPr>
            <p:nvPr/>
          </p:nvSpPr>
          <p:spPr bwMode="auto">
            <a:xfrm>
              <a:off x="5062" y="2243"/>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smtClean="0"/>
            </a:p>
          </p:txBody>
        </p:sp>
        <p:sp>
          <p:nvSpPr>
            <p:cNvPr id="22" name="Oval 23"/>
            <p:cNvSpPr>
              <a:spLocks noChangeArrowheads="1"/>
            </p:cNvSpPr>
            <p:nvPr/>
          </p:nvSpPr>
          <p:spPr bwMode="auto">
            <a:xfrm>
              <a:off x="5241" y="2243"/>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smtClean="0"/>
            </a:p>
          </p:txBody>
        </p:sp>
        <p:sp>
          <p:nvSpPr>
            <p:cNvPr id="23" name="Oval 24"/>
            <p:cNvSpPr>
              <a:spLocks noChangeArrowheads="1"/>
            </p:cNvSpPr>
            <p:nvPr/>
          </p:nvSpPr>
          <p:spPr bwMode="auto">
            <a:xfrm>
              <a:off x="5420" y="2243"/>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smtClean="0"/>
            </a:p>
          </p:txBody>
        </p:sp>
        <p:sp>
          <p:nvSpPr>
            <p:cNvPr id="24" name="Oval 25"/>
            <p:cNvSpPr>
              <a:spLocks noChangeArrowheads="1"/>
            </p:cNvSpPr>
            <p:nvPr/>
          </p:nvSpPr>
          <p:spPr bwMode="auto">
            <a:xfrm>
              <a:off x="4704" y="2421"/>
              <a:ext cx="127" cy="128"/>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smtClean="0"/>
            </a:p>
          </p:txBody>
        </p:sp>
        <p:sp>
          <p:nvSpPr>
            <p:cNvPr id="25" name="Oval 26"/>
            <p:cNvSpPr>
              <a:spLocks noChangeArrowheads="1"/>
            </p:cNvSpPr>
            <p:nvPr/>
          </p:nvSpPr>
          <p:spPr bwMode="auto">
            <a:xfrm>
              <a:off x="4883" y="2421"/>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smtClean="0"/>
            </a:p>
          </p:txBody>
        </p:sp>
        <p:sp>
          <p:nvSpPr>
            <p:cNvPr id="26" name="Oval 27"/>
            <p:cNvSpPr>
              <a:spLocks noChangeArrowheads="1"/>
            </p:cNvSpPr>
            <p:nvPr/>
          </p:nvSpPr>
          <p:spPr bwMode="auto">
            <a:xfrm>
              <a:off x="5062" y="2421"/>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smtClean="0"/>
            </a:p>
          </p:txBody>
        </p:sp>
        <p:sp>
          <p:nvSpPr>
            <p:cNvPr id="27" name="Oval 28"/>
            <p:cNvSpPr>
              <a:spLocks noChangeArrowheads="1"/>
            </p:cNvSpPr>
            <p:nvPr/>
          </p:nvSpPr>
          <p:spPr bwMode="auto">
            <a:xfrm>
              <a:off x="5241" y="2421"/>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smtClean="0"/>
            </a:p>
          </p:txBody>
        </p:sp>
        <p:sp>
          <p:nvSpPr>
            <p:cNvPr id="28" name="Oval 29"/>
            <p:cNvSpPr>
              <a:spLocks noChangeArrowheads="1"/>
            </p:cNvSpPr>
            <p:nvPr/>
          </p:nvSpPr>
          <p:spPr bwMode="auto">
            <a:xfrm>
              <a:off x="4704" y="2600"/>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smtClean="0"/>
            </a:p>
          </p:txBody>
        </p:sp>
        <p:sp>
          <p:nvSpPr>
            <p:cNvPr id="29" name="Oval 30"/>
            <p:cNvSpPr>
              <a:spLocks noChangeArrowheads="1"/>
            </p:cNvSpPr>
            <p:nvPr/>
          </p:nvSpPr>
          <p:spPr bwMode="auto">
            <a:xfrm>
              <a:off x="4883" y="2600"/>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smtClean="0"/>
            </a:p>
          </p:txBody>
        </p:sp>
        <p:sp>
          <p:nvSpPr>
            <p:cNvPr id="30" name="Oval 31"/>
            <p:cNvSpPr>
              <a:spLocks noChangeArrowheads="1"/>
            </p:cNvSpPr>
            <p:nvPr/>
          </p:nvSpPr>
          <p:spPr bwMode="auto">
            <a:xfrm>
              <a:off x="5062" y="2600"/>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smtClean="0"/>
            </a:p>
          </p:txBody>
        </p:sp>
        <p:sp>
          <p:nvSpPr>
            <p:cNvPr id="31" name="Oval 32"/>
            <p:cNvSpPr>
              <a:spLocks noChangeArrowheads="1"/>
            </p:cNvSpPr>
            <p:nvPr/>
          </p:nvSpPr>
          <p:spPr bwMode="auto">
            <a:xfrm>
              <a:off x="5241" y="2600"/>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smtClean="0"/>
            </a:p>
          </p:txBody>
        </p:sp>
        <p:sp>
          <p:nvSpPr>
            <p:cNvPr id="32" name="Oval 33"/>
            <p:cNvSpPr>
              <a:spLocks noChangeArrowheads="1"/>
            </p:cNvSpPr>
            <p:nvPr/>
          </p:nvSpPr>
          <p:spPr bwMode="auto">
            <a:xfrm>
              <a:off x="5420" y="2600"/>
              <a:ext cx="127" cy="128"/>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smtClean="0"/>
            </a:p>
          </p:txBody>
        </p:sp>
        <p:sp>
          <p:nvSpPr>
            <p:cNvPr id="33" name="Oval 34"/>
            <p:cNvSpPr>
              <a:spLocks noChangeArrowheads="1"/>
            </p:cNvSpPr>
            <p:nvPr/>
          </p:nvSpPr>
          <p:spPr bwMode="auto">
            <a:xfrm>
              <a:off x="4704" y="2779"/>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smtClean="0"/>
            </a:p>
          </p:txBody>
        </p:sp>
        <p:sp>
          <p:nvSpPr>
            <p:cNvPr id="34" name="Oval 35"/>
            <p:cNvSpPr>
              <a:spLocks noChangeArrowheads="1"/>
            </p:cNvSpPr>
            <p:nvPr/>
          </p:nvSpPr>
          <p:spPr bwMode="auto">
            <a:xfrm>
              <a:off x="4883" y="2779"/>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smtClean="0"/>
            </a:p>
          </p:txBody>
        </p:sp>
        <p:sp>
          <p:nvSpPr>
            <p:cNvPr id="35" name="Oval 36"/>
            <p:cNvSpPr>
              <a:spLocks noChangeArrowheads="1"/>
            </p:cNvSpPr>
            <p:nvPr/>
          </p:nvSpPr>
          <p:spPr bwMode="auto">
            <a:xfrm>
              <a:off x="5062" y="2779"/>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smtClean="0"/>
            </a:p>
          </p:txBody>
        </p:sp>
        <p:sp>
          <p:nvSpPr>
            <p:cNvPr id="36" name="Oval 37"/>
            <p:cNvSpPr>
              <a:spLocks noChangeArrowheads="1"/>
            </p:cNvSpPr>
            <p:nvPr/>
          </p:nvSpPr>
          <p:spPr bwMode="auto">
            <a:xfrm>
              <a:off x="5241" y="2779"/>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smtClean="0"/>
            </a:p>
          </p:txBody>
        </p:sp>
        <p:sp>
          <p:nvSpPr>
            <p:cNvPr id="37" name="Oval 38"/>
            <p:cNvSpPr>
              <a:spLocks noChangeArrowheads="1"/>
            </p:cNvSpPr>
            <p:nvPr/>
          </p:nvSpPr>
          <p:spPr bwMode="auto">
            <a:xfrm>
              <a:off x="4704" y="2958"/>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smtClean="0"/>
            </a:p>
          </p:txBody>
        </p:sp>
        <p:sp>
          <p:nvSpPr>
            <p:cNvPr id="38" name="Oval 39"/>
            <p:cNvSpPr>
              <a:spLocks noChangeArrowheads="1"/>
            </p:cNvSpPr>
            <p:nvPr/>
          </p:nvSpPr>
          <p:spPr bwMode="auto">
            <a:xfrm>
              <a:off x="4883" y="2958"/>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smtClean="0"/>
            </a:p>
          </p:txBody>
        </p:sp>
        <p:sp>
          <p:nvSpPr>
            <p:cNvPr id="39" name="Oval 40"/>
            <p:cNvSpPr>
              <a:spLocks noChangeArrowheads="1"/>
            </p:cNvSpPr>
            <p:nvPr/>
          </p:nvSpPr>
          <p:spPr bwMode="auto">
            <a:xfrm>
              <a:off x="5062" y="2958"/>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smtClean="0"/>
            </a:p>
          </p:txBody>
        </p:sp>
        <p:sp>
          <p:nvSpPr>
            <p:cNvPr id="40" name="Oval 41"/>
            <p:cNvSpPr>
              <a:spLocks noChangeArrowheads="1"/>
            </p:cNvSpPr>
            <p:nvPr/>
          </p:nvSpPr>
          <p:spPr bwMode="auto">
            <a:xfrm>
              <a:off x="5241" y="2958"/>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smtClean="0"/>
            </a:p>
          </p:txBody>
        </p:sp>
        <p:sp>
          <p:nvSpPr>
            <p:cNvPr id="41" name="Oval 42"/>
            <p:cNvSpPr>
              <a:spLocks noChangeArrowheads="1"/>
            </p:cNvSpPr>
            <p:nvPr/>
          </p:nvSpPr>
          <p:spPr bwMode="auto">
            <a:xfrm>
              <a:off x="4883" y="3137"/>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smtClean="0"/>
            </a:p>
          </p:txBody>
        </p:sp>
        <p:sp>
          <p:nvSpPr>
            <p:cNvPr id="42" name="Oval 43"/>
            <p:cNvSpPr>
              <a:spLocks noChangeArrowheads="1"/>
            </p:cNvSpPr>
            <p:nvPr/>
          </p:nvSpPr>
          <p:spPr bwMode="auto">
            <a:xfrm>
              <a:off x="5241" y="3137"/>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smtClean="0"/>
            </a:p>
          </p:txBody>
        </p:sp>
      </p:grpSp>
      <p:sp>
        <p:nvSpPr>
          <p:cNvPr id="43" name="Line 44"/>
          <p:cNvSpPr>
            <a:spLocks noChangeShapeType="1"/>
          </p:cNvSpPr>
          <p:nvPr/>
        </p:nvSpPr>
        <p:spPr bwMode="auto">
          <a:xfrm>
            <a:off x="7451725" y="0"/>
            <a:ext cx="0" cy="5445125"/>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pic>
        <p:nvPicPr>
          <p:cNvPr id="44" name="Picture 47" descr="no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5288" y="12700"/>
            <a:ext cx="2376487"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Rectangle 6"/>
          <p:cNvSpPr>
            <a:spLocks noChangeArrowheads="1"/>
          </p:cNvSpPr>
          <p:nvPr userDrawn="1"/>
        </p:nvSpPr>
        <p:spPr bwMode="auto">
          <a:xfrm>
            <a:off x="0" y="12700"/>
            <a:ext cx="6740525" cy="422275"/>
          </a:xfrm>
          <a:prstGeom prst="rect">
            <a:avLst/>
          </a:prstGeom>
          <a:solidFill>
            <a:srgbClr val="C30224"/>
          </a:solidFill>
          <a:ln w="9525">
            <a:noFill/>
            <a:miter lim="800000"/>
            <a:headEnd/>
            <a:tailEnd/>
          </a:ln>
          <a:effectLst/>
        </p:spPr>
        <p:txBody>
          <a:bodyPr wrap="none" lIns="36000" rIns="36000" anchor="ctr"/>
          <a:lstStyle>
            <a:defPPr>
              <a:defRPr lang="en-US"/>
            </a:defPPr>
            <a:lvl1pPr algn="l" rtl="0" fontAlgn="base">
              <a:spcBef>
                <a:spcPct val="0"/>
              </a:spcBef>
              <a:spcAft>
                <a:spcPct val="0"/>
              </a:spcAft>
              <a:defRPr sz="2800" b="1" kern="1200">
                <a:solidFill>
                  <a:srgbClr val="FF0000"/>
                </a:solidFill>
                <a:latin typeface="黑体" pitchFamily="2" charset="-122"/>
                <a:ea typeface="黑体" pitchFamily="2" charset="-122"/>
                <a:cs typeface="+mn-cs"/>
              </a:defRPr>
            </a:lvl1pPr>
            <a:lvl2pPr marL="457200" algn="l" rtl="0" fontAlgn="base">
              <a:spcBef>
                <a:spcPct val="0"/>
              </a:spcBef>
              <a:spcAft>
                <a:spcPct val="0"/>
              </a:spcAft>
              <a:defRPr sz="2800" b="1" kern="1200">
                <a:solidFill>
                  <a:srgbClr val="FF0000"/>
                </a:solidFill>
                <a:latin typeface="黑体" pitchFamily="2" charset="-122"/>
                <a:ea typeface="黑体" pitchFamily="2" charset="-122"/>
                <a:cs typeface="+mn-cs"/>
              </a:defRPr>
            </a:lvl2pPr>
            <a:lvl3pPr marL="914400" algn="l" rtl="0" fontAlgn="base">
              <a:spcBef>
                <a:spcPct val="0"/>
              </a:spcBef>
              <a:spcAft>
                <a:spcPct val="0"/>
              </a:spcAft>
              <a:defRPr sz="2800" b="1" kern="1200">
                <a:solidFill>
                  <a:srgbClr val="FF0000"/>
                </a:solidFill>
                <a:latin typeface="黑体" pitchFamily="2" charset="-122"/>
                <a:ea typeface="黑体" pitchFamily="2" charset="-122"/>
                <a:cs typeface="+mn-cs"/>
              </a:defRPr>
            </a:lvl3pPr>
            <a:lvl4pPr marL="1371600" algn="l" rtl="0" fontAlgn="base">
              <a:spcBef>
                <a:spcPct val="0"/>
              </a:spcBef>
              <a:spcAft>
                <a:spcPct val="0"/>
              </a:spcAft>
              <a:defRPr sz="2800" b="1" kern="1200">
                <a:solidFill>
                  <a:srgbClr val="FF0000"/>
                </a:solidFill>
                <a:latin typeface="黑体" pitchFamily="2" charset="-122"/>
                <a:ea typeface="黑体" pitchFamily="2" charset="-122"/>
                <a:cs typeface="+mn-cs"/>
              </a:defRPr>
            </a:lvl4pPr>
            <a:lvl5pPr marL="1828800" algn="l" rtl="0" fontAlgn="base">
              <a:spcBef>
                <a:spcPct val="0"/>
              </a:spcBef>
              <a:spcAft>
                <a:spcPct val="0"/>
              </a:spcAft>
              <a:defRPr sz="2800" b="1" kern="1200">
                <a:solidFill>
                  <a:srgbClr val="FF0000"/>
                </a:solidFill>
                <a:latin typeface="黑体" pitchFamily="2" charset="-122"/>
                <a:ea typeface="黑体" pitchFamily="2" charset="-122"/>
                <a:cs typeface="+mn-cs"/>
              </a:defRPr>
            </a:lvl5pPr>
            <a:lvl6pPr marL="2286000" algn="l" defTabSz="914400" rtl="0" eaLnBrk="1" latinLnBrk="0" hangingPunct="1">
              <a:defRPr sz="2800" b="1" kern="1200">
                <a:solidFill>
                  <a:srgbClr val="FF0000"/>
                </a:solidFill>
                <a:latin typeface="黑体" pitchFamily="2" charset="-122"/>
                <a:ea typeface="黑体" pitchFamily="2" charset="-122"/>
                <a:cs typeface="+mn-cs"/>
              </a:defRPr>
            </a:lvl6pPr>
            <a:lvl7pPr marL="2743200" algn="l" defTabSz="914400" rtl="0" eaLnBrk="1" latinLnBrk="0" hangingPunct="1">
              <a:defRPr sz="2800" b="1" kern="1200">
                <a:solidFill>
                  <a:srgbClr val="FF0000"/>
                </a:solidFill>
                <a:latin typeface="黑体" pitchFamily="2" charset="-122"/>
                <a:ea typeface="黑体" pitchFamily="2" charset="-122"/>
                <a:cs typeface="+mn-cs"/>
              </a:defRPr>
            </a:lvl7pPr>
            <a:lvl8pPr marL="3200400" algn="l" defTabSz="914400" rtl="0" eaLnBrk="1" latinLnBrk="0" hangingPunct="1">
              <a:defRPr sz="2800" b="1" kern="1200">
                <a:solidFill>
                  <a:srgbClr val="FF0000"/>
                </a:solidFill>
                <a:latin typeface="黑体" pitchFamily="2" charset="-122"/>
                <a:ea typeface="黑体" pitchFamily="2" charset="-122"/>
                <a:cs typeface="+mn-cs"/>
              </a:defRPr>
            </a:lvl8pPr>
            <a:lvl9pPr marL="3657600" algn="l" defTabSz="914400" rtl="0" eaLnBrk="1" latinLnBrk="0" hangingPunct="1">
              <a:defRPr sz="2800" b="1" kern="1200">
                <a:solidFill>
                  <a:srgbClr val="FF0000"/>
                </a:solidFill>
                <a:latin typeface="黑体" pitchFamily="2" charset="-122"/>
                <a:ea typeface="黑体" pitchFamily="2" charset="-122"/>
                <a:cs typeface="+mn-cs"/>
              </a:defRPr>
            </a:lvl9pPr>
          </a:lstStyle>
          <a:p>
            <a:pPr algn="ctr" eaLnBrk="1" hangingPunct="1">
              <a:defRPr/>
            </a:pPr>
            <a:r>
              <a:rPr lang="zh-CN" altLang="en-US" sz="1900" dirty="0">
                <a:solidFill>
                  <a:schemeClr val="tx2"/>
                </a:solidFill>
                <a:latin typeface="华文楷体" pitchFamily="2" charset="-122"/>
                <a:ea typeface="华文楷体" pitchFamily="2" charset="-122"/>
              </a:rPr>
              <a:t>电子科技大学离散数学课程组</a:t>
            </a:r>
            <a:r>
              <a:rPr lang="en-US" altLang="zh-CN" sz="1900" dirty="0">
                <a:solidFill>
                  <a:schemeClr val="tx2"/>
                </a:solidFill>
                <a:latin typeface="华文楷体" pitchFamily="2" charset="-122"/>
                <a:ea typeface="华文楷体" pitchFamily="2" charset="-122"/>
              </a:rPr>
              <a:t>——</a:t>
            </a:r>
            <a:r>
              <a:rPr lang="zh-CN" altLang="en-US" sz="1900" dirty="0">
                <a:solidFill>
                  <a:schemeClr val="tx2"/>
                </a:solidFill>
                <a:latin typeface="华文楷体" pitchFamily="2" charset="-122"/>
                <a:ea typeface="华文楷体" pitchFamily="2" charset="-122"/>
              </a:rPr>
              <a:t>国家精品</a:t>
            </a:r>
            <a:r>
              <a:rPr lang="zh-CN" altLang="en-US" sz="1900" dirty="0" smtClean="0">
                <a:solidFill>
                  <a:schemeClr val="tx2"/>
                </a:solidFill>
                <a:latin typeface="华文楷体" pitchFamily="2" charset="-122"/>
                <a:ea typeface="华文楷体" pitchFamily="2" charset="-122"/>
              </a:rPr>
              <a:t>课程  双语示范课程</a:t>
            </a:r>
            <a:endParaRPr lang="zh-CN" altLang="en-US" sz="1900" dirty="0">
              <a:solidFill>
                <a:schemeClr val="tx2"/>
              </a:solidFill>
              <a:latin typeface="华文楷体" pitchFamily="2" charset="-122"/>
              <a:ea typeface="华文楷体" pitchFamily="2" charset="-122"/>
            </a:endParaRPr>
          </a:p>
        </p:txBody>
      </p:sp>
      <p:sp>
        <p:nvSpPr>
          <p:cNvPr id="293892" name="Rectangle 4"/>
          <p:cNvSpPr>
            <a:spLocks noGrp="1" noChangeArrowheads="1"/>
          </p:cNvSpPr>
          <p:nvPr>
            <p:ph type="ctrTitle"/>
          </p:nvPr>
        </p:nvSpPr>
        <p:spPr>
          <a:xfrm>
            <a:off x="1066800" y="692150"/>
            <a:ext cx="7696200" cy="1524000"/>
          </a:xfrm>
        </p:spPr>
        <p:txBody>
          <a:bodyPr lIns="91440" tIns="0" bIns="0" anchor="b"/>
          <a:lstStyle>
            <a:lvl1pPr>
              <a:lnSpc>
                <a:spcPct val="85000"/>
              </a:lnSpc>
              <a:defRPr sz="5800">
                <a:solidFill>
                  <a:schemeClr val="tx2"/>
                </a:solidFill>
              </a:defRPr>
            </a:lvl1pPr>
          </a:lstStyle>
          <a:p>
            <a:r>
              <a:rPr lang="en-US" altLang="en-US"/>
              <a:t>Click to edit Master title style</a:t>
            </a:r>
          </a:p>
        </p:txBody>
      </p:sp>
    </p:spTree>
    <p:extLst>
      <p:ext uri="{BB962C8B-B14F-4D97-AF65-F5344CB8AC3E}">
        <p14:creationId xmlns:p14="http://schemas.microsoft.com/office/powerpoint/2010/main" val="1356173335"/>
      </p:ext>
    </p:extLst>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5"/>
          <p:cNvSpPr>
            <a:spLocks noGrp="1" noChangeArrowheads="1"/>
          </p:cNvSpPr>
          <p:nvPr>
            <p:ph type="dt" sz="half" idx="10"/>
          </p:nvPr>
        </p:nvSpPr>
        <p:spPr>
          <a:ln/>
        </p:spPr>
        <p:txBody>
          <a:bodyPr/>
          <a:lstStyle>
            <a:lvl1pPr>
              <a:defRPr/>
            </a:lvl1pPr>
          </a:lstStyle>
          <a:p>
            <a:pPr>
              <a:defRPr/>
            </a:pPr>
            <a:fld id="{0AB7C676-9704-47E4-A343-904E80E03417}" type="datetime1">
              <a:rPr lang="zh-CN" altLang="en-US"/>
              <a:pPr>
                <a:defRPr/>
              </a:pPr>
              <a:t>2019/2/24</a:t>
            </a:fld>
            <a:endParaRPr lang="en-US" altLang="zh-CN"/>
          </a:p>
        </p:txBody>
      </p:sp>
    </p:spTree>
    <p:extLst>
      <p:ext uri="{BB962C8B-B14F-4D97-AF65-F5344CB8AC3E}">
        <p14:creationId xmlns:p14="http://schemas.microsoft.com/office/powerpoint/2010/main" val="1736323352"/>
      </p:ext>
    </p:extLst>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59563" y="333375"/>
            <a:ext cx="2016125" cy="40068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11188" y="333375"/>
            <a:ext cx="5895975" cy="40068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5"/>
          <p:cNvSpPr>
            <a:spLocks noGrp="1" noChangeArrowheads="1"/>
          </p:cNvSpPr>
          <p:nvPr>
            <p:ph type="dt" sz="half" idx="10"/>
          </p:nvPr>
        </p:nvSpPr>
        <p:spPr>
          <a:ln/>
        </p:spPr>
        <p:txBody>
          <a:bodyPr/>
          <a:lstStyle>
            <a:lvl1pPr>
              <a:defRPr/>
            </a:lvl1pPr>
          </a:lstStyle>
          <a:p>
            <a:pPr>
              <a:defRPr/>
            </a:pPr>
            <a:fld id="{037B3257-2C61-47FA-A643-A09B6283E408}" type="datetime1">
              <a:rPr lang="zh-CN" altLang="en-US"/>
              <a:pPr>
                <a:defRPr/>
              </a:pPr>
              <a:t>2019/2/24</a:t>
            </a:fld>
            <a:endParaRPr lang="en-US" altLang="zh-CN"/>
          </a:p>
        </p:txBody>
      </p:sp>
    </p:spTree>
    <p:extLst>
      <p:ext uri="{BB962C8B-B14F-4D97-AF65-F5344CB8AC3E}">
        <p14:creationId xmlns:p14="http://schemas.microsoft.com/office/powerpoint/2010/main" val="3185236785"/>
      </p:ext>
    </p:extLst>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5"/>
          <p:cNvSpPr>
            <a:spLocks noGrp="1" noChangeArrowheads="1"/>
          </p:cNvSpPr>
          <p:nvPr>
            <p:ph type="dt" sz="half" idx="10"/>
          </p:nvPr>
        </p:nvSpPr>
        <p:spPr>
          <a:ln/>
        </p:spPr>
        <p:txBody>
          <a:bodyPr/>
          <a:lstStyle>
            <a:lvl1pPr>
              <a:defRPr/>
            </a:lvl1pPr>
          </a:lstStyle>
          <a:p>
            <a:pPr>
              <a:defRPr/>
            </a:pPr>
            <a:fld id="{68CCF6F8-A88F-4FCE-8F6C-78DCC8EA7E71}" type="datetime1">
              <a:rPr lang="zh-CN" altLang="en-US"/>
              <a:pPr>
                <a:defRPr/>
              </a:pPr>
              <a:t>2019/2/24</a:t>
            </a:fld>
            <a:endParaRPr lang="en-US" altLang="zh-CN"/>
          </a:p>
        </p:txBody>
      </p:sp>
    </p:spTree>
    <p:extLst>
      <p:ext uri="{BB962C8B-B14F-4D97-AF65-F5344CB8AC3E}">
        <p14:creationId xmlns:p14="http://schemas.microsoft.com/office/powerpoint/2010/main" val="3636135912"/>
      </p:ext>
    </p:extLst>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5"/>
          <p:cNvSpPr>
            <a:spLocks noGrp="1" noChangeArrowheads="1"/>
          </p:cNvSpPr>
          <p:nvPr>
            <p:ph type="dt" sz="half" idx="10"/>
          </p:nvPr>
        </p:nvSpPr>
        <p:spPr>
          <a:ln/>
        </p:spPr>
        <p:txBody>
          <a:bodyPr/>
          <a:lstStyle>
            <a:lvl1pPr>
              <a:defRPr/>
            </a:lvl1pPr>
          </a:lstStyle>
          <a:p>
            <a:pPr>
              <a:defRPr/>
            </a:pPr>
            <a:fld id="{6B303D42-58F3-410C-A549-9CC581BBAA9C}" type="datetime1">
              <a:rPr lang="zh-CN" altLang="en-US"/>
              <a:pPr>
                <a:defRPr/>
              </a:pPr>
              <a:t>2019/2/24</a:t>
            </a:fld>
            <a:endParaRPr lang="en-US" altLang="zh-CN"/>
          </a:p>
        </p:txBody>
      </p:sp>
    </p:spTree>
    <p:extLst>
      <p:ext uri="{BB962C8B-B14F-4D97-AF65-F5344CB8AC3E}">
        <p14:creationId xmlns:p14="http://schemas.microsoft.com/office/powerpoint/2010/main" val="1592326727"/>
      </p:ext>
    </p:extLst>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11188" y="1341438"/>
            <a:ext cx="3956050" cy="2998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19638" y="1341438"/>
            <a:ext cx="3956050" cy="2998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5"/>
          <p:cNvSpPr>
            <a:spLocks noGrp="1" noChangeArrowheads="1"/>
          </p:cNvSpPr>
          <p:nvPr>
            <p:ph type="dt" sz="half" idx="10"/>
          </p:nvPr>
        </p:nvSpPr>
        <p:spPr>
          <a:ln/>
        </p:spPr>
        <p:txBody>
          <a:bodyPr/>
          <a:lstStyle>
            <a:lvl1pPr>
              <a:defRPr/>
            </a:lvl1pPr>
          </a:lstStyle>
          <a:p>
            <a:pPr>
              <a:defRPr/>
            </a:pPr>
            <a:fld id="{E35845AA-D720-428F-B3B8-A456CFA29F4C}" type="datetime1">
              <a:rPr lang="zh-CN" altLang="en-US"/>
              <a:pPr>
                <a:defRPr/>
              </a:pPr>
              <a:t>2019/2/24</a:t>
            </a:fld>
            <a:endParaRPr lang="en-US" altLang="zh-CN"/>
          </a:p>
        </p:txBody>
      </p:sp>
    </p:spTree>
    <p:extLst>
      <p:ext uri="{BB962C8B-B14F-4D97-AF65-F5344CB8AC3E}">
        <p14:creationId xmlns:p14="http://schemas.microsoft.com/office/powerpoint/2010/main" val="2828534293"/>
      </p:ext>
    </p:extLst>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5"/>
          <p:cNvSpPr>
            <a:spLocks noGrp="1" noChangeArrowheads="1"/>
          </p:cNvSpPr>
          <p:nvPr>
            <p:ph type="dt" sz="half" idx="10"/>
          </p:nvPr>
        </p:nvSpPr>
        <p:spPr>
          <a:ln/>
        </p:spPr>
        <p:txBody>
          <a:bodyPr/>
          <a:lstStyle>
            <a:lvl1pPr>
              <a:defRPr/>
            </a:lvl1pPr>
          </a:lstStyle>
          <a:p>
            <a:pPr>
              <a:defRPr/>
            </a:pPr>
            <a:fld id="{BF24AFB4-F1AB-4E6B-906B-8443AFE15073}" type="datetime1">
              <a:rPr lang="zh-CN" altLang="en-US"/>
              <a:pPr>
                <a:defRPr/>
              </a:pPr>
              <a:t>2019/2/24</a:t>
            </a:fld>
            <a:endParaRPr lang="en-US" altLang="zh-CN"/>
          </a:p>
        </p:txBody>
      </p:sp>
    </p:spTree>
    <p:extLst>
      <p:ext uri="{BB962C8B-B14F-4D97-AF65-F5344CB8AC3E}">
        <p14:creationId xmlns:p14="http://schemas.microsoft.com/office/powerpoint/2010/main" val="299283919"/>
      </p:ext>
    </p:extLst>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5"/>
          <p:cNvSpPr>
            <a:spLocks noGrp="1" noChangeArrowheads="1"/>
          </p:cNvSpPr>
          <p:nvPr>
            <p:ph type="dt" sz="half" idx="10"/>
          </p:nvPr>
        </p:nvSpPr>
        <p:spPr>
          <a:ln/>
        </p:spPr>
        <p:txBody>
          <a:bodyPr/>
          <a:lstStyle>
            <a:lvl1pPr>
              <a:defRPr/>
            </a:lvl1pPr>
          </a:lstStyle>
          <a:p>
            <a:pPr>
              <a:defRPr/>
            </a:pPr>
            <a:fld id="{262A9FA1-DC24-4EA1-B290-F9FAA3DA962B}" type="datetime1">
              <a:rPr lang="zh-CN" altLang="en-US"/>
              <a:pPr>
                <a:defRPr/>
              </a:pPr>
              <a:t>2019/2/24</a:t>
            </a:fld>
            <a:endParaRPr lang="en-US" altLang="zh-CN"/>
          </a:p>
        </p:txBody>
      </p:sp>
    </p:spTree>
    <p:extLst>
      <p:ext uri="{BB962C8B-B14F-4D97-AF65-F5344CB8AC3E}">
        <p14:creationId xmlns:p14="http://schemas.microsoft.com/office/powerpoint/2010/main" val="856629058"/>
      </p:ext>
    </p:extLst>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5"/>
          <p:cNvSpPr>
            <a:spLocks noGrp="1" noChangeArrowheads="1"/>
          </p:cNvSpPr>
          <p:nvPr>
            <p:ph type="dt" sz="half" idx="10"/>
          </p:nvPr>
        </p:nvSpPr>
        <p:spPr>
          <a:ln/>
        </p:spPr>
        <p:txBody>
          <a:bodyPr/>
          <a:lstStyle>
            <a:lvl1pPr>
              <a:defRPr/>
            </a:lvl1pPr>
          </a:lstStyle>
          <a:p>
            <a:pPr>
              <a:defRPr/>
            </a:pPr>
            <a:fld id="{B3F84F2B-EAD0-4889-8D4D-0DDD56A90EE2}" type="datetime1">
              <a:rPr lang="zh-CN" altLang="en-US"/>
              <a:pPr>
                <a:defRPr/>
              </a:pPr>
              <a:t>2019/2/24</a:t>
            </a:fld>
            <a:endParaRPr lang="en-US" altLang="zh-CN"/>
          </a:p>
        </p:txBody>
      </p:sp>
    </p:spTree>
    <p:extLst>
      <p:ext uri="{BB962C8B-B14F-4D97-AF65-F5344CB8AC3E}">
        <p14:creationId xmlns:p14="http://schemas.microsoft.com/office/powerpoint/2010/main" val="400440422"/>
      </p:ext>
    </p:extLst>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5"/>
          <p:cNvSpPr>
            <a:spLocks noGrp="1" noChangeArrowheads="1"/>
          </p:cNvSpPr>
          <p:nvPr>
            <p:ph type="dt" sz="half" idx="10"/>
          </p:nvPr>
        </p:nvSpPr>
        <p:spPr>
          <a:ln/>
        </p:spPr>
        <p:txBody>
          <a:bodyPr/>
          <a:lstStyle>
            <a:lvl1pPr>
              <a:defRPr/>
            </a:lvl1pPr>
          </a:lstStyle>
          <a:p>
            <a:pPr>
              <a:defRPr/>
            </a:pPr>
            <a:fld id="{AF9B5439-2E98-430E-8F46-9F95BFC871B8}" type="datetime1">
              <a:rPr lang="zh-CN" altLang="en-US"/>
              <a:pPr>
                <a:defRPr/>
              </a:pPr>
              <a:t>2019/2/24</a:t>
            </a:fld>
            <a:endParaRPr lang="en-US" altLang="zh-CN"/>
          </a:p>
        </p:txBody>
      </p:sp>
    </p:spTree>
    <p:extLst>
      <p:ext uri="{BB962C8B-B14F-4D97-AF65-F5344CB8AC3E}">
        <p14:creationId xmlns:p14="http://schemas.microsoft.com/office/powerpoint/2010/main" val="1525606869"/>
      </p:ext>
    </p:extLst>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5"/>
          <p:cNvSpPr>
            <a:spLocks noGrp="1" noChangeArrowheads="1"/>
          </p:cNvSpPr>
          <p:nvPr>
            <p:ph type="dt" sz="half" idx="10"/>
          </p:nvPr>
        </p:nvSpPr>
        <p:spPr>
          <a:ln/>
        </p:spPr>
        <p:txBody>
          <a:bodyPr/>
          <a:lstStyle>
            <a:lvl1pPr>
              <a:defRPr/>
            </a:lvl1pPr>
          </a:lstStyle>
          <a:p>
            <a:pPr>
              <a:defRPr/>
            </a:pPr>
            <a:fld id="{0CD93C6B-5062-4A6D-9CF8-0E011B8016A4}" type="datetime1">
              <a:rPr lang="zh-CN" altLang="en-US"/>
              <a:pPr>
                <a:defRPr/>
              </a:pPr>
              <a:t>2019/2/24</a:t>
            </a:fld>
            <a:endParaRPr lang="en-US" altLang="zh-CN"/>
          </a:p>
        </p:txBody>
      </p:sp>
    </p:spTree>
    <p:extLst>
      <p:ext uri="{BB962C8B-B14F-4D97-AF65-F5344CB8AC3E}">
        <p14:creationId xmlns:p14="http://schemas.microsoft.com/office/powerpoint/2010/main" val="269104978"/>
      </p:ext>
    </p:extLst>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0"/>
            <a:ext cx="9151938" cy="6858000"/>
          </a:xfrm>
          <a:prstGeom prst="rect">
            <a:avLst/>
          </a:prstGeom>
          <a:solidFill>
            <a:schemeClr val="tx2"/>
          </a:solidFill>
          <a:ln w="9525">
            <a:solidFill>
              <a:schemeClr val="tx1"/>
            </a:solidFill>
            <a:miter lim="800000"/>
            <a:headEnd/>
            <a:tailEnd/>
          </a:ln>
        </p:spPr>
        <p:txBody>
          <a:bodyPr wrap="none" anchor="ct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smtClean="0"/>
          </a:p>
        </p:txBody>
      </p:sp>
      <p:sp>
        <p:nvSpPr>
          <p:cNvPr id="1027" name="Rectangle 3"/>
          <p:cNvSpPr>
            <a:spLocks noGrp="1" noChangeArrowheads="1"/>
          </p:cNvSpPr>
          <p:nvPr>
            <p:ph type="title"/>
          </p:nvPr>
        </p:nvSpPr>
        <p:spPr bwMode="auto">
          <a:xfrm>
            <a:off x="611188" y="333375"/>
            <a:ext cx="80645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ctr" anchorCtr="0" compatLnSpc="1">
            <a:prstTxWarp prst="textNoShape">
              <a:avLst/>
            </a:prstTxWarp>
          </a:bodyPr>
          <a:lstStyle/>
          <a:p>
            <a:pPr lvl="0"/>
            <a:r>
              <a:rPr lang="zh-CN" altLang="en-US" smtClean="0"/>
              <a:t>主标题</a:t>
            </a:r>
          </a:p>
        </p:txBody>
      </p:sp>
      <p:sp>
        <p:nvSpPr>
          <p:cNvPr id="292868" name="Rectangle 4"/>
          <p:cNvSpPr>
            <a:spLocks noGrp="1" noChangeArrowheads="1"/>
          </p:cNvSpPr>
          <p:nvPr>
            <p:ph type="body" idx="1"/>
          </p:nvPr>
        </p:nvSpPr>
        <p:spPr bwMode="auto">
          <a:xfrm>
            <a:off x="611188" y="1341438"/>
            <a:ext cx="8064500" cy="299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r>
              <a:rPr lang="zh-CN" altLang="en-US" smtClean="0"/>
              <a:t> 主文本标题</a:t>
            </a:r>
          </a:p>
          <a:p>
            <a:pPr lvl="1"/>
            <a:r>
              <a:rPr lang="zh-CN" altLang="en-US" smtClean="0"/>
              <a:t>二级标题</a:t>
            </a:r>
            <a:endParaRPr lang="en-US" altLang="en-US" smtClean="0"/>
          </a:p>
          <a:p>
            <a:pPr lvl="2"/>
            <a:r>
              <a:rPr lang="zh-CN" altLang="en-US" smtClean="0"/>
              <a:t>三级标题</a:t>
            </a:r>
            <a:endParaRPr lang="en-US" altLang="en-US" smtClean="0"/>
          </a:p>
          <a:p>
            <a:pPr lvl="3"/>
            <a:r>
              <a:rPr lang="zh-CN" altLang="en-US" smtClean="0"/>
              <a:t>四级标题</a:t>
            </a:r>
            <a:endParaRPr lang="en-US" altLang="en-US" smtClean="0"/>
          </a:p>
          <a:p>
            <a:pPr lvl="4"/>
            <a:r>
              <a:rPr lang="zh-CN" altLang="en-US" smtClean="0"/>
              <a:t>五级标题</a:t>
            </a:r>
          </a:p>
        </p:txBody>
      </p:sp>
      <p:sp>
        <p:nvSpPr>
          <p:cNvPr id="1029" name="Rectangle 6"/>
          <p:cNvSpPr>
            <a:spLocks noChangeArrowheads="1"/>
          </p:cNvSpPr>
          <p:nvPr/>
        </p:nvSpPr>
        <p:spPr bwMode="auto">
          <a:xfrm>
            <a:off x="4763" y="6597650"/>
            <a:ext cx="8312150" cy="260350"/>
          </a:xfrm>
          <a:prstGeom prst="rect">
            <a:avLst/>
          </a:prstGeom>
          <a:solidFill>
            <a:srgbClr val="E88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smtClean="0"/>
          </a:p>
        </p:txBody>
      </p:sp>
      <p:sp>
        <p:nvSpPr>
          <p:cNvPr id="1030" name="Rectangle 7"/>
          <p:cNvSpPr>
            <a:spLocks noChangeArrowheads="1"/>
          </p:cNvSpPr>
          <p:nvPr/>
        </p:nvSpPr>
        <p:spPr bwMode="auto">
          <a:xfrm>
            <a:off x="11113" y="6811963"/>
            <a:ext cx="9140825" cy="73025"/>
          </a:xfrm>
          <a:prstGeom prst="rect">
            <a:avLst/>
          </a:prstGeom>
          <a:solidFill>
            <a:srgbClr val="C9561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smtClean="0"/>
          </a:p>
        </p:txBody>
      </p:sp>
      <p:sp>
        <p:nvSpPr>
          <p:cNvPr id="1031" name="Rectangle 8"/>
          <p:cNvSpPr>
            <a:spLocks noChangeArrowheads="1"/>
          </p:cNvSpPr>
          <p:nvPr/>
        </p:nvSpPr>
        <p:spPr bwMode="auto">
          <a:xfrm>
            <a:off x="1588" y="6524625"/>
            <a:ext cx="8242300" cy="217488"/>
          </a:xfrm>
          <a:prstGeom prst="rect">
            <a:avLst/>
          </a:prstGeom>
          <a:solidFill>
            <a:srgbClr val="FCC24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smtClean="0"/>
          </a:p>
        </p:txBody>
      </p:sp>
      <p:sp>
        <p:nvSpPr>
          <p:cNvPr id="292873" name="Text Box 9"/>
          <p:cNvSpPr txBox="1">
            <a:spLocks noChangeArrowheads="1"/>
          </p:cNvSpPr>
          <p:nvPr/>
        </p:nvSpPr>
        <p:spPr bwMode="auto">
          <a:xfrm>
            <a:off x="8172450" y="6475413"/>
            <a:ext cx="898525" cy="304800"/>
          </a:xfrm>
          <a:prstGeom prst="rect">
            <a:avLst/>
          </a:prstGeom>
          <a:noFill/>
          <a:ln w="9525">
            <a:noFill/>
            <a:miter lim="800000"/>
            <a:headEnd/>
            <a:tailEnd/>
          </a:ln>
          <a:effectLst/>
        </p:spPr>
        <p:txBody>
          <a:bodyPr lIns="36000" tIns="0" rIns="36000" bIns="0">
            <a:spAutoFit/>
          </a:bodyPr>
          <a:lstStyle>
            <a:lvl1pPr eaLnBrk="0" hangingPunct="0">
              <a:defRPr sz="3200">
                <a:solidFill>
                  <a:srgbClr val="FF0000"/>
                </a:solidFill>
                <a:latin typeface="黑体" panose="02010609060101010101" pitchFamily="49" charset="-122"/>
                <a:ea typeface="黑体" panose="02010609060101010101" pitchFamily="49" charset="-122"/>
              </a:defRPr>
            </a:lvl1pPr>
            <a:lvl2pPr marL="742950" indent="-285750" eaLnBrk="0" hangingPunct="0">
              <a:defRPr sz="3200">
                <a:solidFill>
                  <a:srgbClr val="FF0000"/>
                </a:solidFill>
                <a:latin typeface="黑体" panose="02010609060101010101" pitchFamily="49" charset="-122"/>
                <a:ea typeface="黑体" panose="02010609060101010101" pitchFamily="49" charset="-122"/>
              </a:defRPr>
            </a:lvl2pPr>
            <a:lvl3pPr marL="1143000" indent="-228600" eaLnBrk="0" hangingPunct="0">
              <a:defRPr sz="3200">
                <a:solidFill>
                  <a:srgbClr val="FF0000"/>
                </a:solidFill>
                <a:latin typeface="黑体" panose="02010609060101010101" pitchFamily="49" charset="-122"/>
                <a:ea typeface="黑体" panose="02010609060101010101" pitchFamily="49" charset="-122"/>
              </a:defRPr>
            </a:lvl3pPr>
            <a:lvl4pPr marL="1600200" indent="-228600" eaLnBrk="0" hangingPunct="0">
              <a:defRPr sz="3200">
                <a:solidFill>
                  <a:srgbClr val="FF0000"/>
                </a:solidFill>
                <a:latin typeface="黑体" panose="02010609060101010101" pitchFamily="49" charset="-122"/>
                <a:ea typeface="黑体" panose="02010609060101010101" pitchFamily="49" charset="-122"/>
              </a:defRPr>
            </a:lvl4pPr>
            <a:lvl5pPr marL="2057400" indent="-228600" eaLnBrk="0" hangingPunct="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algn="ctr">
              <a:spcBef>
                <a:spcPct val="50000"/>
              </a:spcBef>
              <a:defRPr/>
            </a:pPr>
            <a:r>
              <a:rPr lang="en-US" altLang="zh-CN" sz="2000" b="1" smtClean="0">
                <a:solidFill>
                  <a:srgbClr val="000099"/>
                </a:solidFill>
              </a:rPr>
              <a:t>10-</a:t>
            </a:r>
            <a:fld id="{97996993-9978-4913-A33D-DE494620E4EB}" type="slidenum">
              <a:rPr lang="en-US" altLang="zh-CN" sz="2000" b="1" smtClean="0">
                <a:solidFill>
                  <a:srgbClr val="000099"/>
                </a:solidFill>
              </a:rPr>
              <a:pPr algn="ctr">
                <a:spcBef>
                  <a:spcPct val="50000"/>
                </a:spcBef>
                <a:defRPr/>
              </a:pPr>
              <a:t>‹#›</a:t>
            </a:fld>
            <a:endParaRPr lang="en-US" altLang="zh-CN" sz="2000" b="1" smtClean="0">
              <a:solidFill>
                <a:srgbClr val="000099"/>
              </a:solidFill>
            </a:endParaRPr>
          </a:p>
        </p:txBody>
      </p:sp>
      <p:sp>
        <p:nvSpPr>
          <p:cNvPr id="1033" name="Line 10"/>
          <p:cNvSpPr>
            <a:spLocks noChangeShapeType="1"/>
          </p:cNvSpPr>
          <p:nvPr/>
        </p:nvSpPr>
        <p:spPr bwMode="auto">
          <a:xfrm flipV="1">
            <a:off x="611188" y="1125538"/>
            <a:ext cx="8064500" cy="0"/>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034" name="Text Box 11"/>
          <p:cNvSpPr txBox="1">
            <a:spLocks noChangeArrowheads="1"/>
          </p:cNvSpPr>
          <p:nvPr/>
        </p:nvSpPr>
        <p:spPr bwMode="auto">
          <a:xfrm>
            <a:off x="2484438" y="0"/>
            <a:ext cx="2174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prstDash val="dash"/>
                <a:miter lim="800000"/>
                <a:headEnd/>
                <a:tailEnd/>
              </a14:hiddenLine>
            </a:ext>
          </a:extLst>
        </p:spPr>
        <p:txBody>
          <a:bodyPr>
            <a:spAutoFit/>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algn="ctr" eaLnBrk="1" hangingPunct="1">
              <a:spcBef>
                <a:spcPct val="50000"/>
              </a:spcBef>
              <a:defRPr/>
            </a:pPr>
            <a:endParaRPr lang="zh-CN" altLang="en-US" sz="1800" b="1" smtClean="0">
              <a:solidFill>
                <a:schemeClr val="tx1"/>
              </a:solidFill>
              <a:latin typeface="Arial" panose="020B0604020202020204" pitchFamily="34" charset="0"/>
              <a:ea typeface="宋体" panose="02010600030101010101" pitchFamily="2" charset="-122"/>
            </a:endParaRPr>
          </a:p>
        </p:txBody>
      </p:sp>
      <p:pic>
        <p:nvPicPr>
          <p:cNvPr id="1035" name="Picture 14" descr="no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32588" y="0"/>
            <a:ext cx="2411412"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2879" name="Rectangle 15"/>
          <p:cNvSpPr>
            <a:spLocks noGrp="1" noChangeArrowheads="1"/>
          </p:cNvSpPr>
          <p:nvPr>
            <p:ph type="dt" sz="half" idx="2"/>
          </p:nvPr>
        </p:nvSpPr>
        <p:spPr bwMode="gray">
          <a:xfrm>
            <a:off x="212725" y="6450013"/>
            <a:ext cx="1512888" cy="304800"/>
          </a:xfrm>
          <a:prstGeom prst="rect">
            <a:avLst/>
          </a:prstGeom>
          <a:noFill/>
          <a:ln w="9525">
            <a:noFill/>
            <a:miter lim="800000"/>
            <a:headEnd/>
            <a:tailEnd/>
          </a:ln>
          <a:effectLst/>
        </p:spPr>
        <p:txBody>
          <a:bodyPr vert="horz" wrap="square" lIns="36000" tIns="0" rIns="36000" bIns="0" numCol="1" anchor="t" anchorCtr="0" compatLnSpc="1">
            <a:prstTxWarp prst="textNoShape">
              <a:avLst/>
            </a:prstTxWarp>
            <a:spAutoFit/>
          </a:bodyPr>
          <a:lstStyle>
            <a:lvl1pPr eaLnBrk="1" hangingPunct="1">
              <a:defRPr sz="2000" b="1">
                <a:solidFill>
                  <a:srgbClr val="0000FF"/>
                </a:solidFill>
                <a:latin typeface="黑体" pitchFamily="2" charset="-122"/>
                <a:ea typeface="黑体" pitchFamily="2" charset="-122"/>
              </a:defRPr>
            </a:lvl1pPr>
          </a:lstStyle>
          <a:p>
            <a:pPr>
              <a:defRPr/>
            </a:pPr>
            <a:fld id="{5E93BF3F-C612-4CED-90BD-50137C4E7E75}" type="datetime1">
              <a:rPr lang="zh-CN" altLang="en-US"/>
              <a:pPr>
                <a:defRPr/>
              </a:pPr>
              <a:t>2019/2/24</a:t>
            </a:fld>
            <a:endParaRPr lang="en-US" altLang="zh-CN"/>
          </a:p>
        </p:txBody>
      </p:sp>
      <p:sp>
        <p:nvSpPr>
          <p:cNvPr id="1037" name="AutoShape 18">
            <a:hlinkClick r:id="" action="ppaction://hlinkshowjump?jump=previousslide" highlightClick="1"/>
          </p:cNvPr>
          <p:cNvSpPr>
            <a:spLocks noChangeArrowheads="1"/>
          </p:cNvSpPr>
          <p:nvPr userDrawn="1"/>
        </p:nvSpPr>
        <p:spPr bwMode="auto">
          <a:xfrm>
            <a:off x="4030663" y="6451600"/>
            <a:ext cx="539750" cy="360363"/>
          </a:xfrm>
          <a:prstGeom prst="actionButtonBackPrevious">
            <a:avLst/>
          </a:prstGeom>
          <a:solidFill>
            <a:srgbClr val="FFFF66">
              <a:alpha val="89803"/>
            </a:srgbClr>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smtClean="0"/>
          </a:p>
        </p:txBody>
      </p:sp>
      <p:sp>
        <p:nvSpPr>
          <p:cNvPr id="1038" name="AutoShape 19">
            <a:hlinkClick r:id="" action="ppaction://hlinkshowjump?jump=nextslide" highlightClick="1"/>
          </p:cNvPr>
          <p:cNvSpPr>
            <a:spLocks noChangeArrowheads="1"/>
          </p:cNvSpPr>
          <p:nvPr userDrawn="1"/>
        </p:nvSpPr>
        <p:spPr bwMode="auto">
          <a:xfrm>
            <a:off x="4751388" y="6451600"/>
            <a:ext cx="539750" cy="360363"/>
          </a:xfrm>
          <a:prstGeom prst="actionButtonForwardNext">
            <a:avLst/>
          </a:prstGeom>
          <a:solidFill>
            <a:srgbClr val="FFFF66">
              <a:alpha val="89803"/>
            </a:srgbClr>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smtClean="0"/>
          </a:p>
        </p:txBody>
      </p:sp>
      <p:sp>
        <p:nvSpPr>
          <p:cNvPr id="1039" name="AutoShape 20">
            <a:hlinkClick r:id="" action="ppaction://hlinkshowjump?jump=firstslide" highlightClick="1"/>
          </p:cNvPr>
          <p:cNvSpPr>
            <a:spLocks noChangeArrowheads="1"/>
          </p:cNvSpPr>
          <p:nvPr userDrawn="1"/>
        </p:nvSpPr>
        <p:spPr bwMode="auto">
          <a:xfrm>
            <a:off x="3311525" y="6451600"/>
            <a:ext cx="539750" cy="360363"/>
          </a:xfrm>
          <a:prstGeom prst="actionButtonBeginning">
            <a:avLst/>
          </a:prstGeom>
          <a:solidFill>
            <a:srgbClr val="FFFF66">
              <a:alpha val="89803"/>
            </a:srgbClr>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smtClean="0"/>
          </a:p>
        </p:txBody>
      </p:sp>
      <p:sp>
        <p:nvSpPr>
          <p:cNvPr id="1040" name="AutoShape 21">
            <a:hlinkClick r:id="" action="ppaction://hlinkshowjump?jump=lastslide" highlightClick="1"/>
          </p:cNvPr>
          <p:cNvSpPr>
            <a:spLocks noChangeArrowheads="1"/>
          </p:cNvSpPr>
          <p:nvPr userDrawn="1"/>
        </p:nvSpPr>
        <p:spPr bwMode="auto">
          <a:xfrm>
            <a:off x="5472113" y="6453188"/>
            <a:ext cx="539750" cy="360362"/>
          </a:xfrm>
          <a:prstGeom prst="actionButtonEnd">
            <a:avLst/>
          </a:prstGeom>
          <a:solidFill>
            <a:srgbClr val="FFFF66">
              <a:alpha val="89803"/>
            </a:srgbClr>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smtClean="0"/>
          </a:p>
        </p:txBody>
      </p:sp>
      <p:sp>
        <p:nvSpPr>
          <p:cNvPr id="18" name="Rectangle 6"/>
          <p:cNvSpPr>
            <a:spLocks noChangeArrowheads="1"/>
          </p:cNvSpPr>
          <p:nvPr userDrawn="1"/>
        </p:nvSpPr>
        <p:spPr bwMode="auto">
          <a:xfrm>
            <a:off x="0" y="0"/>
            <a:ext cx="6740525" cy="422275"/>
          </a:xfrm>
          <a:prstGeom prst="rect">
            <a:avLst/>
          </a:prstGeom>
          <a:solidFill>
            <a:srgbClr val="C30224"/>
          </a:solidFill>
          <a:ln w="9525">
            <a:noFill/>
            <a:miter lim="800000"/>
            <a:headEnd/>
            <a:tailEnd/>
          </a:ln>
          <a:effectLst/>
        </p:spPr>
        <p:txBody>
          <a:bodyPr wrap="none" lIns="36000" rIns="36000" anchor="ctr"/>
          <a:lstStyle>
            <a:defPPr>
              <a:defRPr lang="en-US"/>
            </a:defPPr>
            <a:lvl1pPr algn="l" rtl="0" fontAlgn="base">
              <a:spcBef>
                <a:spcPct val="0"/>
              </a:spcBef>
              <a:spcAft>
                <a:spcPct val="0"/>
              </a:spcAft>
              <a:defRPr sz="2800" b="1" kern="1200">
                <a:solidFill>
                  <a:srgbClr val="FF0000"/>
                </a:solidFill>
                <a:latin typeface="黑体" pitchFamily="2" charset="-122"/>
                <a:ea typeface="黑体" pitchFamily="2" charset="-122"/>
                <a:cs typeface="+mn-cs"/>
              </a:defRPr>
            </a:lvl1pPr>
            <a:lvl2pPr marL="457200" algn="l" rtl="0" fontAlgn="base">
              <a:spcBef>
                <a:spcPct val="0"/>
              </a:spcBef>
              <a:spcAft>
                <a:spcPct val="0"/>
              </a:spcAft>
              <a:defRPr sz="2800" b="1" kern="1200">
                <a:solidFill>
                  <a:srgbClr val="FF0000"/>
                </a:solidFill>
                <a:latin typeface="黑体" pitchFamily="2" charset="-122"/>
                <a:ea typeface="黑体" pitchFamily="2" charset="-122"/>
                <a:cs typeface="+mn-cs"/>
              </a:defRPr>
            </a:lvl2pPr>
            <a:lvl3pPr marL="914400" algn="l" rtl="0" fontAlgn="base">
              <a:spcBef>
                <a:spcPct val="0"/>
              </a:spcBef>
              <a:spcAft>
                <a:spcPct val="0"/>
              </a:spcAft>
              <a:defRPr sz="2800" b="1" kern="1200">
                <a:solidFill>
                  <a:srgbClr val="FF0000"/>
                </a:solidFill>
                <a:latin typeface="黑体" pitchFamily="2" charset="-122"/>
                <a:ea typeface="黑体" pitchFamily="2" charset="-122"/>
                <a:cs typeface="+mn-cs"/>
              </a:defRPr>
            </a:lvl3pPr>
            <a:lvl4pPr marL="1371600" algn="l" rtl="0" fontAlgn="base">
              <a:spcBef>
                <a:spcPct val="0"/>
              </a:spcBef>
              <a:spcAft>
                <a:spcPct val="0"/>
              </a:spcAft>
              <a:defRPr sz="2800" b="1" kern="1200">
                <a:solidFill>
                  <a:srgbClr val="FF0000"/>
                </a:solidFill>
                <a:latin typeface="黑体" pitchFamily="2" charset="-122"/>
                <a:ea typeface="黑体" pitchFamily="2" charset="-122"/>
                <a:cs typeface="+mn-cs"/>
              </a:defRPr>
            </a:lvl4pPr>
            <a:lvl5pPr marL="1828800" algn="l" rtl="0" fontAlgn="base">
              <a:spcBef>
                <a:spcPct val="0"/>
              </a:spcBef>
              <a:spcAft>
                <a:spcPct val="0"/>
              </a:spcAft>
              <a:defRPr sz="2800" b="1" kern="1200">
                <a:solidFill>
                  <a:srgbClr val="FF0000"/>
                </a:solidFill>
                <a:latin typeface="黑体" pitchFamily="2" charset="-122"/>
                <a:ea typeface="黑体" pitchFamily="2" charset="-122"/>
                <a:cs typeface="+mn-cs"/>
              </a:defRPr>
            </a:lvl5pPr>
            <a:lvl6pPr marL="2286000" algn="l" defTabSz="914400" rtl="0" eaLnBrk="1" latinLnBrk="0" hangingPunct="1">
              <a:defRPr sz="2800" b="1" kern="1200">
                <a:solidFill>
                  <a:srgbClr val="FF0000"/>
                </a:solidFill>
                <a:latin typeface="黑体" pitchFamily="2" charset="-122"/>
                <a:ea typeface="黑体" pitchFamily="2" charset="-122"/>
                <a:cs typeface="+mn-cs"/>
              </a:defRPr>
            </a:lvl6pPr>
            <a:lvl7pPr marL="2743200" algn="l" defTabSz="914400" rtl="0" eaLnBrk="1" latinLnBrk="0" hangingPunct="1">
              <a:defRPr sz="2800" b="1" kern="1200">
                <a:solidFill>
                  <a:srgbClr val="FF0000"/>
                </a:solidFill>
                <a:latin typeface="黑体" pitchFamily="2" charset="-122"/>
                <a:ea typeface="黑体" pitchFamily="2" charset="-122"/>
                <a:cs typeface="+mn-cs"/>
              </a:defRPr>
            </a:lvl7pPr>
            <a:lvl8pPr marL="3200400" algn="l" defTabSz="914400" rtl="0" eaLnBrk="1" latinLnBrk="0" hangingPunct="1">
              <a:defRPr sz="2800" b="1" kern="1200">
                <a:solidFill>
                  <a:srgbClr val="FF0000"/>
                </a:solidFill>
                <a:latin typeface="黑体" pitchFamily="2" charset="-122"/>
                <a:ea typeface="黑体" pitchFamily="2" charset="-122"/>
                <a:cs typeface="+mn-cs"/>
              </a:defRPr>
            </a:lvl8pPr>
            <a:lvl9pPr marL="3657600" algn="l" defTabSz="914400" rtl="0" eaLnBrk="1" latinLnBrk="0" hangingPunct="1">
              <a:defRPr sz="2800" b="1" kern="1200">
                <a:solidFill>
                  <a:srgbClr val="FF0000"/>
                </a:solidFill>
                <a:latin typeface="黑体" pitchFamily="2" charset="-122"/>
                <a:ea typeface="黑体" pitchFamily="2" charset="-122"/>
                <a:cs typeface="+mn-cs"/>
              </a:defRPr>
            </a:lvl9pPr>
          </a:lstStyle>
          <a:p>
            <a:pPr algn="ctr" eaLnBrk="1" hangingPunct="1">
              <a:defRPr/>
            </a:pPr>
            <a:r>
              <a:rPr lang="zh-CN" altLang="en-US" sz="1900" dirty="0">
                <a:solidFill>
                  <a:schemeClr val="tx2"/>
                </a:solidFill>
                <a:latin typeface="华文楷体" pitchFamily="2" charset="-122"/>
                <a:ea typeface="华文楷体" pitchFamily="2" charset="-122"/>
              </a:rPr>
              <a:t>电子科技大学离散数学课程组</a:t>
            </a:r>
            <a:r>
              <a:rPr lang="en-US" altLang="zh-CN" sz="1900" dirty="0">
                <a:solidFill>
                  <a:schemeClr val="tx2"/>
                </a:solidFill>
                <a:latin typeface="华文楷体" pitchFamily="2" charset="-122"/>
                <a:ea typeface="华文楷体" pitchFamily="2" charset="-122"/>
              </a:rPr>
              <a:t>——</a:t>
            </a:r>
            <a:r>
              <a:rPr lang="zh-CN" altLang="en-US" sz="1900" dirty="0">
                <a:solidFill>
                  <a:schemeClr val="tx2"/>
                </a:solidFill>
                <a:latin typeface="华文楷体" pitchFamily="2" charset="-122"/>
                <a:ea typeface="华文楷体" pitchFamily="2" charset="-122"/>
              </a:rPr>
              <a:t>国家精品</a:t>
            </a:r>
            <a:r>
              <a:rPr lang="zh-CN" altLang="en-US" sz="1900" dirty="0" smtClean="0">
                <a:solidFill>
                  <a:schemeClr val="tx2"/>
                </a:solidFill>
                <a:latin typeface="华文楷体" pitchFamily="2" charset="-122"/>
                <a:ea typeface="华文楷体" pitchFamily="2" charset="-122"/>
              </a:rPr>
              <a:t>课程  双语示范课程</a:t>
            </a:r>
            <a:endParaRPr lang="zh-CN" altLang="en-US" sz="1900" dirty="0">
              <a:solidFill>
                <a:schemeClr val="tx2"/>
              </a:solidFill>
              <a:latin typeface="华文楷体" pitchFamily="2" charset="-122"/>
              <a:ea typeface="华文楷体" pitchFamily="2" charset="-122"/>
            </a:endParaRPr>
          </a:p>
        </p:txBody>
      </p:sp>
    </p:spTree>
  </p:cSld>
  <p:clrMap bg1="lt1" tx1="dk1" bg2="lt2" tx2="dk2" accent1="accent1" accent2="accent2" accent3="accent3" accent4="accent4" accent5="accent5" accent6="accent6" hlink="hlink" folHlink="folHlink"/>
  <p:sldLayoutIdLst>
    <p:sldLayoutId id="2147483758"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Lst>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2868">
                                            <p:txEl>
                                              <p:pRg st="0" end="0"/>
                                            </p:txEl>
                                          </p:spTgt>
                                        </p:tgtEl>
                                        <p:attrNameLst>
                                          <p:attrName>style.visibility</p:attrName>
                                        </p:attrNameLst>
                                      </p:cBhvr>
                                      <p:to>
                                        <p:strVal val="visible"/>
                                      </p:to>
                                    </p:set>
                                    <p:anim calcmode="lin" valueType="num">
                                      <p:cBhvr additive="base">
                                        <p:cTn id="7" dur="500" fill="hold"/>
                                        <p:tgtEl>
                                          <p:spTgt spid="29286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286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92868">
                                            <p:txEl>
                                              <p:pRg st="1" end="1"/>
                                            </p:txEl>
                                          </p:spTgt>
                                        </p:tgtEl>
                                        <p:attrNameLst>
                                          <p:attrName>style.visibility</p:attrName>
                                        </p:attrNameLst>
                                      </p:cBhvr>
                                      <p:to>
                                        <p:strVal val="visible"/>
                                      </p:to>
                                    </p:set>
                                    <p:anim calcmode="lin" valueType="num">
                                      <p:cBhvr additive="base">
                                        <p:cTn id="13" dur="500" fill="hold"/>
                                        <p:tgtEl>
                                          <p:spTgt spid="29286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9286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92868">
                                            <p:txEl>
                                              <p:pRg st="2" end="2"/>
                                            </p:txEl>
                                          </p:spTgt>
                                        </p:tgtEl>
                                        <p:attrNameLst>
                                          <p:attrName>style.visibility</p:attrName>
                                        </p:attrNameLst>
                                      </p:cBhvr>
                                      <p:to>
                                        <p:strVal val="visible"/>
                                      </p:to>
                                    </p:set>
                                    <p:anim calcmode="lin" valueType="num">
                                      <p:cBhvr additive="base">
                                        <p:cTn id="19" dur="500" fill="hold"/>
                                        <p:tgtEl>
                                          <p:spTgt spid="29286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9286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92868">
                                            <p:txEl>
                                              <p:pRg st="3" end="3"/>
                                            </p:txEl>
                                          </p:spTgt>
                                        </p:tgtEl>
                                        <p:attrNameLst>
                                          <p:attrName>style.visibility</p:attrName>
                                        </p:attrNameLst>
                                      </p:cBhvr>
                                      <p:to>
                                        <p:strVal val="visible"/>
                                      </p:to>
                                    </p:set>
                                    <p:anim calcmode="lin" valueType="num">
                                      <p:cBhvr additive="base">
                                        <p:cTn id="25" dur="500" fill="hold"/>
                                        <p:tgtEl>
                                          <p:spTgt spid="29286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9286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92868">
                                            <p:txEl>
                                              <p:pRg st="4" end="4"/>
                                            </p:txEl>
                                          </p:spTgt>
                                        </p:tgtEl>
                                        <p:attrNameLst>
                                          <p:attrName>style.visibility</p:attrName>
                                        </p:attrNameLst>
                                      </p:cBhvr>
                                      <p:to>
                                        <p:strVal val="visible"/>
                                      </p:to>
                                    </p:set>
                                    <p:anim calcmode="lin" valueType="num">
                                      <p:cBhvr additive="base">
                                        <p:cTn id="31" dur="500" fill="hold"/>
                                        <p:tgtEl>
                                          <p:spTgt spid="29286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9286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68" grpId="0" build="p">
        <p:tmplLst>
          <p:tmpl lvl="1">
            <p:tnLst>
              <p:par>
                <p:cTn presetID="2" presetClass="entr" presetSubtype="4" fill="hold" nodeType="clickEffect">
                  <p:stCondLst>
                    <p:cond delay="0"/>
                  </p:stCondLst>
                  <p:childTnLst>
                    <p:set>
                      <p:cBhvr>
                        <p:cTn dur="1" fill="hold">
                          <p:stCondLst>
                            <p:cond delay="0"/>
                          </p:stCondLst>
                        </p:cTn>
                        <p:tgtEl>
                          <p:spTgt spid="292868"/>
                        </p:tgtEl>
                        <p:attrNameLst>
                          <p:attrName>style.visibility</p:attrName>
                        </p:attrNameLst>
                      </p:cBhvr>
                      <p:to>
                        <p:strVal val="visible"/>
                      </p:to>
                    </p:set>
                    <p:anim calcmode="lin" valueType="num">
                      <p:cBhvr additive="base">
                        <p:cTn dur="500" fill="hold"/>
                        <p:tgtEl>
                          <p:spTgt spid="292868"/>
                        </p:tgtEl>
                        <p:attrNameLst>
                          <p:attrName>ppt_x</p:attrName>
                        </p:attrNameLst>
                      </p:cBhvr>
                      <p:tavLst>
                        <p:tav tm="0">
                          <p:val>
                            <p:strVal val="#ppt_x"/>
                          </p:val>
                        </p:tav>
                        <p:tav tm="100000">
                          <p:val>
                            <p:strVal val="#ppt_x"/>
                          </p:val>
                        </p:tav>
                      </p:tavLst>
                    </p:anim>
                    <p:anim calcmode="lin" valueType="num">
                      <p:cBhvr additive="base">
                        <p:cTn dur="500" fill="hold"/>
                        <p:tgtEl>
                          <p:spTgt spid="292868"/>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292868"/>
                        </p:tgtEl>
                        <p:attrNameLst>
                          <p:attrName>style.visibility</p:attrName>
                        </p:attrNameLst>
                      </p:cBhvr>
                      <p:to>
                        <p:strVal val="visible"/>
                      </p:to>
                    </p:set>
                    <p:anim calcmode="lin" valueType="num">
                      <p:cBhvr additive="base">
                        <p:cTn dur="500" fill="hold"/>
                        <p:tgtEl>
                          <p:spTgt spid="292868"/>
                        </p:tgtEl>
                        <p:attrNameLst>
                          <p:attrName>ppt_x</p:attrName>
                        </p:attrNameLst>
                      </p:cBhvr>
                      <p:tavLst>
                        <p:tav tm="0">
                          <p:val>
                            <p:strVal val="#ppt_x"/>
                          </p:val>
                        </p:tav>
                        <p:tav tm="100000">
                          <p:val>
                            <p:strVal val="#ppt_x"/>
                          </p:val>
                        </p:tav>
                      </p:tavLst>
                    </p:anim>
                    <p:anim calcmode="lin" valueType="num">
                      <p:cBhvr additive="base">
                        <p:cTn dur="500" fill="hold"/>
                        <p:tgtEl>
                          <p:spTgt spid="292868"/>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292868"/>
                        </p:tgtEl>
                        <p:attrNameLst>
                          <p:attrName>style.visibility</p:attrName>
                        </p:attrNameLst>
                      </p:cBhvr>
                      <p:to>
                        <p:strVal val="visible"/>
                      </p:to>
                    </p:set>
                    <p:anim calcmode="lin" valueType="num">
                      <p:cBhvr additive="base">
                        <p:cTn dur="500" fill="hold"/>
                        <p:tgtEl>
                          <p:spTgt spid="292868"/>
                        </p:tgtEl>
                        <p:attrNameLst>
                          <p:attrName>ppt_x</p:attrName>
                        </p:attrNameLst>
                      </p:cBhvr>
                      <p:tavLst>
                        <p:tav tm="0">
                          <p:val>
                            <p:strVal val="#ppt_x"/>
                          </p:val>
                        </p:tav>
                        <p:tav tm="100000">
                          <p:val>
                            <p:strVal val="#ppt_x"/>
                          </p:val>
                        </p:tav>
                      </p:tavLst>
                    </p:anim>
                    <p:anim calcmode="lin" valueType="num">
                      <p:cBhvr additive="base">
                        <p:cTn dur="500" fill="hold"/>
                        <p:tgtEl>
                          <p:spTgt spid="292868"/>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292868"/>
                        </p:tgtEl>
                        <p:attrNameLst>
                          <p:attrName>style.visibility</p:attrName>
                        </p:attrNameLst>
                      </p:cBhvr>
                      <p:to>
                        <p:strVal val="visible"/>
                      </p:to>
                    </p:set>
                    <p:anim calcmode="lin" valueType="num">
                      <p:cBhvr additive="base">
                        <p:cTn dur="500" fill="hold"/>
                        <p:tgtEl>
                          <p:spTgt spid="292868"/>
                        </p:tgtEl>
                        <p:attrNameLst>
                          <p:attrName>ppt_x</p:attrName>
                        </p:attrNameLst>
                      </p:cBhvr>
                      <p:tavLst>
                        <p:tav tm="0">
                          <p:val>
                            <p:strVal val="#ppt_x"/>
                          </p:val>
                        </p:tav>
                        <p:tav tm="100000">
                          <p:val>
                            <p:strVal val="#ppt_x"/>
                          </p:val>
                        </p:tav>
                      </p:tavLst>
                    </p:anim>
                    <p:anim calcmode="lin" valueType="num">
                      <p:cBhvr additive="base">
                        <p:cTn dur="500" fill="hold"/>
                        <p:tgtEl>
                          <p:spTgt spid="292868"/>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fill="hold" nodeType="clickEffect">
                  <p:stCondLst>
                    <p:cond delay="0"/>
                  </p:stCondLst>
                  <p:childTnLst>
                    <p:set>
                      <p:cBhvr>
                        <p:cTn dur="1" fill="hold">
                          <p:stCondLst>
                            <p:cond delay="0"/>
                          </p:stCondLst>
                        </p:cTn>
                        <p:tgtEl>
                          <p:spTgt spid="292868"/>
                        </p:tgtEl>
                        <p:attrNameLst>
                          <p:attrName>style.visibility</p:attrName>
                        </p:attrNameLst>
                      </p:cBhvr>
                      <p:to>
                        <p:strVal val="visible"/>
                      </p:to>
                    </p:set>
                    <p:anim calcmode="lin" valueType="num">
                      <p:cBhvr additive="base">
                        <p:cTn dur="500" fill="hold"/>
                        <p:tgtEl>
                          <p:spTgt spid="292868"/>
                        </p:tgtEl>
                        <p:attrNameLst>
                          <p:attrName>ppt_x</p:attrName>
                        </p:attrNameLst>
                      </p:cBhvr>
                      <p:tavLst>
                        <p:tav tm="0">
                          <p:val>
                            <p:strVal val="#ppt_x"/>
                          </p:val>
                        </p:tav>
                        <p:tav tm="100000">
                          <p:val>
                            <p:strVal val="#ppt_x"/>
                          </p:val>
                        </p:tav>
                      </p:tavLst>
                    </p:anim>
                    <p:anim calcmode="lin" valueType="num">
                      <p:cBhvr additive="base">
                        <p:cTn dur="500" fill="hold"/>
                        <p:tgtEl>
                          <p:spTgt spid="292868"/>
                        </p:tgtEl>
                        <p:attrNameLst>
                          <p:attrName>ppt_y</p:attrName>
                        </p:attrNameLst>
                      </p:cBhvr>
                      <p:tavLst>
                        <p:tav tm="0">
                          <p:val>
                            <p:strVal val="1+#ppt_h/2"/>
                          </p:val>
                        </p:tav>
                        <p:tav tm="100000">
                          <p:val>
                            <p:strVal val="#ppt_y"/>
                          </p:val>
                        </p:tav>
                      </p:tavLst>
                    </p:anim>
                  </p:childTnLst>
                </p:cTn>
              </p:par>
            </p:tnLst>
          </p:tmpl>
        </p:tmplLst>
      </p:bldP>
    </p:bldLst>
  </p:timing>
  <p:hf sldNum="0" hdr="0" ftr="0"/>
  <p:txStyles>
    <p:titleStyle>
      <a:lvl1pPr algn="l" rtl="0" eaLnBrk="0" fontAlgn="base" hangingPunct="0">
        <a:lnSpc>
          <a:spcPct val="90000"/>
        </a:lnSpc>
        <a:spcBef>
          <a:spcPct val="0"/>
        </a:spcBef>
        <a:spcAft>
          <a:spcPct val="0"/>
        </a:spcAft>
        <a:defRPr sz="3600" b="1">
          <a:solidFill>
            <a:schemeClr val="tx1"/>
          </a:solidFill>
          <a:latin typeface="+mj-lt"/>
          <a:ea typeface="+mj-ea"/>
          <a:cs typeface="+mj-cs"/>
        </a:defRPr>
      </a:lvl1pPr>
      <a:lvl2pPr algn="l" rtl="0" eaLnBrk="0" fontAlgn="base" hangingPunct="0">
        <a:lnSpc>
          <a:spcPct val="90000"/>
        </a:lnSpc>
        <a:spcBef>
          <a:spcPct val="0"/>
        </a:spcBef>
        <a:spcAft>
          <a:spcPct val="0"/>
        </a:spcAft>
        <a:defRPr sz="3600" b="1">
          <a:solidFill>
            <a:schemeClr val="tx1"/>
          </a:solidFill>
          <a:latin typeface="黑体" pitchFamily="2" charset="-122"/>
          <a:ea typeface="黑体" pitchFamily="2" charset="-122"/>
        </a:defRPr>
      </a:lvl2pPr>
      <a:lvl3pPr algn="l" rtl="0" eaLnBrk="0" fontAlgn="base" hangingPunct="0">
        <a:lnSpc>
          <a:spcPct val="90000"/>
        </a:lnSpc>
        <a:spcBef>
          <a:spcPct val="0"/>
        </a:spcBef>
        <a:spcAft>
          <a:spcPct val="0"/>
        </a:spcAft>
        <a:defRPr sz="3600" b="1">
          <a:solidFill>
            <a:schemeClr val="tx1"/>
          </a:solidFill>
          <a:latin typeface="黑体" pitchFamily="2" charset="-122"/>
          <a:ea typeface="黑体" pitchFamily="2" charset="-122"/>
        </a:defRPr>
      </a:lvl3pPr>
      <a:lvl4pPr algn="l" rtl="0" eaLnBrk="0" fontAlgn="base" hangingPunct="0">
        <a:lnSpc>
          <a:spcPct val="90000"/>
        </a:lnSpc>
        <a:spcBef>
          <a:spcPct val="0"/>
        </a:spcBef>
        <a:spcAft>
          <a:spcPct val="0"/>
        </a:spcAft>
        <a:defRPr sz="3600" b="1">
          <a:solidFill>
            <a:schemeClr val="tx1"/>
          </a:solidFill>
          <a:latin typeface="黑体" pitchFamily="2" charset="-122"/>
          <a:ea typeface="黑体" pitchFamily="2" charset="-122"/>
        </a:defRPr>
      </a:lvl4pPr>
      <a:lvl5pPr algn="l" rtl="0" eaLnBrk="0" fontAlgn="base" hangingPunct="0">
        <a:lnSpc>
          <a:spcPct val="90000"/>
        </a:lnSpc>
        <a:spcBef>
          <a:spcPct val="0"/>
        </a:spcBef>
        <a:spcAft>
          <a:spcPct val="0"/>
        </a:spcAft>
        <a:defRPr sz="3600" b="1">
          <a:solidFill>
            <a:schemeClr val="tx1"/>
          </a:solidFill>
          <a:latin typeface="黑体" pitchFamily="2" charset="-122"/>
          <a:ea typeface="黑体" pitchFamily="2" charset="-122"/>
        </a:defRPr>
      </a:lvl5pPr>
      <a:lvl6pPr marL="457200" algn="l" rtl="0" fontAlgn="base">
        <a:lnSpc>
          <a:spcPct val="90000"/>
        </a:lnSpc>
        <a:spcBef>
          <a:spcPct val="0"/>
        </a:spcBef>
        <a:spcAft>
          <a:spcPct val="0"/>
        </a:spcAft>
        <a:defRPr sz="3600" b="1">
          <a:solidFill>
            <a:schemeClr val="tx1"/>
          </a:solidFill>
          <a:latin typeface="黑体" pitchFamily="2" charset="-122"/>
          <a:ea typeface="黑体" pitchFamily="2" charset="-122"/>
        </a:defRPr>
      </a:lvl6pPr>
      <a:lvl7pPr marL="914400" algn="l" rtl="0" fontAlgn="base">
        <a:lnSpc>
          <a:spcPct val="90000"/>
        </a:lnSpc>
        <a:spcBef>
          <a:spcPct val="0"/>
        </a:spcBef>
        <a:spcAft>
          <a:spcPct val="0"/>
        </a:spcAft>
        <a:defRPr sz="3600" b="1">
          <a:solidFill>
            <a:schemeClr val="tx1"/>
          </a:solidFill>
          <a:latin typeface="黑体" pitchFamily="2" charset="-122"/>
          <a:ea typeface="黑体" pitchFamily="2" charset="-122"/>
        </a:defRPr>
      </a:lvl7pPr>
      <a:lvl8pPr marL="1371600" algn="l" rtl="0" fontAlgn="base">
        <a:lnSpc>
          <a:spcPct val="90000"/>
        </a:lnSpc>
        <a:spcBef>
          <a:spcPct val="0"/>
        </a:spcBef>
        <a:spcAft>
          <a:spcPct val="0"/>
        </a:spcAft>
        <a:defRPr sz="3600" b="1">
          <a:solidFill>
            <a:schemeClr val="tx1"/>
          </a:solidFill>
          <a:latin typeface="黑体" pitchFamily="2" charset="-122"/>
          <a:ea typeface="黑体" pitchFamily="2" charset="-122"/>
        </a:defRPr>
      </a:lvl8pPr>
      <a:lvl9pPr marL="1828800" algn="l" rtl="0" fontAlgn="base">
        <a:lnSpc>
          <a:spcPct val="90000"/>
        </a:lnSpc>
        <a:spcBef>
          <a:spcPct val="0"/>
        </a:spcBef>
        <a:spcAft>
          <a:spcPct val="0"/>
        </a:spcAft>
        <a:defRPr sz="3600" b="1">
          <a:solidFill>
            <a:schemeClr val="tx1"/>
          </a:solidFill>
          <a:latin typeface="黑体" pitchFamily="2" charset="-122"/>
          <a:ea typeface="黑体" pitchFamily="2" charset="-122"/>
        </a:defRPr>
      </a:lvl9pPr>
    </p:titleStyle>
    <p:bodyStyle>
      <a:lvl1pPr marL="342900" indent="-3429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cs typeface="+mn-cs"/>
        </a:defRPr>
      </a:lvl1pPr>
      <a:lvl2pPr marL="742950" indent="-28575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2pPr>
      <a:lvl3pPr marL="1143000" indent="-2286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3pPr>
      <a:lvl4pPr marL="1600200" indent="-228600" algn="just" rtl="0" eaLnBrk="0" fontAlgn="base" hangingPunct="0">
        <a:lnSpc>
          <a:spcPct val="120000"/>
        </a:lnSpc>
        <a:spcBef>
          <a:spcPct val="20000"/>
        </a:spcBef>
        <a:spcAft>
          <a:spcPct val="0"/>
        </a:spcAft>
        <a:buClr>
          <a:srgbClr val="FF3300"/>
        </a:buClr>
        <a:buChar char="–"/>
        <a:defRPr sz="2800" b="1">
          <a:solidFill>
            <a:srgbClr val="000000"/>
          </a:solidFill>
          <a:latin typeface="+mn-lt"/>
          <a:ea typeface="+mn-ea"/>
        </a:defRPr>
      </a:lvl4pPr>
      <a:lvl5pPr marL="2057400" indent="-228600" algn="just" rtl="0" eaLnBrk="0" fontAlgn="base" hangingPunct="0">
        <a:lnSpc>
          <a:spcPct val="120000"/>
        </a:lnSpc>
        <a:spcBef>
          <a:spcPct val="20000"/>
        </a:spcBef>
        <a:spcAft>
          <a:spcPct val="0"/>
        </a:spcAft>
        <a:buClr>
          <a:srgbClr val="FF3300"/>
        </a:buClr>
        <a:buChar char="»"/>
        <a:defRPr sz="2800" b="1">
          <a:solidFill>
            <a:srgbClr val="000000"/>
          </a:solidFill>
          <a:latin typeface="+mn-lt"/>
          <a:ea typeface="+mn-ea"/>
        </a:defRPr>
      </a:lvl5pPr>
      <a:lvl6pPr marL="2514600" indent="-228600" algn="just" rtl="0" fontAlgn="base">
        <a:lnSpc>
          <a:spcPct val="120000"/>
        </a:lnSpc>
        <a:spcBef>
          <a:spcPct val="20000"/>
        </a:spcBef>
        <a:spcAft>
          <a:spcPct val="0"/>
        </a:spcAft>
        <a:buClr>
          <a:srgbClr val="FF3300"/>
        </a:buClr>
        <a:defRPr sz="2800" b="1">
          <a:solidFill>
            <a:srgbClr val="000000"/>
          </a:solidFill>
          <a:latin typeface="+mn-lt"/>
          <a:ea typeface="+mn-ea"/>
        </a:defRPr>
      </a:lvl6pPr>
      <a:lvl7pPr marL="2971800" indent="-228600" algn="just" rtl="0" fontAlgn="base">
        <a:lnSpc>
          <a:spcPct val="120000"/>
        </a:lnSpc>
        <a:spcBef>
          <a:spcPct val="20000"/>
        </a:spcBef>
        <a:spcAft>
          <a:spcPct val="0"/>
        </a:spcAft>
        <a:buClr>
          <a:srgbClr val="FF3300"/>
        </a:buClr>
        <a:defRPr sz="2800" b="1">
          <a:solidFill>
            <a:srgbClr val="000000"/>
          </a:solidFill>
          <a:latin typeface="+mn-lt"/>
          <a:ea typeface="+mn-ea"/>
        </a:defRPr>
      </a:lvl7pPr>
      <a:lvl8pPr marL="3429000" indent="-228600" algn="just" rtl="0" fontAlgn="base">
        <a:lnSpc>
          <a:spcPct val="120000"/>
        </a:lnSpc>
        <a:spcBef>
          <a:spcPct val="20000"/>
        </a:spcBef>
        <a:spcAft>
          <a:spcPct val="0"/>
        </a:spcAft>
        <a:buClr>
          <a:srgbClr val="FF3300"/>
        </a:buClr>
        <a:defRPr sz="2800" b="1">
          <a:solidFill>
            <a:srgbClr val="000000"/>
          </a:solidFill>
          <a:latin typeface="+mn-lt"/>
          <a:ea typeface="+mn-ea"/>
        </a:defRPr>
      </a:lvl8pPr>
      <a:lvl9pPr marL="3886200" indent="-228600" algn="just" rtl="0" fontAlgn="base">
        <a:lnSpc>
          <a:spcPct val="120000"/>
        </a:lnSpc>
        <a:spcBef>
          <a:spcPct val="20000"/>
        </a:spcBef>
        <a:spcAft>
          <a:spcPct val="0"/>
        </a:spcAft>
        <a:buClr>
          <a:srgbClr val="FF3300"/>
        </a:buClr>
        <a:defRPr sz="2800" b="1">
          <a:solidFill>
            <a:srgbClr val="0000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icourses.cn/sCourse/course_6106.html" TargetMode="External"/><Relationship Id="rId2" Type="http://schemas.openxmlformats.org/officeDocument/2006/relationships/hyperlink" Target="http://www.xuetangx.com/courses/course-v1:UESTC+E0900330+2018_T2/about" TargetMode="External"/><Relationship Id="rId1" Type="http://schemas.openxmlformats.org/officeDocument/2006/relationships/slideLayout" Target="../slideLayouts/slideLayout1.xml"/><Relationship Id="rId4" Type="http://schemas.openxmlformats.org/officeDocument/2006/relationships/hyperlink" Target="http://study.uestc.edu.cn/MOOC/index.aspx?courseId=103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8"/>
          <p:cNvSpPr>
            <a:spLocks noChangeArrowheads="1"/>
          </p:cNvSpPr>
          <p:nvPr/>
        </p:nvSpPr>
        <p:spPr bwMode="gray">
          <a:xfrm>
            <a:off x="684213" y="1336675"/>
            <a:ext cx="6264275"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85000"/>
              </a:lnSpc>
              <a:spcBef>
                <a:spcPct val="0"/>
              </a:spcBef>
              <a:buClrTx/>
              <a:buFontTx/>
              <a:buNone/>
            </a:pPr>
            <a:r>
              <a:rPr lang="zh-CN" altLang="en-US" sz="9500">
                <a:solidFill>
                  <a:schemeClr val="tx1"/>
                </a:solidFill>
                <a:latin typeface="华文新魏" panose="02010800040101010101" pitchFamily="2" charset="-122"/>
                <a:ea typeface="华文新魏" panose="02010800040101010101" pitchFamily="2" charset="-122"/>
              </a:rPr>
              <a:t>离 散 数 学</a:t>
            </a:r>
          </a:p>
        </p:txBody>
      </p:sp>
      <p:sp>
        <p:nvSpPr>
          <p:cNvPr id="4099" name="Rectangle 9"/>
          <p:cNvSpPr>
            <a:spLocks noChangeArrowheads="1"/>
          </p:cNvSpPr>
          <p:nvPr/>
        </p:nvSpPr>
        <p:spPr bwMode="gray">
          <a:xfrm>
            <a:off x="323850" y="3660775"/>
            <a:ext cx="3095625"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spcBef>
                <a:spcPct val="0"/>
              </a:spcBef>
              <a:buFont typeface="Wingdings" panose="05000000000000000000" pitchFamily="2" charset="2"/>
              <a:buNone/>
            </a:pPr>
            <a:r>
              <a:rPr lang="zh-CN" altLang="en-US" sz="4000">
                <a:solidFill>
                  <a:schemeClr val="accent2"/>
                </a:solidFill>
                <a:latin typeface="华文新魏" panose="02010800040101010101" pitchFamily="2" charset="-122"/>
                <a:ea typeface="华文新魏" panose="02010800040101010101" pitchFamily="2" charset="-122"/>
              </a:rPr>
              <a:t>电子科技大学</a:t>
            </a:r>
          </a:p>
        </p:txBody>
      </p:sp>
      <p:sp>
        <p:nvSpPr>
          <p:cNvPr id="4100" name="Rectangle 10"/>
          <p:cNvSpPr>
            <a:spLocks noChangeArrowheads="1"/>
          </p:cNvSpPr>
          <p:nvPr/>
        </p:nvSpPr>
        <p:spPr bwMode="gray">
          <a:xfrm>
            <a:off x="3563938" y="3470275"/>
            <a:ext cx="3671887" cy="111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dist" eaLnBrk="1" hangingPunct="1">
              <a:lnSpc>
                <a:spcPct val="130000"/>
              </a:lnSpc>
              <a:spcBef>
                <a:spcPct val="0"/>
              </a:spcBef>
              <a:buFont typeface="Wingdings" panose="05000000000000000000" pitchFamily="2" charset="2"/>
              <a:buNone/>
            </a:pPr>
            <a:r>
              <a:rPr lang="zh-CN" altLang="en-US">
                <a:solidFill>
                  <a:schemeClr val="accent2"/>
                </a:solidFill>
                <a:latin typeface="华文新魏" panose="02010800040101010101" pitchFamily="2" charset="-122"/>
                <a:ea typeface="华文新魏" panose="02010800040101010101" pitchFamily="2" charset="-122"/>
              </a:rPr>
              <a:t>计算机科学与工程学院</a:t>
            </a:r>
          </a:p>
          <a:p>
            <a:pPr algn="dist" eaLnBrk="1" hangingPunct="1">
              <a:lnSpc>
                <a:spcPct val="130000"/>
              </a:lnSpc>
              <a:spcBef>
                <a:spcPct val="0"/>
              </a:spcBef>
              <a:buFont typeface="Wingdings" panose="05000000000000000000" pitchFamily="2" charset="2"/>
              <a:buNone/>
            </a:pPr>
            <a:r>
              <a:rPr lang="zh-CN" altLang="en-US">
                <a:solidFill>
                  <a:schemeClr val="accent2"/>
                </a:solidFill>
                <a:latin typeface="华文新魏" panose="02010800040101010101" pitchFamily="2" charset="-122"/>
                <a:ea typeface="华文新魏" panose="02010800040101010101" pitchFamily="2" charset="-122"/>
              </a:rPr>
              <a:t>信息与软件工程学院</a:t>
            </a:r>
          </a:p>
        </p:txBody>
      </p:sp>
      <p:sp>
        <p:nvSpPr>
          <p:cNvPr id="4101" name="Text Box 11"/>
          <p:cNvSpPr txBox="1">
            <a:spLocks noChangeArrowheads="1"/>
          </p:cNvSpPr>
          <p:nvPr/>
        </p:nvSpPr>
        <p:spPr bwMode="auto">
          <a:xfrm>
            <a:off x="1868488" y="5811838"/>
            <a:ext cx="54006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50000"/>
              </a:spcBef>
              <a:buClrTx/>
              <a:buFontTx/>
              <a:buNone/>
            </a:pPr>
            <a:fld id="{00256771-0CB0-4F19-A763-347730461DC5}" type="datetime3">
              <a:rPr lang="zh-CN" altLang="en-US" sz="3600">
                <a:solidFill>
                  <a:schemeClr val="folHlink"/>
                </a:solidFill>
                <a:latin typeface="华文新魏" panose="02010800040101010101" pitchFamily="2" charset="-122"/>
                <a:ea typeface="华文新魏" panose="02010800040101010101" pitchFamily="2" charset="-122"/>
              </a:rPr>
              <a:pPr algn="ctr" eaLnBrk="1" hangingPunct="1">
                <a:lnSpc>
                  <a:spcPct val="100000"/>
                </a:lnSpc>
                <a:spcBef>
                  <a:spcPct val="50000"/>
                </a:spcBef>
                <a:buClrTx/>
                <a:buFontTx/>
                <a:buNone/>
              </a:pPr>
              <a:t>2019年2月24日星期日</a:t>
            </a:fld>
            <a:endParaRPr lang="zh-CN" altLang="en-US" sz="3600">
              <a:solidFill>
                <a:schemeClr val="folHlink"/>
              </a:solidFill>
              <a:latin typeface="华文新魏" panose="02010800040101010101" pitchFamily="2" charset="-122"/>
              <a:ea typeface="华文新魏" panose="02010800040101010101" pitchFamily="2" charset="-122"/>
            </a:endParaRPr>
          </a:p>
        </p:txBody>
      </p:sp>
    </p:spTree>
  </p:cSld>
  <p:clrMapOvr>
    <a:masterClrMapping/>
  </p:clrMapOvr>
  <p:transition spd="med">
    <p:pull dir="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0658" name="WordArt 2"/>
          <p:cNvSpPr>
            <a:spLocks noChangeArrowheads="1" noChangeShapeType="1" noTextEdit="1"/>
          </p:cNvSpPr>
          <p:nvPr/>
        </p:nvSpPr>
        <p:spPr bwMode="gray">
          <a:xfrm>
            <a:off x="1704975" y="2146300"/>
            <a:ext cx="4953000" cy="533400"/>
          </a:xfrm>
          <a:prstGeom prst="rect">
            <a:avLst/>
          </a:prstGeom>
        </p:spPr>
        <p:txBody>
          <a:bodyPr wrap="none" fromWordArt="1">
            <a:prstTxWarp prst="textDeflate">
              <a:avLst>
                <a:gd name="adj" fmla="val 0"/>
              </a:avLst>
            </a:prstTxWarp>
          </a:bodyPr>
          <a:lstStyle/>
          <a:p>
            <a:pPr algn="ctr"/>
            <a:r>
              <a:rPr lang="en-US" altLang="zh-CN" sz="3600" b="1" kern="10">
                <a:ln w="19050">
                  <a:solidFill>
                    <a:srgbClr val="FFFFFF"/>
                  </a:solidFill>
                  <a:round/>
                  <a:headEnd/>
                  <a:tailEnd/>
                </a:ln>
                <a:gradFill rotWithShape="1">
                  <a:gsLst>
                    <a:gs pos="0">
                      <a:schemeClr val="tx1"/>
                    </a:gs>
                    <a:gs pos="100000">
                      <a:schemeClr val="hlink"/>
                    </a:gs>
                  </a:gsLst>
                  <a:lin ang="0" scaled="1"/>
                </a:gradFill>
                <a:effectLst>
                  <a:outerShdw dist="53882" dir="2700000" algn="ctr" rotWithShape="0">
                    <a:schemeClr val="bg2">
                      <a:alpha val="50000"/>
                    </a:schemeClr>
                  </a:outerShdw>
                </a:effectLst>
                <a:latin typeface="Arial" panose="020B0604020202020204" pitchFamily="34" charset="0"/>
                <a:cs typeface="Arial" panose="020B0604020202020204" pitchFamily="34" charset="0"/>
              </a:rPr>
              <a:t>Thank You !</a:t>
            </a:r>
            <a:endParaRPr lang="zh-CN" altLang="en-US" sz="3600" b="1" kern="10">
              <a:ln w="19050">
                <a:solidFill>
                  <a:srgbClr val="FFFFFF"/>
                </a:solidFill>
                <a:round/>
                <a:headEnd/>
                <a:tailEnd/>
              </a:ln>
              <a:gradFill rotWithShape="1">
                <a:gsLst>
                  <a:gs pos="0">
                    <a:schemeClr val="tx1"/>
                  </a:gs>
                  <a:gs pos="100000">
                    <a:schemeClr val="hlink"/>
                  </a:gs>
                </a:gsLst>
                <a:lin ang="0" scaled="1"/>
              </a:gradFill>
              <a:effectLst>
                <a:outerShdw dist="53882" dir="2700000" algn="ctr" rotWithShape="0">
                  <a:schemeClr val="bg2">
                    <a:alpha val="50000"/>
                  </a:schemeClr>
                </a:outerShdw>
              </a:effectLst>
              <a:latin typeface="Arial" panose="020B0604020202020204" pitchFamily="34" charset="0"/>
              <a:cs typeface="Arial" panose="020B0604020202020204" pitchFamily="34" charset="0"/>
            </a:endParaRPr>
          </a:p>
        </p:txBody>
      </p:sp>
      <p:sp>
        <p:nvSpPr>
          <p:cNvPr id="14339" name="Rectangle 3"/>
          <p:cNvSpPr>
            <a:spLocks noGrp="1" noChangeArrowheads="1"/>
          </p:cNvSpPr>
          <p:nvPr>
            <p:ph type="subTitle" idx="4294967295"/>
          </p:nvPr>
        </p:nvSpPr>
        <p:spPr bwMode="gray">
          <a:xfrm>
            <a:off x="467544" y="2852936"/>
            <a:ext cx="6840759" cy="3785652"/>
          </a:xfrm>
          <a:noFill/>
        </p:spPr>
        <p:txBody>
          <a:bodyPr/>
          <a:lstStyle/>
          <a:p>
            <a:pPr algn="l" eaLnBrk="1" hangingPunct="1">
              <a:spcBef>
                <a:spcPct val="0"/>
              </a:spcBef>
              <a:buFont typeface="Wingdings" panose="05000000000000000000" pitchFamily="2" charset="2"/>
              <a:buChar char="l"/>
            </a:pPr>
            <a:r>
              <a:rPr lang="zh-CN" altLang="en-US" sz="2000" dirty="0" smtClean="0"/>
              <a:t>离散数学概论</a:t>
            </a:r>
            <a:r>
              <a:rPr lang="en-US" altLang="zh-CN" sz="2000" dirty="0" smtClean="0"/>
              <a:t>-</a:t>
            </a:r>
            <a:r>
              <a:rPr lang="zh-CN" altLang="en-US" sz="2000" dirty="0" smtClean="0"/>
              <a:t>学堂在线</a:t>
            </a:r>
            <a:r>
              <a:rPr lang="en-US" altLang="zh-CN" sz="2000" dirty="0" smtClean="0"/>
              <a:t>-</a:t>
            </a:r>
            <a:r>
              <a:rPr lang="zh-CN" altLang="en-US" sz="2000" dirty="0" smtClean="0"/>
              <a:t>精品中文慕课</a:t>
            </a:r>
            <a:r>
              <a:rPr lang="en-US" altLang="zh-CN" sz="2000" dirty="0" smtClean="0"/>
              <a:t>(</a:t>
            </a:r>
            <a:r>
              <a:rPr lang="en-US" altLang="zh-CN" sz="2000" dirty="0" err="1" smtClean="0"/>
              <a:t>mooc</a:t>
            </a:r>
            <a:r>
              <a:rPr lang="en-US" altLang="zh-CN" sz="2000" dirty="0" smtClean="0"/>
              <a:t>)</a:t>
            </a:r>
            <a:r>
              <a:rPr lang="zh-CN" altLang="en-US" sz="2000" dirty="0" smtClean="0"/>
              <a:t>平台</a:t>
            </a:r>
            <a:endParaRPr lang="en-US" altLang="zh-CN" sz="2000" dirty="0" smtClean="0"/>
          </a:p>
          <a:p>
            <a:pPr marL="400050" lvl="1" indent="0" algn="l" eaLnBrk="1" hangingPunct="1">
              <a:spcBef>
                <a:spcPct val="0"/>
              </a:spcBef>
              <a:buNone/>
            </a:pPr>
            <a:r>
              <a:rPr lang="en-US" altLang="zh-CN" sz="2000" dirty="0" smtClean="0">
                <a:hlinkClick r:id="rId2"/>
              </a:rPr>
              <a:t>http://www.xuetangx.com/courses/course-v1:UESTC+E0900330+2018_T2/about</a:t>
            </a:r>
            <a:endParaRPr lang="en-US" altLang="zh-CN" sz="2000" dirty="0" smtClean="0"/>
          </a:p>
          <a:p>
            <a:pPr algn="l" eaLnBrk="1" hangingPunct="1">
              <a:spcBef>
                <a:spcPct val="0"/>
              </a:spcBef>
              <a:buFont typeface="Wingdings" panose="05000000000000000000" pitchFamily="2" charset="2"/>
              <a:buChar char="l"/>
            </a:pPr>
            <a:r>
              <a:rPr lang="zh-CN" altLang="en-US" sz="2000" dirty="0"/>
              <a:t>离散数学</a:t>
            </a:r>
            <a:r>
              <a:rPr lang="en-US" altLang="zh-CN" sz="2000" dirty="0"/>
              <a:t>-</a:t>
            </a:r>
            <a:r>
              <a:rPr lang="zh-CN" altLang="en-US" sz="2000" dirty="0"/>
              <a:t>国家精品资源共享课</a:t>
            </a:r>
            <a:r>
              <a:rPr lang="en-US" altLang="zh-CN" sz="2000" dirty="0"/>
              <a:t>-</a:t>
            </a:r>
            <a:r>
              <a:rPr lang="zh-CN" altLang="en-US" sz="2000" dirty="0"/>
              <a:t>爱</a:t>
            </a:r>
            <a:r>
              <a:rPr lang="zh-CN" altLang="en-US" sz="2000" dirty="0" smtClean="0"/>
              <a:t>课程</a:t>
            </a:r>
            <a:endParaRPr lang="en-US" altLang="zh-CN" sz="2000" dirty="0" smtClean="0"/>
          </a:p>
          <a:p>
            <a:pPr marL="400050" lvl="1" indent="0" algn="l" eaLnBrk="1" hangingPunct="1">
              <a:spcBef>
                <a:spcPct val="0"/>
              </a:spcBef>
              <a:buNone/>
            </a:pPr>
            <a:r>
              <a:rPr lang="en-US" altLang="zh-CN" sz="2000" dirty="0" smtClean="0">
                <a:hlinkClick r:id="rId3"/>
              </a:rPr>
              <a:t>http://www.icourses.cn/sCourse/course_6106.html</a:t>
            </a:r>
            <a:endParaRPr lang="en-US" altLang="zh-CN" sz="2000" dirty="0" smtClean="0"/>
          </a:p>
          <a:p>
            <a:pPr algn="l" eaLnBrk="1" hangingPunct="1">
              <a:spcBef>
                <a:spcPct val="0"/>
              </a:spcBef>
              <a:buFont typeface="Wingdings" panose="05000000000000000000" pitchFamily="2" charset="2"/>
              <a:buChar char="l"/>
            </a:pPr>
            <a:r>
              <a:rPr lang="zh-CN" altLang="en-US" sz="2000" dirty="0" smtClean="0"/>
              <a:t>离散数学</a:t>
            </a:r>
            <a:r>
              <a:rPr lang="en-US" altLang="zh-CN" sz="2000" dirty="0" smtClean="0"/>
              <a:t>-</a:t>
            </a:r>
            <a:r>
              <a:rPr lang="zh-CN" altLang="en-US" sz="2000" dirty="0" smtClean="0"/>
              <a:t>成电慕课</a:t>
            </a:r>
            <a:endParaRPr lang="en-US" altLang="zh-CN" sz="2000" dirty="0" smtClean="0"/>
          </a:p>
          <a:p>
            <a:pPr marL="400050" lvl="1" indent="0" algn="l" eaLnBrk="1" hangingPunct="1">
              <a:spcBef>
                <a:spcPct val="0"/>
              </a:spcBef>
              <a:buNone/>
            </a:pPr>
            <a:r>
              <a:rPr lang="en-US" altLang="zh-CN" sz="2000" dirty="0">
                <a:hlinkClick r:id="rId4"/>
              </a:rPr>
              <a:t>http://</a:t>
            </a:r>
            <a:r>
              <a:rPr lang="en-US" altLang="zh-CN" sz="2000" dirty="0" smtClean="0">
                <a:hlinkClick r:id="rId4"/>
              </a:rPr>
              <a:t>study.uestc.edu.cn/MOOC/index.aspx?courseId=1031</a:t>
            </a:r>
            <a:endParaRPr lang="en-US" altLang="zh-CN" sz="2000" dirty="0" smtClean="0"/>
          </a:p>
          <a:p>
            <a:pPr algn="l" eaLnBrk="1" hangingPunct="1">
              <a:spcBef>
                <a:spcPct val="0"/>
              </a:spcBef>
              <a:buFont typeface="Wingdings" panose="05000000000000000000" pitchFamily="2" charset="2"/>
              <a:buChar char="l"/>
            </a:pPr>
            <a:r>
              <a:rPr lang="zh-CN" altLang="en-US" sz="2000" dirty="0" smtClean="0"/>
              <a:t>课程</a:t>
            </a:r>
            <a:r>
              <a:rPr lang="en-US" altLang="zh-CN" sz="2000" dirty="0" smtClean="0"/>
              <a:t>QQ</a:t>
            </a:r>
            <a:r>
              <a:rPr lang="zh-CN" altLang="en-US" sz="2000" dirty="0" smtClean="0"/>
              <a:t>群</a:t>
            </a:r>
            <a:endParaRPr lang="en-US" altLang="zh-CN" sz="2000" dirty="0" smtClean="0"/>
          </a:p>
          <a:p>
            <a:pPr marL="400050" lvl="1" indent="0" algn="l" eaLnBrk="1" hangingPunct="1">
              <a:spcBef>
                <a:spcPct val="0"/>
              </a:spcBef>
              <a:buNone/>
            </a:pPr>
            <a:r>
              <a:rPr lang="zh-CN" altLang="en-US" sz="2000" dirty="0" smtClean="0"/>
              <a:t>离散数学</a:t>
            </a:r>
            <a:r>
              <a:rPr lang="en-US" altLang="zh-CN" sz="2000" dirty="0" smtClean="0"/>
              <a:t>-</a:t>
            </a:r>
            <a:r>
              <a:rPr lang="zh-CN" altLang="en-US" sz="2000" dirty="0" smtClean="0"/>
              <a:t>软件工程   </a:t>
            </a:r>
            <a:r>
              <a:rPr lang="en-US" altLang="zh-CN" sz="2000" dirty="0" smtClean="0"/>
              <a:t>196614560</a:t>
            </a:r>
            <a:endParaRPr lang="en-US" altLang="zh-CN" sz="2000" dirty="0"/>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1350658"/>
                                        </p:tgtEl>
                                        <p:attrNameLst>
                                          <p:attrName>style.visibility</p:attrName>
                                        </p:attrNameLst>
                                      </p:cBhvr>
                                      <p:to>
                                        <p:strVal val="visible"/>
                                      </p:to>
                                    </p:set>
                                    <p:anim calcmode="lin" valueType="num">
                                      <p:cBhvr>
                                        <p:cTn id="7" dur="500" fill="hold"/>
                                        <p:tgtEl>
                                          <p:spTgt spid="1350658"/>
                                        </p:tgtEl>
                                        <p:attrNameLst>
                                          <p:attrName>ppt_w</p:attrName>
                                        </p:attrNameLst>
                                      </p:cBhvr>
                                      <p:tavLst>
                                        <p:tav tm="0">
                                          <p:val>
                                            <p:fltVal val="0"/>
                                          </p:val>
                                        </p:tav>
                                        <p:tav tm="100000">
                                          <p:val>
                                            <p:strVal val="#ppt_w"/>
                                          </p:val>
                                        </p:tav>
                                      </p:tavLst>
                                    </p:anim>
                                    <p:anim calcmode="lin" valueType="num">
                                      <p:cBhvr>
                                        <p:cTn id="8" dur="500" fill="hold"/>
                                        <p:tgtEl>
                                          <p:spTgt spid="1350658"/>
                                        </p:tgtEl>
                                        <p:attrNameLst>
                                          <p:attrName>ppt_h</p:attrName>
                                        </p:attrNameLst>
                                      </p:cBhvr>
                                      <p:tavLst>
                                        <p:tav tm="0">
                                          <p:val>
                                            <p:fltVal val="0"/>
                                          </p:val>
                                        </p:tav>
                                        <p:tav tm="100000">
                                          <p:val>
                                            <p:strVal val="#ppt_h"/>
                                          </p:val>
                                        </p:tav>
                                      </p:tavLst>
                                    </p:anim>
                                    <p:animEffect transition="in" filter="fade">
                                      <p:cBhvr>
                                        <p:cTn id="9" dur="500"/>
                                        <p:tgtEl>
                                          <p:spTgt spid="13506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0658"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DB3F8C4E-33C5-4605-B98D-8ABBB129BDBD}" type="datetime1">
              <a:rPr lang="zh-CN" altLang="en-US" sz="2000" smtClean="0">
                <a:solidFill>
                  <a:srgbClr val="0000FF"/>
                </a:solidFill>
              </a:rPr>
              <a:pPr algn="l">
                <a:lnSpc>
                  <a:spcPct val="100000"/>
                </a:lnSpc>
                <a:spcBef>
                  <a:spcPct val="0"/>
                </a:spcBef>
                <a:buClrTx/>
                <a:buFontTx/>
                <a:buNone/>
              </a:pPr>
              <a:t>2019/2/24</a:t>
            </a:fld>
            <a:endParaRPr lang="en-US" altLang="zh-CN" sz="2000" smtClean="0">
              <a:solidFill>
                <a:srgbClr val="0000FF"/>
              </a:solidFill>
            </a:endParaRPr>
          </a:p>
        </p:txBody>
      </p:sp>
      <p:sp>
        <p:nvSpPr>
          <p:cNvPr id="6147" name="Rectangle 2"/>
          <p:cNvSpPr>
            <a:spLocks noGrp="1" noChangeArrowheads="1"/>
          </p:cNvSpPr>
          <p:nvPr>
            <p:ph type="title"/>
          </p:nvPr>
        </p:nvSpPr>
        <p:spPr/>
        <p:txBody>
          <a:bodyPr/>
          <a:lstStyle/>
          <a:p>
            <a:pPr eaLnBrk="1" hangingPunct="1"/>
            <a:r>
              <a:rPr lang="zh-CN" altLang="en-US" smtClean="0"/>
              <a:t>离散数学的研究对象</a:t>
            </a:r>
          </a:p>
        </p:txBody>
      </p:sp>
      <p:sp>
        <p:nvSpPr>
          <p:cNvPr id="1344515" name="Rectangle 3"/>
          <p:cNvSpPr>
            <a:spLocks noGrp="1" noChangeArrowheads="1"/>
          </p:cNvSpPr>
          <p:nvPr>
            <p:ph type="body" idx="1"/>
          </p:nvPr>
        </p:nvSpPr>
        <p:spPr>
          <a:xfrm>
            <a:off x="1000125" y="1603375"/>
            <a:ext cx="7086600" cy="3468688"/>
          </a:xfrm>
          <a:noFill/>
        </p:spPr>
        <p:txBody>
          <a:bodyPr/>
          <a:lstStyle/>
          <a:p>
            <a:pPr marL="0" indent="0" algn="dist" eaLnBrk="1" hangingPunct="1">
              <a:lnSpc>
                <a:spcPct val="170000"/>
              </a:lnSpc>
              <a:buFont typeface="Wingdings" panose="05000000000000000000" pitchFamily="2" charset="2"/>
              <a:buNone/>
            </a:pPr>
            <a:r>
              <a:rPr lang="zh-CN" altLang="en-US" sz="3200" smtClean="0"/>
              <a:t>    </a:t>
            </a:r>
            <a:r>
              <a:rPr lang="zh-CN" altLang="en-US" smtClean="0"/>
              <a:t>离散数学是研究各种各样的</a:t>
            </a:r>
          </a:p>
          <a:p>
            <a:pPr marL="0" indent="0" algn="dist" eaLnBrk="1" hangingPunct="1">
              <a:lnSpc>
                <a:spcPct val="170000"/>
              </a:lnSpc>
              <a:buFont typeface="Wingdings" panose="05000000000000000000" pitchFamily="2" charset="2"/>
              <a:buNone/>
            </a:pPr>
            <a:r>
              <a:rPr lang="zh-CN" altLang="en-US" smtClean="0">
                <a:solidFill>
                  <a:srgbClr val="FF0000"/>
                </a:solidFill>
              </a:rPr>
              <a:t>离散量的结构及离散量之间的关</a:t>
            </a:r>
          </a:p>
          <a:p>
            <a:pPr marL="0" indent="0" algn="dist" eaLnBrk="1" hangingPunct="1">
              <a:lnSpc>
                <a:spcPct val="170000"/>
              </a:lnSpc>
              <a:buFont typeface="Wingdings" panose="05000000000000000000" pitchFamily="2" charset="2"/>
              <a:buNone/>
            </a:pPr>
            <a:r>
              <a:rPr lang="zh-CN" altLang="en-US" smtClean="0">
                <a:solidFill>
                  <a:srgbClr val="FF0000"/>
                </a:solidFill>
              </a:rPr>
              <a:t>系</a:t>
            </a:r>
            <a:r>
              <a:rPr lang="zh-CN" altLang="en-US" smtClean="0"/>
              <a:t>的一门学科，是计算机科学中</a:t>
            </a:r>
          </a:p>
          <a:p>
            <a:pPr marL="0" indent="0" algn="dist" eaLnBrk="1" hangingPunct="1">
              <a:lnSpc>
                <a:spcPct val="170000"/>
              </a:lnSpc>
              <a:buFont typeface="Wingdings" panose="05000000000000000000" pitchFamily="2" charset="2"/>
              <a:buNone/>
            </a:pPr>
            <a:r>
              <a:rPr lang="zh-CN" altLang="en-US" smtClean="0"/>
              <a:t>基础理论的</a:t>
            </a:r>
            <a:r>
              <a:rPr lang="zh-CN" altLang="en-US" smtClean="0">
                <a:solidFill>
                  <a:srgbClr val="FF3300"/>
                </a:solidFill>
              </a:rPr>
              <a:t>核心课程</a:t>
            </a:r>
            <a:r>
              <a:rPr lang="zh-CN" altLang="en-US" smtClean="0"/>
              <a:t>。  </a:t>
            </a:r>
            <a:r>
              <a:rPr lang="zh-CN" altLang="en-US" sz="3200" smtClean="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344515">
                                            <p:txEl>
                                              <p:pRg st="0" end="0"/>
                                            </p:txEl>
                                          </p:spTgt>
                                        </p:tgtEl>
                                        <p:attrNameLst>
                                          <p:attrName>style.visibility</p:attrName>
                                        </p:attrNameLst>
                                      </p:cBhvr>
                                      <p:to>
                                        <p:strVal val="visible"/>
                                      </p:to>
                                    </p:set>
                                    <p:anim calcmode="lin" valueType="num">
                                      <p:cBhvr additive="base">
                                        <p:cTn id="7" dur="500" fill="hold"/>
                                        <p:tgtEl>
                                          <p:spTgt spid="13445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4451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44515">
                                            <p:txEl>
                                              <p:pRg st="1" end="1"/>
                                            </p:txEl>
                                          </p:spTgt>
                                        </p:tgtEl>
                                        <p:attrNameLst>
                                          <p:attrName>style.visibility</p:attrName>
                                        </p:attrNameLst>
                                      </p:cBhvr>
                                      <p:to>
                                        <p:strVal val="visible"/>
                                      </p:to>
                                    </p:set>
                                    <p:anim calcmode="lin" valueType="num">
                                      <p:cBhvr additive="base">
                                        <p:cTn id="11" dur="500" fill="hold"/>
                                        <p:tgtEl>
                                          <p:spTgt spid="134451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34451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344515">
                                            <p:txEl>
                                              <p:pRg st="2" end="2"/>
                                            </p:txEl>
                                          </p:spTgt>
                                        </p:tgtEl>
                                        <p:attrNameLst>
                                          <p:attrName>style.visibility</p:attrName>
                                        </p:attrNameLst>
                                      </p:cBhvr>
                                      <p:to>
                                        <p:strVal val="visible"/>
                                      </p:to>
                                    </p:set>
                                    <p:anim calcmode="lin" valueType="num">
                                      <p:cBhvr additive="base">
                                        <p:cTn id="15" dur="500" fill="hold"/>
                                        <p:tgtEl>
                                          <p:spTgt spid="134451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34451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344515">
                                            <p:txEl>
                                              <p:pRg st="3" end="3"/>
                                            </p:txEl>
                                          </p:spTgt>
                                        </p:tgtEl>
                                        <p:attrNameLst>
                                          <p:attrName>style.visibility</p:attrName>
                                        </p:attrNameLst>
                                      </p:cBhvr>
                                      <p:to>
                                        <p:strVal val="visible"/>
                                      </p:to>
                                    </p:set>
                                    <p:anim calcmode="lin" valueType="num">
                                      <p:cBhvr additive="base">
                                        <p:cTn id="19" dur="500" fill="hold"/>
                                        <p:tgtEl>
                                          <p:spTgt spid="134451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4451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39C943B4-DA2C-4712-8ED3-FFA743EA2AC1}" type="datetime1">
              <a:rPr lang="zh-CN" altLang="en-US" sz="2000" smtClean="0">
                <a:solidFill>
                  <a:srgbClr val="0000FF"/>
                </a:solidFill>
              </a:rPr>
              <a:pPr algn="l">
                <a:lnSpc>
                  <a:spcPct val="100000"/>
                </a:lnSpc>
                <a:spcBef>
                  <a:spcPct val="0"/>
                </a:spcBef>
                <a:buClrTx/>
                <a:buFontTx/>
                <a:buNone/>
              </a:pPr>
              <a:t>2019/2/24</a:t>
            </a:fld>
            <a:endParaRPr lang="en-US" altLang="zh-CN" sz="2000" smtClean="0">
              <a:solidFill>
                <a:srgbClr val="0000FF"/>
              </a:solidFill>
            </a:endParaRPr>
          </a:p>
        </p:txBody>
      </p:sp>
      <p:sp>
        <p:nvSpPr>
          <p:cNvPr id="7171" name="Rectangle 2"/>
          <p:cNvSpPr>
            <a:spLocks noGrp="1" noChangeArrowheads="1"/>
          </p:cNvSpPr>
          <p:nvPr>
            <p:ph type="title"/>
          </p:nvPr>
        </p:nvSpPr>
        <p:spPr>
          <a:xfrm>
            <a:off x="635000" y="428625"/>
            <a:ext cx="7558088" cy="719138"/>
          </a:xfrm>
        </p:spPr>
        <p:txBody>
          <a:bodyPr/>
          <a:lstStyle/>
          <a:p>
            <a:pPr eaLnBrk="1" hangingPunct="1"/>
            <a:r>
              <a:rPr lang="zh-CN" altLang="en-US" smtClean="0"/>
              <a:t>离散数学的构成</a:t>
            </a:r>
          </a:p>
        </p:txBody>
      </p:sp>
      <p:sp>
        <p:nvSpPr>
          <p:cNvPr id="1345539" name="AutoShape 3"/>
          <p:cNvSpPr>
            <a:spLocks/>
          </p:cNvSpPr>
          <p:nvPr/>
        </p:nvSpPr>
        <p:spPr bwMode="auto">
          <a:xfrm>
            <a:off x="1890713" y="1830388"/>
            <a:ext cx="533400" cy="4038600"/>
          </a:xfrm>
          <a:prstGeom prst="leftBrace">
            <a:avLst>
              <a:gd name="adj1" fmla="val 63095"/>
              <a:gd name="adj2" fmla="val 50000"/>
            </a:avLst>
          </a:prstGeom>
          <a:noFill/>
          <a:ln w="38100">
            <a:solidFill>
              <a:srgbClr val="CC00CC"/>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345540" name="Rectangle 4"/>
          <p:cNvSpPr>
            <a:spLocks noGrp="1" noChangeArrowheads="1"/>
          </p:cNvSpPr>
          <p:nvPr>
            <p:ph type="body" idx="1"/>
          </p:nvPr>
        </p:nvSpPr>
        <p:spPr>
          <a:xfrm>
            <a:off x="2479675" y="1462088"/>
            <a:ext cx="2190750" cy="676275"/>
          </a:xfrm>
        </p:spPr>
        <p:txBody>
          <a:bodyPr/>
          <a:lstStyle/>
          <a:p>
            <a:pPr marL="0" indent="0" eaLnBrk="1" hangingPunct="1">
              <a:buFont typeface="Wingdings" panose="05000000000000000000" pitchFamily="2" charset="2"/>
              <a:buNone/>
            </a:pPr>
            <a:r>
              <a:rPr lang="zh-CN" altLang="en-US" sz="3200" smtClean="0">
                <a:solidFill>
                  <a:srgbClr val="0000CC"/>
                </a:solidFill>
              </a:rPr>
              <a:t>数理逻辑</a:t>
            </a:r>
          </a:p>
        </p:txBody>
      </p:sp>
      <p:sp>
        <p:nvSpPr>
          <p:cNvPr id="1345541" name="Rectangle 5"/>
          <p:cNvSpPr>
            <a:spLocks noChangeArrowheads="1"/>
          </p:cNvSpPr>
          <p:nvPr/>
        </p:nvSpPr>
        <p:spPr bwMode="auto">
          <a:xfrm>
            <a:off x="2479675" y="2757488"/>
            <a:ext cx="19272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buClr>
                <a:schemeClr val="accent1"/>
              </a:buClr>
              <a:buSzPct val="75000"/>
              <a:buFont typeface="Monotype Sorts" pitchFamily="2" charset="2"/>
              <a:buNone/>
            </a:pPr>
            <a:r>
              <a:rPr kumimoji="1" lang="zh-CN" altLang="en-US" sz="3200">
                <a:solidFill>
                  <a:srgbClr val="0000CC"/>
                </a:solidFill>
                <a:latin typeface="Impact" panose="020B0806030902050204" pitchFamily="34" charset="0"/>
              </a:rPr>
              <a:t>集  合  论</a:t>
            </a:r>
          </a:p>
        </p:txBody>
      </p:sp>
      <p:sp>
        <p:nvSpPr>
          <p:cNvPr id="1345542" name="Rectangle 6"/>
          <p:cNvSpPr>
            <a:spLocks noChangeArrowheads="1"/>
          </p:cNvSpPr>
          <p:nvPr/>
        </p:nvSpPr>
        <p:spPr bwMode="auto">
          <a:xfrm>
            <a:off x="2479675" y="4129088"/>
            <a:ext cx="20161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buClr>
                <a:schemeClr val="accent1"/>
              </a:buClr>
              <a:buSzPct val="75000"/>
              <a:buFont typeface="Monotype Sorts" pitchFamily="2" charset="2"/>
              <a:buNone/>
            </a:pPr>
            <a:r>
              <a:rPr kumimoji="1" lang="zh-CN" altLang="en-US" sz="3200">
                <a:solidFill>
                  <a:srgbClr val="0000CC"/>
                </a:solidFill>
                <a:latin typeface="Impact" panose="020B0806030902050204" pitchFamily="34" charset="0"/>
              </a:rPr>
              <a:t>图          论</a:t>
            </a:r>
          </a:p>
        </p:txBody>
      </p:sp>
      <p:sp>
        <p:nvSpPr>
          <p:cNvPr id="1345543" name="Rectangle 7"/>
          <p:cNvSpPr>
            <a:spLocks noChangeArrowheads="1"/>
          </p:cNvSpPr>
          <p:nvPr/>
        </p:nvSpPr>
        <p:spPr bwMode="auto">
          <a:xfrm>
            <a:off x="2408238" y="5576888"/>
            <a:ext cx="22669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buClr>
                <a:schemeClr val="accent1"/>
              </a:buClr>
              <a:buSzPct val="75000"/>
              <a:buFont typeface="Monotype Sorts" pitchFamily="2" charset="2"/>
              <a:buNone/>
            </a:pPr>
            <a:r>
              <a:rPr kumimoji="1" lang="en-US" altLang="zh-CN" sz="3200" dirty="0" smtClean="0">
                <a:solidFill>
                  <a:srgbClr val="0000CC"/>
                </a:solidFill>
              </a:rPr>
              <a:t>……</a:t>
            </a:r>
            <a:endParaRPr kumimoji="1" lang="zh-CN" altLang="en-US" sz="3200" dirty="0">
              <a:solidFill>
                <a:srgbClr val="0000CC"/>
              </a:solidFill>
            </a:endParaRPr>
          </a:p>
        </p:txBody>
      </p:sp>
      <p:sp>
        <p:nvSpPr>
          <p:cNvPr id="1345544" name="AutoShape 8"/>
          <p:cNvSpPr>
            <a:spLocks/>
          </p:cNvSpPr>
          <p:nvPr/>
        </p:nvSpPr>
        <p:spPr bwMode="auto">
          <a:xfrm>
            <a:off x="4284663" y="1474788"/>
            <a:ext cx="228600" cy="539750"/>
          </a:xfrm>
          <a:prstGeom prst="leftBrace">
            <a:avLst>
              <a:gd name="adj1" fmla="val 19676"/>
              <a:gd name="adj2" fmla="val 50000"/>
            </a:avLst>
          </a:prstGeom>
          <a:noFill/>
          <a:ln w="38100">
            <a:solidFill>
              <a:srgbClr val="CC00CC"/>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345545" name="Rectangle 9"/>
          <p:cNvSpPr>
            <a:spLocks noChangeArrowheads="1"/>
          </p:cNvSpPr>
          <p:nvPr/>
        </p:nvSpPr>
        <p:spPr bwMode="auto">
          <a:xfrm>
            <a:off x="4572000" y="1246188"/>
            <a:ext cx="20574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buClr>
                <a:schemeClr val="accent1"/>
              </a:buClr>
              <a:buSzPct val="75000"/>
              <a:buFont typeface="Monotype Sorts" pitchFamily="2" charset="2"/>
              <a:buNone/>
            </a:pPr>
            <a:r>
              <a:rPr kumimoji="1" lang="zh-CN" altLang="en-US">
                <a:latin typeface="Impact" panose="020B0806030902050204" pitchFamily="34" charset="0"/>
              </a:rPr>
              <a:t>命题逻辑</a:t>
            </a:r>
          </a:p>
        </p:txBody>
      </p:sp>
      <p:sp>
        <p:nvSpPr>
          <p:cNvPr id="1345546" name="Rectangle 10"/>
          <p:cNvSpPr>
            <a:spLocks noChangeArrowheads="1"/>
          </p:cNvSpPr>
          <p:nvPr/>
        </p:nvSpPr>
        <p:spPr bwMode="auto">
          <a:xfrm>
            <a:off x="4572000" y="1733550"/>
            <a:ext cx="20574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buClr>
                <a:schemeClr val="accent1"/>
              </a:buClr>
              <a:buSzPct val="75000"/>
              <a:buFont typeface="Monotype Sorts" pitchFamily="2" charset="2"/>
              <a:buNone/>
            </a:pPr>
            <a:r>
              <a:rPr kumimoji="1" lang="zh-CN" altLang="en-US">
                <a:latin typeface="Impact" panose="020B0806030902050204" pitchFamily="34" charset="0"/>
              </a:rPr>
              <a:t>谓词逻辑</a:t>
            </a:r>
          </a:p>
        </p:txBody>
      </p:sp>
      <p:sp>
        <p:nvSpPr>
          <p:cNvPr id="1345547" name="AutoShape 11"/>
          <p:cNvSpPr>
            <a:spLocks/>
          </p:cNvSpPr>
          <p:nvPr/>
        </p:nvSpPr>
        <p:spPr bwMode="auto">
          <a:xfrm>
            <a:off x="4284663" y="2465388"/>
            <a:ext cx="211137" cy="1066800"/>
          </a:xfrm>
          <a:prstGeom prst="leftBrace">
            <a:avLst>
              <a:gd name="adj1" fmla="val 42105"/>
              <a:gd name="adj2" fmla="val 50000"/>
            </a:avLst>
          </a:prstGeom>
          <a:noFill/>
          <a:ln w="38100">
            <a:solidFill>
              <a:srgbClr val="CC00CC"/>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345548" name="Rectangle 12"/>
          <p:cNvSpPr>
            <a:spLocks noChangeArrowheads="1"/>
          </p:cNvSpPr>
          <p:nvPr/>
        </p:nvSpPr>
        <p:spPr bwMode="auto">
          <a:xfrm>
            <a:off x="4648200" y="2220913"/>
            <a:ext cx="9144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buClr>
                <a:schemeClr val="accent1"/>
              </a:buClr>
              <a:buSzPct val="75000"/>
              <a:buFont typeface="Monotype Sorts" pitchFamily="2" charset="2"/>
              <a:buNone/>
            </a:pPr>
            <a:r>
              <a:rPr kumimoji="1" lang="zh-CN" altLang="en-US">
                <a:latin typeface="Impact" panose="020B0806030902050204" pitchFamily="34" charset="0"/>
              </a:rPr>
              <a:t>集合</a:t>
            </a:r>
          </a:p>
        </p:txBody>
      </p:sp>
      <p:sp>
        <p:nvSpPr>
          <p:cNvPr id="1345549" name="Rectangle 13"/>
          <p:cNvSpPr>
            <a:spLocks noChangeArrowheads="1"/>
          </p:cNvSpPr>
          <p:nvPr/>
        </p:nvSpPr>
        <p:spPr bwMode="auto">
          <a:xfrm>
            <a:off x="4648200" y="2708275"/>
            <a:ext cx="8382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buClr>
                <a:schemeClr val="accent1"/>
              </a:buClr>
              <a:buSzPct val="75000"/>
              <a:buFont typeface="Monotype Sorts" pitchFamily="2" charset="2"/>
              <a:buNone/>
            </a:pPr>
            <a:r>
              <a:rPr kumimoji="1" lang="zh-CN" altLang="en-US">
                <a:latin typeface="Impact" panose="020B0806030902050204" pitchFamily="34" charset="0"/>
              </a:rPr>
              <a:t>关系</a:t>
            </a:r>
          </a:p>
        </p:txBody>
      </p:sp>
      <p:sp>
        <p:nvSpPr>
          <p:cNvPr id="1345550" name="AutoShape 14"/>
          <p:cNvSpPr>
            <a:spLocks/>
          </p:cNvSpPr>
          <p:nvPr/>
        </p:nvSpPr>
        <p:spPr bwMode="auto">
          <a:xfrm>
            <a:off x="4271963" y="3913188"/>
            <a:ext cx="228600" cy="990600"/>
          </a:xfrm>
          <a:prstGeom prst="leftBrace">
            <a:avLst>
              <a:gd name="adj1" fmla="val 36111"/>
              <a:gd name="adj2" fmla="val 50000"/>
            </a:avLst>
          </a:prstGeom>
          <a:noFill/>
          <a:ln w="38100">
            <a:solidFill>
              <a:srgbClr val="CC00CC"/>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345551" name="Rectangle 15"/>
          <p:cNvSpPr>
            <a:spLocks noChangeArrowheads="1"/>
          </p:cNvSpPr>
          <p:nvPr/>
        </p:nvSpPr>
        <p:spPr bwMode="auto">
          <a:xfrm>
            <a:off x="4643438" y="3684588"/>
            <a:ext cx="25146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buClr>
                <a:schemeClr val="accent1"/>
              </a:buClr>
              <a:buSzPct val="75000"/>
              <a:buFont typeface="Monotype Sorts" pitchFamily="2" charset="2"/>
              <a:buNone/>
            </a:pPr>
            <a:r>
              <a:rPr kumimoji="1" lang="zh-CN" altLang="en-US">
                <a:latin typeface="Impact" panose="020B0806030902050204" pitchFamily="34" charset="0"/>
              </a:rPr>
              <a:t>图的基本概念</a:t>
            </a:r>
          </a:p>
        </p:txBody>
      </p:sp>
      <p:sp>
        <p:nvSpPr>
          <p:cNvPr id="1345552" name="Rectangle 16"/>
          <p:cNvSpPr>
            <a:spLocks noChangeArrowheads="1"/>
          </p:cNvSpPr>
          <p:nvPr/>
        </p:nvSpPr>
        <p:spPr bwMode="auto">
          <a:xfrm>
            <a:off x="4598988" y="4659313"/>
            <a:ext cx="21336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buClr>
                <a:schemeClr val="accent1"/>
              </a:buClr>
              <a:buSzPct val="75000"/>
              <a:buFont typeface="Monotype Sorts" pitchFamily="2" charset="2"/>
              <a:buNone/>
            </a:pPr>
            <a:r>
              <a:rPr kumimoji="1" lang="zh-CN" altLang="en-US">
                <a:latin typeface="Impact" panose="020B0806030902050204" pitchFamily="34" charset="0"/>
              </a:rPr>
              <a:t>几个特殊图</a:t>
            </a:r>
          </a:p>
        </p:txBody>
      </p:sp>
      <p:sp>
        <p:nvSpPr>
          <p:cNvPr id="1345556" name="Text Box 20"/>
          <p:cNvSpPr txBox="1">
            <a:spLocks noChangeArrowheads="1"/>
          </p:cNvSpPr>
          <p:nvPr/>
        </p:nvSpPr>
        <p:spPr bwMode="auto">
          <a:xfrm>
            <a:off x="1149350" y="2541588"/>
            <a:ext cx="658813" cy="278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90000"/>
              </a:lnSpc>
              <a:spcBef>
                <a:spcPct val="50000"/>
              </a:spcBef>
              <a:buClr>
                <a:schemeClr val="accent1"/>
              </a:buClr>
              <a:buSzPct val="75000"/>
              <a:buFont typeface="Monotype Sorts" pitchFamily="2" charset="2"/>
              <a:buNone/>
            </a:pPr>
            <a:r>
              <a:rPr kumimoji="1" lang="zh-CN" altLang="en-US" sz="4800">
                <a:solidFill>
                  <a:srgbClr val="FF3300"/>
                </a:solidFill>
                <a:latin typeface="隶书" panose="02010509060101010101" pitchFamily="49" charset="-122"/>
                <a:sym typeface="Symbol" panose="05050102010706020507" pitchFamily="18" charset="2"/>
              </a:rPr>
              <a:t>离散数学</a:t>
            </a:r>
          </a:p>
        </p:txBody>
      </p:sp>
      <p:sp>
        <p:nvSpPr>
          <p:cNvPr id="1345557" name="Rectangle 21"/>
          <p:cNvSpPr>
            <a:spLocks noChangeArrowheads="1"/>
          </p:cNvSpPr>
          <p:nvPr/>
        </p:nvSpPr>
        <p:spPr bwMode="auto">
          <a:xfrm>
            <a:off x="4648200" y="3195638"/>
            <a:ext cx="9144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buClr>
                <a:schemeClr val="accent1"/>
              </a:buClr>
              <a:buSzPct val="75000"/>
              <a:buFont typeface="Monotype Sorts" pitchFamily="2" charset="2"/>
              <a:buNone/>
            </a:pPr>
            <a:r>
              <a:rPr kumimoji="1" lang="zh-CN" altLang="en-US">
                <a:latin typeface="Impact" panose="020B0806030902050204" pitchFamily="34" charset="0"/>
              </a:rPr>
              <a:t>函数</a:t>
            </a:r>
          </a:p>
        </p:txBody>
      </p:sp>
      <p:sp>
        <p:nvSpPr>
          <p:cNvPr id="1345558" name="Rectangle 22"/>
          <p:cNvSpPr>
            <a:spLocks noChangeArrowheads="1"/>
          </p:cNvSpPr>
          <p:nvPr/>
        </p:nvSpPr>
        <p:spPr bwMode="auto">
          <a:xfrm>
            <a:off x="4643438" y="4171950"/>
            <a:ext cx="20574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buClr>
                <a:schemeClr val="accent1"/>
              </a:buClr>
              <a:buSzPct val="75000"/>
              <a:buFont typeface="Monotype Sorts" pitchFamily="2" charset="2"/>
              <a:buNone/>
            </a:pPr>
            <a:r>
              <a:rPr kumimoji="1" lang="zh-CN" altLang="en-US">
                <a:latin typeface="Impact" panose="020B0806030902050204" pitchFamily="34" charset="0"/>
              </a:rPr>
              <a:t>图的连通性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45556"/>
                                        </p:tgtEl>
                                        <p:attrNameLst>
                                          <p:attrName>style.visibility</p:attrName>
                                        </p:attrNameLst>
                                      </p:cBhvr>
                                      <p:to>
                                        <p:strVal val="visible"/>
                                      </p:to>
                                    </p:set>
                                    <p:anim calcmode="lin" valueType="num">
                                      <p:cBhvr additive="base">
                                        <p:cTn id="7" dur="500" fill="hold"/>
                                        <p:tgtEl>
                                          <p:spTgt spid="1345556"/>
                                        </p:tgtEl>
                                        <p:attrNameLst>
                                          <p:attrName>ppt_x</p:attrName>
                                        </p:attrNameLst>
                                      </p:cBhvr>
                                      <p:tavLst>
                                        <p:tav tm="0">
                                          <p:val>
                                            <p:strVal val="#ppt_x"/>
                                          </p:val>
                                        </p:tav>
                                        <p:tav tm="100000">
                                          <p:val>
                                            <p:strVal val="#ppt_x"/>
                                          </p:val>
                                        </p:tav>
                                      </p:tavLst>
                                    </p:anim>
                                    <p:anim calcmode="lin" valueType="num">
                                      <p:cBhvr additive="base">
                                        <p:cTn id="8" dur="500" fill="hold"/>
                                        <p:tgtEl>
                                          <p:spTgt spid="134555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1345539"/>
                                        </p:tgtEl>
                                        <p:attrNameLst>
                                          <p:attrName>style.visibility</p:attrName>
                                        </p:attrNameLst>
                                      </p:cBhvr>
                                      <p:to>
                                        <p:strVal val="visible"/>
                                      </p:to>
                                    </p:set>
                                    <p:animEffect transition="in" filter="slide(fromBottom)">
                                      <p:cBhvr>
                                        <p:cTn id="13" dur="500"/>
                                        <p:tgtEl>
                                          <p:spTgt spid="1345539"/>
                                        </p:tgtEl>
                                      </p:cBhvr>
                                    </p:animEffect>
                                  </p:childTnLst>
                                </p:cTn>
                              </p:par>
                            </p:childTnLst>
                          </p:cTn>
                        </p:par>
                        <p:par>
                          <p:cTn id="14" fill="hold" nodeType="afterGroup">
                            <p:stCondLst>
                              <p:cond delay="500"/>
                            </p:stCondLst>
                            <p:childTnLst>
                              <p:par>
                                <p:cTn id="15" presetID="12" presetClass="entr" presetSubtype="4" fill="hold" grpId="0" nodeType="afterEffect">
                                  <p:stCondLst>
                                    <p:cond delay="0"/>
                                  </p:stCondLst>
                                  <p:childTnLst>
                                    <p:set>
                                      <p:cBhvr>
                                        <p:cTn id="16" dur="1" fill="hold">
                                          <p:stCondLst>
                                            <p:cond delay="0"/>
                                          </p:stCondLst>
                                        </p:cTn>
                                        <p:tgtEl>
                                          <p:spTgt spid="1345540">
                                            <p:txEl>
                                              <p:pRg st="0" end="0"/>
                                            </p:txEl>
                                          </p:spTgt>
                                        </p:tgtEl>
                                        <p:attrNameLst>
                                          <p:attrName>style.visibility</p:attrName>
                                        </p:attrNameLst>
                                      </p:cBhvr>
                                      <p:to>
                                        <p:strVal val="visible"/>
                                      </p:to>
                                    </p:set>
                                    <p:animEffect transition="in" filter="slide(fromBottom)">
                                      <p:cBhvr>
                                        <p:cTn id="17" dur="500"/>
                                        <p:tgtEl>
                                          <p:spTgt spid="1345540">
                                            <p:txEl>
                                              <p:pRg st="0" end="0"/>
                                            </p:txEl>
                                          </p:spTgt>
                                        </p:tgtEl>
                                      </p:cBhvr>
                                    </p:animEffect>
                                  </p:childTnLst>
                                </p:cTn>
                              </p:par>
                            </p:childTnLst>
                          </p:cTn>
                        </p:par>
                        <p:par>
                          <p:cTn id="18" fill="hold" nodeType="afterGroup">
                            <p:stCondLst>
                              <p:cond delay="1000"/>
                            </p:stCondLst>
                            <p:childTnLst>
                              <p:par>
                                <p:cTn id="19" presetID="12" presetClass="entr" presetSubtype="4" fill="hold" grpId="0" nodeType="afterEffect">
                                  <p:stCondLst>
                                    <p:cond delay="0"/>
                                  </p:stCondLst>
                                  <p:childTnLst>
                                    <p:set>
                                      <p:cBhvr>
                                        <p:cTn id="20" dur="1" fill="hold">
                                          <p:stCondLst>
                                            <p:cond delay="0"/>
                                          </p:stCondLst>
                                        </p:cTn>
                                        <p:tgtEl>
                                          <p:spTgt spid="1345541"/>
                                        </p:tgtEl>
                                        <p:attrNameLst>
                                          <p:attrName>style.visibility</p:attrName>
                                        </p:attrNameLst>
                                      </p:cBhvr>
                                      <p:to>
                                        <p:strVal val="visible"/>
                                      </p:to>
                                    </p:set>
                                    <p:animEffect transition="in" filter="slide(fromBottom)">
                                      <p:cBhvr>
                                        <p:cTn id="21" dur="500"/>
                                        <p:tgtEl>
                                          <p:spTgt spid="1345541"/>
                                        </p:tgtEl>
                                      </p:cBhvr>
                                    </p:animEffect>
                                  </p:childTnLst>
                                </p:cTn>
                              </p:par>
                            </p:childTnLst>
                          </p:cTn>
                        </p:par>
                        <p:par>
                          <p:cTn id="22" fill="hold" nodeType="afterGroup">
                            <p:stCondLst>
                              <p:cond delay="1500"/>
                            </p:stCondLst>
                            <p:childTnLst>
                              <p:par>
                                <p:cTn id="23" presetID="12" presetClass="entr" presetSubtype="4" fill="hold" grpId="0" nodeType="afterEffect">
                                  <p:stCondLst>
                                    <p:cond delay="0"/>
                                  </p:stCondLst>
                                  <p:childTnLst>
                                    <p:set>
                                      <p:cBhvr>
                                        <p:cTn id="24" dur="1" fill="hold">
                                          <p:stCondLst>
                                            <p:cond delay="0"/>
                                          </p:stCondLst>
                                        </p:cTn>
                                        <p:tgtEl>
                                          <p:spTgt spid="1345542"/>
                                        </p:tgtEl>
                                        <p:attrNameLst>
                                          <p:attrName>style.visibility</p:attrName>
                                        </p:attrNameLst>
                                      </p:cBhvr>
                                      <p:to>
                                        <p:strVal val="visible"/>
                                      </p:to>
                                    </p:set>
                                    <p:animEffect transition="in" filter="slide(fromBottom)">
                                      <p:cBhvr>
                                        <p:cTn id="25" dur="500"/>
                                        <p:tgtEl>
                                          <p:spTgt spid="1345542"/>
                                        </p:tgtEl>
                                      </p:cBhvr>
                                    </p:animEffect>
                                  </p:childTnLst>
                                </p:cTn>
                              </p:par>
                            </p:childTnLst>
                          </p:cTn>
                        </p:par>
                        <p:par>
                          <p:cTn id="26" fill="hold" nodeType="afterGroup">
                            <p:stCondLst>
                              <p:cond delay="2000"/>
                            </p:stCondLst>
                            <p:childTnLst>
                              <p:par>
                                <p:cTn id="27" presetID="12" presetClass="entr" presetSubtype="4" fill="hold" grpId="0" nodeType="afterEffect">
                                  <p:stCondLst>
                                    <p:cond delay="0"/>
                                  </p:stCondLst>
                                  <p:childTnLst>
                                    <p:set>
                                      <p:cBhvr>
                                        <p:cTn id="28" dur="1" fill="hold">
                                          <p:stCondLst>
                                            <p:cond delay="0"/>
                                          </p:stCondLst>
                                        </p:cTn>
                                        <p:tgtEl>
                                          <p:spTgt spid="1345543"/>
                                        </p:tgtEl>
                                        <p:attrNameLst>
                                          <p:attrName>style.visibility</p:attrName>
                                        </p:attrNameLst>
                                      </p:cBhvr>
                                      <p:to>
                                        <p:strVal val="visible"/>
                                      </p:to>
                                    </p:set>
                                    <p:animEffect transition="in" filter="slide(fromBottom)">
                                      <p:cBhvr>
                                        <p:cTn id="29" dur="500"/>
                                        <p:tgtEl>
                                          <p:spTgt spid="1345543"/>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2" presetClass="entr" presetSubtype="4" fill="hold" grpId="0" nodeType="clickEffect">
                                  <p:stCondLst>
                                    <p:cond delay="0"/>
                                  </p:stCondLst>
                                  <p:childTnLst>
                                    <p:set>
                                      <p:cBhvr>
                                        <p:cTn id="33" dur="1" fill="hold">
                                          <p:stCondLst>
                                            <p:cond delay="0"/>
                                          </p:stCondLst>
                                        </p:cTn>
                                        <p:tgtEl>
                                          <p:spTgt spid="1345544"/>
                                        </p:tgtEl>
                                        <p:attrNameLst>
                                          <p:attrName>style.visibility</p:attrName>
                                        </p:attrNameLst>
                                      </p:cBhvr>
                                      <p:to>
                                        <p:strVal val="visible"/>
                                      </p:to>
                                    </p:set>
                                    <p:animEffect transition="in" filter="slide(fromBottom)">
                                      <p:cBhvr>
                                        <p:cTn id="34" dur="500"/>
                                        <p:tgtEl>
                                          <p:spTgt spid="1345544"/>
                                        </p:tgtEl>
                                      </p:cBhvr>
                                    </p:animEffect>
                                  </p:childTnLst>
                                </p:cTn>
                              </p:par>
                            </p:childTnLst>
                          </p:cTn>
                        </p:par>
                        <p:par>
                          <p:cTn id="35" fill="hold" nodeType="afterGroup">
                            <p:stCondLst>
                              <p:cond delay="500"/>
                            </p:stCondLst>
                            <p:childTnLst>
                              <p:par>
                                <p:cTn id="36" presetID="12" presetClass="entr" presetSubtype="4" fill="hold" grpId="0" nodeType="afterEffect">
                                  <p:stCondLst>
                                    <p:cond delay="0"/>
                                  </p:stCondLst>
                                  <p:childTnLst>
                                    <p:set>
                                      <p:cBhvr>
                                        <p:cTn id="37" dur="1" fill="hold">
                                          <p:stCondLst>
                                            <p:cond delay="0"/>
                                          </p:stCondLst>
                                        </p:cTn>
                                        <p:tgtEl>
                                          <p:spTgt spid="1345545"/>
                                        </p:tgtEl>
                                        <p:attrNameLst>
                                          <p:attrName>style.visibility</p:attrName>
                                        </p:attrNameLst>
                                      </p:cBhvr>
                                      <p:to>
                                        <p:strVal val="visible"/>
                                      </p:to>
                                    </p:set>
                                    <p:animEffect transition="in" filter="slide(fromBottom)">
                                      <p:cBhvr>
                                        <p:cTn id="38" dur="500"/>
                                        <p:tgtEl>
                                          <p:spTgt spid="1345545"/>
                                        </p:tgtEl>
                                      </p:cBhvr>
                                    </p:animEffect>
                                  </p:childTnLst>
                                </p:cTn>
                              </p:par>
                            </p:childTnLst>
                          </p:cTn>
                        </p:par>
                        <p:par>
                          <p:cTn id="39" fill="hold" nodeType="afterGroup">
                            <p:stCondLst>
                              <p:cond delay="1000"/>
                            </p:stCondLst>
                            <p:childTnLst>
                              <p:par>
                                <p:cTn id="40" presetID="12" presetClass="entr" presetSubtype="4" fill="hold" grpId="0" nodeType="afterEffect">
                                  <p:stCondLst>
                                    <p:cond delay="0"/>
                                  </p:stCondLst>
                                  <p:childTnLst>
                                    <p:set>
                                      <p:cBhvr>
                                        <p:cTn id="41" dur="1" fill="hold">
                                          <p:stCondLst>
                                            <p:cond delay="0"/>
                                          </p:stCondLst>
                                        </p:cTn>
                                        <p:tgtEl>
                                          <p:spTgt spid="1345546"/>
                                        </p:tgtEl>
                                        <p:attrNameLst>
                                          <p:attrName>style.visibility</p:attrName>
                                        </p:attrNameLst>
                                      </p:cBhvr>
                                      <p:to>
                                        <p:strVal val="visible"/>
                                      </p:to>
                                    </p:set>
                                    <p:animEffect transition="in" filter="slide(fromBottom)">
                                      <p:cBhvr>
                                        <p:cTn id="42" dur="500"/>
                                        <p:tgtEl>
                                          <p:spTgt spid="134554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1345547"/>
                                        </p:tgtEl>
                                        <p:attrNameLst>
                                          <p:attrName>style.visibility</p:attrName>
                                        </p:attrNameLst>
                                      </p:cBhvr>
                                      <p:to>
                                        <p:strVal val="visible"/>
                                      </p:to>
                                    </p:set>
                                    <p:animEffect transition="in" filter="slide(fromBottom)">
                                      <p:cBhvr>
                                        <p:cTn id="47" dur="500"/>
                                        <p:tgtEl>
                                          <p:spTgt spid="1345547"/>
                                        </p:tgtEl>
                                      </p:cBhvr>
                                    </p:animEffect>
                                  </p:childTnLst>
                                </p:cTn>
                              </p:par>
                            </p:childTnLst>
                          </p:cTn>
                        </p:par>
                        <p:par>
                          <p:cTn id="48" fill="hold" nodeType="afterGroup">
                            <p:stCondLst>
                              <p:cond delay="500"/>
                            </p:stCondLst>
                            <p:childTnLst>
                              <p:par>
                                <p:cTn id="49" presetID="12" presetClass="entr" presetSubtype="4" fill="hold" grpId="0" nodeType="afterEffect">
                                  <p:stCondLst>
                                    <p:cond delay="0"/>
                                  </p:stCondLst>
                                  <p:childTnLst>
                                    <p:set>
                                      <p:cBhvr>
                                        <p:cTn id="50" dur="1" fill="hold">
                                          <p:stCondLst>
                                            <p:cond delay="0"/>
                                          </p:stCondLst>
                                        </p:cTn>
                                        <p:tgtEl>
                                          <p:spTgt spid="1345548"/>
                                        </p:tgtEl>
                                        <p:attrNameLst>
                                          <p:attrName>style.visibility</p:attrName>
                                        </p:attrNameLst>
                                      </p:cBhvr>
                                      <p:to>
                                        <p:strVal val="visible"/>
                                      </p:to>
                                    </p:set>
                                    <p:animEffect transition="in" filter="slide(fromBottom)">
                                      <p:cBhvr>
                                        <p:cTn id="51" dur="500"/>
                                        <p:tgtEl>
                                          <p:spTgt spid="1345548"/>
                                        </p:tgtEl>
                                      </p:cBhvr>
                                    </p:animEffect>
                                  </p:childTnLst>
                                </p:cTn>
                              </p:par>
                            </p:childTnLst>
                          </p:cTn>
                        </p:par>
                        <p:par>
                          <p:cTn id="52" fill="hold" nodeType="afterGroup">
                            <p:stCondLst>
                              <p:cond delay="1000"/>
                            </p:stCondLst>
                            <p:childTnLst>
                              <p:par>
                                <p:cTn id="53" presetID="12" presetClass="entr" presetSubtype="4" fill="hold" grpId="0" nodeType="afterEffect">
                                  <p:stCondLst>
                                    <p:cond delay="0"/>
                                  </p:stCondLst>
                                  <p:childTnLst>
                                    <p:set>
                                      <p:cBhvr>
                                        <p:cTn id="54" dur="1" fill="hold">
                                          <p:stCondLst>
                                            <p:cond delay="0"/>
                                          </p:stCondLst>
                                        </p:cTn>
                                        <p:tgtEl>
                                          <p:spTgt spid="1345549"/>
                                        </p:tgtEl>
                                        <p:attrNameLst>
                                          <p:attrName>style.visibility</p:attrName>
                                        </p:attrNameLst>
                                      </p:cBhvr>
                                      <p:to>
                                        <p:strVal val="visible"/>
                                      </p:to>
                                    </p:set>
                                    <p:animEffect transition="in" filter="slide(fromBottom)">
                                      <p:cBhvr>
                                        <p:cTn id="55" dur="500"/>
                                        <p:tgtEl>
                                          <p:spTgt spid="1345549"/>
                                        </p:tgtEl>
                                      </p:cBhvr>
                                    </p:animEffect>
                                  </p:childTnLst>
                                </p:cTn>
                              </p:par>
                            </p:childTnLst>
                          </p:cTn>
                        </p:par>
                        <p:par>
                          <p:cTn id="56" fill="hold" nodeType="afterGroup">
                            <p:stCondLst>
                              <p:cond delay="1500"/>
                            </p:stCondLst>
                            <p:childTnLst>
                              <p:par>
                                <p:cTn id="57" presetID="12" presetClass="entr" presetSubtype="4" fill="hold" grpId="0" nodeType="afterEffect">
                                  <p:stCondLst>
                                    <p:cond delay="0"/>
                                  </p:stCondLst>
                                  <p:childTnLst>
                                    <p:set>
                                      <p:cBhvr>
                                        <p:cTn id="58" dur="1" fill="hold">
                                          <p:stCondLst>
                                            <p:cond delay="0"/>
                                          </p:stCondLst>
                                        </p:cTn>
                                        <p:tgtEl>
                                          <p:spTgt spid="1345557"/>
                                        </p:tgtEl>
                                        <p:attrNameLst>
                                          <p:attrName>style.visibility</p:attrName>
                                        </p:attrNameLst>
                                      </p:cBhvr>
                                      <p:to>
                                        <p:strVal val="visible"/>
                                      </p:to>
                                    </p:set>
                                    <p:animEffect transition="in" filter="slide(fromBottom)">
                                      <p:cBhvr>
                                        <p:cTn id="59" dur="500"/>
                                        <p:tgtEl>
                                          <p:spTgt spid="1345557"/>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12" presetClass="entr" presetSubtype="4" fill="hold" grpId="0" nodeType="clickEffect">
                                  <p:stCondLst>
                                    <p:cond delay="0"/>
                                  </p:stCondLst>
                                  <p:childTnLst>
                                    <p:set>
                                      <p:cBhvr>
                                        <p:cTn id="63" dur="1" fill="hold">
                                          <p:stCondLst>
                                            <p:cond delay="0"/>
                                          </p:stCondLst>
                                        </p:cTn>
                                        <p:tgtEl>
                                          <p:spTgt spid="1345550"/>
                                        </p:tgtEl>
                                        <p:attrNameLst>
                                          <p:attrName>style.visibility</p:attrName>
                                        </p:attrNameLst>
                                      </p:cBhvr>
                                      <p:to>
                                        <p:strVal val="visible"/>
                                      </p:to>
                                    </p:set>
                                    <p:animEffect transition="in" filter="slide(fromBottom)">
                                      <p:cBhvr>
                                        <p:cTn id="64" dur="500"/>
                                        <p:tgtEl>
                                          <p:spTgt spid="1345550"/>
                                        </p:tgtEl>
                                      </p:cBhvr>
                                    </p:animEffect>
                                  </p:childTnLst>
                                </p:cTn>
                              </p:par>
                            </p:childTnLst>
                          </p:cTn>
                        </p:par>
                        <p:par>
                          <p:cTn id="65" fill="hold" nodeType="afterGroup">
                            <p:stCondLst>
                              <p:cond delay="500"/>
                            </p:stCondLst>
                            <p:childTnLst>
                              <p:par>
                                <p:cTn id="66" presetID="12" presetClass="entr" presetSubtype="4" fill="hold" grpId="0" nodeType="afterEffect">
                                  <p:stCondLst>
                                    <p:cond delay="0"/>
                                  </p:stCondLst>
                                  <p:childTnLst>
                                    <p:set>
                                      <p:cBhvr>
                                        <p:cTn id="67" dur="1" fill="hold">
                                          <p:stCondLst>
                                            <p:cond delay="0"/>
                                          </p:stCondLst>
                                        </p:cTn>
                                        <p:tgtEl>
                                          <p:spTgt spid="1345551"/>
                                        </p:tgtEl>
                                        <p:attrNameLst>
                                          <p:attrName>style.visibility</p:attrName>
                                        </p:attrNameLst>
                                      </p:cBhvr>
                                      <p:to>
                                        <p:strVal val="visible"/>
                                      </p:to>
                                    </p:set>
                                    <p:animEffect transition="in" filter="slide(fromBottom)">
                                      <p:cBhvr>
                                        <p:cTn id="68" dur="500"/>
                                        <p:tgtEl>
                                          <p:spTgt spid="1345551"/>
                                        </p:tgtEl>
                                      </p:cBhvr>
                                    </p:animEffect>
                                  </p:childTnLst>
                                </p:cTn>
                              </p:par>
                            </p:childTnLst>
                          </p:cTn>
                        </p:par>
                        <p:par>
                          <p:cTn id="69" fill="hold" nodeType="afterGroup">
                            <p:stCondLst>
                              <p:cond delay="1000"/>
                            </p:stCondLst>
                            <p:childTnLst>
                              <p:par>
                                <p:cTn id="70" presetID="12" presetClass="entr" presetSubtype="4" fill="hold" grpId="0" nodeType="afterEffect">
                                  <p:stCondLst>
                                    <p:cond delay="0"/>
                                  </p:stCondLst>
                                  <p:childTnLst>
                                    <p:set>
                                      <p:cBhvr>
                                        <p:cTn id="71" dur="1" fill="hold">
                                          <p:stCondLst>
                                            <p:cond delay="0"/>
                                          </p:stCondLst>
                                        </p:cTn>
                                        <p:tgtEl>
                                          <p:spTgt spid="1345558"/>
                                        </p:tgtEl>
                                        <p:attrNameLst>
                                          <p:attrName>style.visibility</p:attrName>
                                        </p:attrNameLst>
                                      </p:cBhvr>
                                      <p:to>
                                        <p:strVal val="visible"/>
                                      </p:to>
                                    </p:set>
                                    <p:animEffect transition="in" filter="slide(fromBottom)">
                                      <p:cBhvr>
                                        <p:cTn id="72" dur="500"/>
                                        <p:tgtEl>
                                          <p:spTgt spid="1345558"/>
                                        </p:tgtEl>
                                      </p:cBhvr>
                                    </p:animEffect>
                                  </p:childTnLst>
                                </p:cTn>
                              </p:par>
                            </p:childTnLst>
                          </p:cTn>
                        </p:par>
                        <p:par>
                          <p:cTn id="73" fill="hold" nodeType="afterGroup">
                            <p:stCondLst>
                              <p:cond delay="1500"/>
                            </p:stCondLst>
                            <p:childTnLst>
                              <p:par>
                                <p:cTn id="74" presetID="12" presetClass="entr" presetSubtype="4" fill="hold" grpId="0" nodeType="afterEffect">
                                  <p:stCondLst>
                                    <p:cond delay="0"/>
                                  </p:stCondLst>
                                  <p:childTnLst>
                                    <p:set>
                                      <p:cBhvr>
                                        <p:cTn id="75" dur="1" fill="hold">
                                          <p:stCondLst>
                                            <p:cond delay="0"/>
                                          </p:stCondLst>
                                        </p:cTn>
                                        <p:tgtEl>
                                          <p:spTgt spid="1345552"/>
                                        </p:tgtEl>
                                        <p:attrNameLst>
                                          <p:attrName>style.visibility</p:attrName>
                                        </p:attrNameLst>
                                      </p:cBhvr>
                                      <p:to>
                                        <p:strVal val="visible"/>
                                      </p:to>
                                    </p:set>
                                    <p:animEffect transition="in" filter="slide(fromBottom)">
                                      <p:cBhvr>
                                        <p:cTn id="76" dur="500"/>
                                        <p:tgtEl>
                                          <p:spTgt spid="13455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5539" grpId="0" animBg="1"/>
      <p:bldP spid="1345540" grpId="0" build="p" autoUpdateAnimBg="0" advAuto="0"/>
      <p:bldP spid="1345541" grpId="0" autoUpdateAnimBg="0"/>
      <p:bldP spid="1345542" grpId="0" autoUpdateAnimBg="0"/>
      <p:bldP spid="1345543" grpId="0" autoUpdateAnimBg="0"/>
      <p:bldP spid="1345544" grpId="0" animBg="1"/>
      <p:bldP spid="1345545" grpId="0" autoUpdateAnimBg="0"/>
      <p:bldP spid="1345546" grpId="0" autoUpdateAnimBg="0"/>
      <p:bldP spid="1345547" grpId="0" animBg="1"/>
      <p:bldP spid="1345548" grpId="0" autoUpdateAnimBg="0"/>
      <p:bldP spid="1345549" grpId="0" autoUpdateAnimBg="0"/>
      <p:bldP spid="1345550" grpId="0" animBg="1"/>
      <p:bldP spid="1345551" grpId="0" autoUpdateAnimBg="0"/>
      <p:bldP spid="1345552" grpId="0" autoUpdateAnimBg="0"/>
      <p:bldP spid="1345556" grpId="0"/>
      <p:bldP spid="1345557" grpId="0" autoUpdateAnimBg="0"/>
      <p:bldP spid="1345558"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05B3C194-7CC7-4675-9C8D-5705F0671E3C}" type="datetime1">
              <a:rPr lang="zh-CN" altLang="en-US" sz="2000" smtClean="0">
                <a:solidFill>
                  <a:srgbClr val="0000FF"/>
                </a:solidFill>
              </a:rPr>
              <a:pPr algn="l">
                <a:lnSpc>
                  <a:spcPct val="100000"/>
                </a:lnSpc>
                <a:spcBef>
                  <a:spcPct val="0"/>
                </a:spcBef>
                <a:buClrTx/>
                <a:buFontTx/>
                <a:buNone/>
              </a:pPr>
              <a:t>2019/2/24</a:t>
            </a:fld>
            <a:endParaRPr lang="en-US" altLang="zh-CN" sz="2000" smtClean="0">
              <a:solidFill>
                <a:srgbClr val="0000FF"/>
              </a:solidFill>
            </a:endParaRPr>
          </a:p>
        </p:txBody>
      </p:sp>
      <p:sp>
        <p:nvSpPr>
          <p:cNvPr id="8195" name="Rectangle 2"/>
          <p:cNvSpPr>
            <a:spLocks noGrp="1" noChangeArrowheads="1"/>
          </p:cNvSpPr>
          <p:nvPr>
            <p:ph type="title"/>
          </p:nvPr>
        </p:nvSpPr>
        <p:spPr/>
        <p:txBody>
          <a:bodyPr/>
          <a:lstStyle/>
          <a:p>
            <a:pPr eaLnBrk="1" hangingPunct="1"/>
            <a:r>
              <a:rPr lang="zh-CN" altLang="en-US" smtClean="0"/>
              <a:t>学习离散数学的目的</a:t>
            </a:r>
          </a:p>
        </p:txBody>
      </p:sp>
      <p:sp>
        <p:nvSpPr>
          <p:cNvPr id="1346563" name="Rectangle 3"/>
          <p:cNvSpPr>
            <a:spLocks noGrp="1" noChangeArrowheads="1"/>
          </p:cNvSpPr>
          <p:nvPr>
            <p:ph type="body" idx="1"/>
          </p:nvPr>
        </p:nvSpPr>
        <p:spPr>
          <a:xfrm>
            <a:off x="611188" y="1447800"/>
            <a:ext cx="7993062" cy="4019550"/>
          </a:xfrm>
          <a:noFill/>
        </p:spPr>
        <p:txBody>
          <a:bodyPr/>
          <a:lstStyle/>
          <a:p>
            <a:pPr marL="533400" indent="-533400" eaLnBrk="1" hangingPunct="1">
              <a:buFont typeface="Wingdings" panose="05000000000000000000" pitchFamily="2" charset="2"/>
              <a:buChar char="§"/>
            </a:pPr>
            <a:r>
              <a:rPr lang="zh-CN" altLang="en-US" smtClean="0"/>
              <a:t>掌握离散数学知识，为后续课程（如数据结构、操作系统、编译理论、数字逻辑理论、密码学基础、逻辑程序设计、人工智能等）的学习</a:t>
            </a:r>
            <a:r>
              <a:rPr lang="zh-CN" altLang="en-US" smtClean="0">
                <a:solidFill>
                  <a:srgbClr val="FF3300"/>
                </a:solidFill>
              </a:rPr>
              <a:t>打下坚实的理论基础</a:t>
            </a:r>
            <a:r>
              <a:rPr lang="zh-CN" altLang="en-US" smtClean="0"/>
              <a:t>；</a:t>
            </a:r>
          </a:p>
          <a:p>
            <a:pPr marL="533400" indent="-533400" eaLnBrk="1" hangingPunct="1">
              <a:spcBef>
                <a:spcPts val="2400"/>
              </a:spcBef>
              <a:buFont typeface="Wingdings" panose="05000000000000000000" pitchFamily="2" charset="2"/>
              <a:buChar char="§"/>
            </a:pPr>
            <a:r>
              <a:rPr lang="zh-CN" altLang="en-US" smtClean="0"/>
              <a:t>通过离散数学知识的学习，掌握</a:t>
            </a:r>
            <a:r>
              <a:rPr lang="zh-CN" altLang="en-US" smtClean="0">
                <a:solidFill>
                  <a:srgbClr val="0000CC"/>
                </a:solidFill>
              </a:rPr>
              <a:t>证明问题的方法，</a:t>
            </a:r>
            <a:r>
              <a:rPr lang="zh-CN" altLang="en-US" smtClean="0"/>
              <a:t>培养</a:t>
            </a:r>
            <a:r>
              <a:rPr lang="zh-CN" altLang="en-US" smtClean="0">
                <a:solidFill>
                  <a:srgbClr val="0000CC"/>
                </a:solidFill>
              </a:rPr>
              <a:t>抽象思维</a:t>
            </a:r>
            <a:r>
              <a:rPr lang="zh-CN" altLang="en-US" smtClean="0"/>
              <a:t>的能力、</a:t>
            </a:r>
            <a:r>
              <a:rPr lang="zh-CN" altLang="en-US" smtClean="0">
                <a:solidFill>
                  <a:srgbClr val="0000CC"/>
                </a:solidFill>
              </a:rPr>
              <a:t>慎密概括</a:t>
            </a:r>
            <a:r>
              <a:rPr lang="zh-CN" altLang="en-US" smtClean="0"/>
              <a:t>的能力</a:t>
            </a:r>
            <a:r>
              <a:rPr lang="zh-CN" altLang="en-US" smtClean="0">
                <a:solidFill>
                  <a:srgbClr val="0000CC"/>
                </a:solidFill>
              </a:rPr>
              <a:t>和严密逻辑推理</a:t>
            </a:r>
            <a:r>
              <a:rPr lang="zh-CN" altLang="en-US" smtClean="0"/>
              <a:t>的能力。 </a:t>
            </a: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46563">
                                            <p:txEl>
                                              <p:pRg st="0" end="0"/>
                                            </p:txEl>
                                          </p:spTgt>
                                        </p:tgtEl>
                                        <p:attrNameLst>
                                          <p:attrName>style.visibility</p:attrName>
                                        </p:attrNameLst>
                                      </p:cBhvr>
                                      <p:to>
                                        <p:strVal val="visible"/>
                                      </p:to>
                                    </p:set>
                                    <p:anim calcmode="lin" valueType="num">
                                      <p:cBhvr additive="base">
                                        <p:cTn id="7" dur="500" fill="hold"/>
                                        <p:tgtEl>
                                          <p:spTgt spid="13465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465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46563">
                                            <p:txEl>
                                              <p:pRg st="1" end="1"/>
                                            </p:txEl>
                                          </p:spTgt>
                                        </p:tgtEl>
                                        <p:attrNameLst>
                                          <p:attrName>style.visibility</p:attrName>
                                        </p:attrNameLst>
                                      </p:cBhvr>
                                      <p:to>
                                        <p:strVal val="visible"/>
                                      </p:to>
                                    </p:set>
                                    <p:anim calcmode="lin" valueType="num">
                                      <p:cBhvr additive="base">
                                        <p:cTn id="13" dur="500" fill="hold"/>
                                        <p:tgtEl>
                                          <p:spTgt spid="134656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4656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6563"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6FF6B117-6115-4E63-9D3A-6A7B29CBC673}" type="datetime1">
              <a:rPr lang="zh-CN" altLang="en-US" sz="2000" smtClean="0">
                <a:solidFill>
                  <a:srgbClr val="0000FF"/>
                </a:solidFill>
              </a:rPr>
              <a:pPr algn="l">
                <a:lnSpc>
                  <a:spcPct val="100000"/>
                </a:lnSpc>
                <a:spcBef>
                  <a:spcPct val="0"/>
                </a:spcBef>
                <a:buClrTx/>
                <a:buFontTx/>
                <a:buNone/>
              </a:pPr>
              <a:t>2019/2/24</a:t>
            </a:fld>
            <a:endParaRPr lang="en-US" altLang="zh-CN" sz="2000" smtClean="0">
              <a:solidFill>
                <a:srgbClr val="0000FF"/>
              </a:solidFill>
            </a:endParaRPr>
          </a:p>
        </p:txBody>
      </p:sp>
      <p:sp>
        <p:nvSpPr>
          <p:cNvPr id="9219" name="Rectangle 2"/>
          <p:cNvSpPr>
            <a:spLocks noGrp="1" noChangeArrowheads="1"/>
          </p:cNvSpPr>
          <p:nvPr>
            <p:ph type="title"/>
          </p:nvPr>
        </p:nvSpPr>
        <p:spPr/>
        <p:txBody>
          <a:bodyPr/>
          <a:lstStyle/>
          <a:p>
            <a:pPr eaLnBrk="1" hangingPunct="1"/>
            <a:r>
              <a:rPr lang="zh-CN" altLang="en-US" smtClean="0"/>
              <a:t>离散数学的</a:t>
            </a:r>
            <a:r>
              <a:rPr lang="zh-CN" altLang="zh-CN" smtClean="0"/>
              <a:t>教学目标</a:t>
            </a:r>
            <a:endParaRPr lang="zh-CN" altLang="en-US" smtClean="0"/>
          </a:p>
        </p:txBody>
      </p:sp>
      <p:sp>
        <p:nvSpPr>
          <p:cNvPr id="1346563" name="Rectangle 3"/>
          <p:cNvSpPr>
            <a:spLocks noGrp="1" noChangeArrowheads="1"/>
          </p:cNvSpPr>
          <p:nvPr>
            <p:ph type="body" idx="1"/>
          </p:nvPr>
        </p:nvSpPr>
        <p:spPr>
          <a:xfrm>
            <a:off x="179388" y="1196975"/>
            <a:ext cx="8424862" cy="4973638"/>
          </a:xfrm>
          <a:noFill/>
        </p:spPr>
        <p:txBody>
          <a:bodyPr/>
          <a:lstStyle/>
          <a:p>
            <a:pPr marL="533400" indent="-533400" eaLnBrk="1" hangingPunct="1">
              <a:buFont typeface="Wingdings" panose="05000000000000000000" pitchFamily="2" charset="2"/>
              <a:buNone/>
            </a:pPr>
            <a:r>
              <a:rPr lang="en-US" altLang="zh-CN" sz="2600" smtClean="0"/>
              <a:t>       </a:t>
            </a:r>
            <a:r>
              <a:rPr lang="zh-CN" altLang="zh-CN" sz="2600" smtClean="0"/>
              <a:t>离散数学是一门理论兼实际应用的综合性学科，即具有严备的理论基础，又具备应用科学的特点。它是计算机科学和其他应用科学的基础理论课。</a:t>
            </a:r>
            <a:endParaRPr lang="en-US" altLang="zh-CN" sz="2600" smtClean="0"/>
          </a:p>
          <a:p>
            <a:pPr marL="533400" indent="-533400" eaLnBrk="1" hangingPunct="1">
              <a:buFont typeface="Wingdings" panose="05000000000000000000" pitchFamily="2" charset="2"/>
              <a:buNone/>
            </a:pPr>
            <a:r>
              <a:rPr lang="en-US" altLang="zh-CN" sz="2600" smtClean="0"/>
              <a:t>       </a:t>
            </a:r>
            <a:r>
              <a:rPr lang="zh-CN" altLang="zh-CN" sz="2600" smtClean="0"/>
              <a:t>在课堂教学中，不仅要求学生掌握离散数学具体内容，更重要的是强调离散数学课程的思想，特别是离散数学中逻辑的概念可以说是贯穿到整个教学中；通过课后实验，学生不仅能够加深对离散数学知识的进一步理解，而且还可以从实验中提高自己的实践动手能力和编程能力，最关键的是提高学生学习离散数学的兴趣和了解离散数学与其他课程之间的关系。</a:t>
            </a:r>
            <a:endParaRPr lang="zh-CN" altLang="en-US" sz="2600" smtClean="0"/>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46563">
                                            <p:txEl>
                                              <p:pRg st="0" end="0"/>
                                            </p:txEl>
                                          </p:spTgt>
                                        </p:tgtEl>
                                        <p:attrNameLst>
                                          <p:attrName>style.visibility</p:attrName>
                                        </p:attrNameLst>
                                      </p:cBhvr>
                                      <p:to>
                                        <p:strVal val="visible"/>
                                      </p:to>
                                    </p:set>
                                    <p:anim calcmode="lin" valueType="num">
                                      <p:cBhvr additive="base">
                                        <p:cTn id="7" dur="500" fill="hold"/>
                                        <p:tgtEl>
                                          <p:spTgt spid="13465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465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46563">
                                            <p:txEl>
                                              <p:pRg st="1" end="1"/>
                                            </p:txEl>
                                          </p:spTgt>
                                        </p:tgtEl>
                                        <p:attrNameLst>
                                          <p:attrName>style.visibility</p:attrName>
                                        </p:attrNameLst>
                                      </p:cBhvr>
                                      <p:to>
                                        <p:strVal val="visible"/>
                                      </p:to>
                                    </p:set>
                                    <p:anim calcmode="lin" valueType="num">
                                      <p:cBhvr additive="base">
                                        <p:cTn id="13" dur="500" fill="hold"/>
                                        <p:tgtEl>
                                          <p:spTgt spid="134656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4656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6563"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68C645D3-17F0-4187-9D6B-067FA070CDE2}" type="datetime1">
              <a:rPr lang="zh-CN" altLang="en-US" sz="2000" smtClean="0">
                <a:solidFill>
                  <a:srgbClr val="0000FF"/>
                </a:solidFill>
              </a:rPr>
              <a:pPr algn="l">
                <a:lnSpc>
                  <a:spcPct val="100000"/>
                </a:lnSpc>
                <a:spcBef>
                  <a:spcPct val="0"/>
                </a:spcBef>
                <a:buClrTx/>
                <a:buFontTx/>
                <a:buNone/>
              </a:pPr>
              <a:t>2019/2/24</a:t>
            </a:fld>
            <a:endParaRPr lang="en-US" altLang="zh-CN" sz="2000" smtClean="0">
              <a:solidFill>
                <a:srgbClr val="0000FF"/>
              </a:solidFill>
            </a:endParaRPr>
          </a:p>
        </p:txBody>
      </p:sp>
      <p:sp>
        <p:nvSpPr>
          <p:cNvPr id="10243" name="Rectangle 2"/>
          <p:cNvSpPr>
            <a:spLocks noGrp="1" noChangeArrowheads="1"/>
          </p:cNvSpPr>
          <p:nvPr>
            <p:ph type="title"/>
          </p:nvPr>
        </p:nvSpPr>
        <p:spPr/>
        <p:txBody>
          <a:bodyPr/>
          <a:lstStyle/>
          <a:p>
            <a:pPr eaLnBrk="1" hangingPunct="1"/>
            <a:r>
              <a:rPr lang="zh-CN" altLang="en-US" smtClean="0"/>
              <a:t>离散数学的</a:t>
            </a:r>
            <a:r>
              <a:rPr lang="zh-CN" altLang="zh-CN" smtClean="0"/>
              <a:t>教学目标</a:t>
            </a:r>
            <a:endParaRPr lang="zh-CN" altLang="en-US" smtClean="0"/>
          </a:p>
        </p:txBody>
      </p:sp>
      <p:sp>
        <p:nvSpPr>
          <p:cNvPr id="1346563" name="Rectangle 3"/>
          <p:cNvSpPr>
            <a:spLocks noGrp="1" noChangeArrowheads="1"/>
          </p:cNvSpPr>
          <p:nvPr>
            <p:ph type="body" idx="1"/>
          </p:nvPr>
        </p:nvSpPr>
        <p:spPr>
          <a:xfrm>
            <a:off x="179388" y="1447800"/>
            <a:ext cx="8424862" cy="4160838"/>
          </a:xfrm>
          <a:noFill/>
        </p:spPr>
        <p:txBody>
          <a:bodyPr/>
          <a:lstStyle/>
          <a:p>
            <a:pPr marL="533400" indent="-533400" eaLnBrk="1" hangingPunct="1">
              <a:buFont typeface="Wingdings" panose="05000000000000000000" pitchFamily="2" charset="2"/>
              <a:buNone/>
            </a:pPr>
            <a:r>
              <a:rPr lang="en-US" altLang="zh-CN" smtClean="0"/>
              <a:t>       </a:t>
            </a:r>
            <a:r>
              <a:rPr lang="zh-CN" altLang="zh-CN" smtClean="0"/>
              <a:t>通过本课程学习，培养和训练学生的抽象思维能力和严格的逻辑推理的能力，使学生了解离散数学在计算机学科和日常生活中的作用，为学生今后处理离散信息以及用计算机处理大量的日常事物和科研项目，从事计算机科学和应用打下坚实基础，特别是对那些从事计算机科学与理论研究的高层次计算机人员来说，更是一门必不可少的基础理论工具。</a:t>
            </a:r>
            <a:endParaRPr lang="zh-CN" altLang="en-US" smtClean="0"/>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46563">
                                            <p:txEl>
                                              <p:pRg st="0" end="0"/>
                                            </p:txEl>
                                          </p:spTgt>
                                        </p:tgtEl>
                                        <p:attrNameLst>
                                          <p:attrName>style.visibility</p:attrName>
                                        </p:attrNameLst>
                                      </p:cBhvr>
                                      <p:to>
                                        <p:strVal val="visible"/>
                                      </p:to>
                                    </p:set>
                                    <p:anim calcmode="lin" valueType="num">
                                      <p:cBhvr additive="base">
                                        <p:cTn id="7" dur="500" fill="hold"/>
                                        <p:tgtEl>
                                          <p:spTgt spid="13465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4656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6563"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28C4DF02-FCA0-4235-A3BB-7C6D5886D84D}" type="datetime1">
              <a:rPr lang="zh-CN" altLang="en-US" sz="2000" smtClean="0">
                <a:solidFill>
                  <a:srgbClr val="0000FF"/>
                </a:solidFill>
              </a:rPr>
              <a:pPr algn="l">
                <a:lnSpc>
                  <a:spcPct val="100000"/>
                </a:lnSpc>
                <a:spcBef>
                  <a:spcPct val="0"/>
                </a:spcBef>
                <a:buClrTx/>
                <a:buFontTx/>
                <a:buNone/>
              </a:pPr>
              <a:t>2019/2/24</a:t>
            </a:fld>
            <a:endParaRPr lang="en-US" altLang="zh-CN" sz="2000" smtClean="0">
              <a:solidFill>
                <a:srgbClr val="0000FF"/>
              </a:solidFill>
            </a:endParaRPr>
          </a:p>
        </p:txBody>
      </p:sp>
      <p:sp>
        <p:nvSpPr>
          <p:cNvPr id="11267" name="Rectangle 2"/>
          <p:cNvSpPr>
            <a:spLocks noGrp="1" noChangeArrowheads="1"/>
          </p:cNvSpPr>
          <p:nvPr>
            <p:ph type="title"/>
          </p:nvPr>
        </p:nvSpPr>
        <p:spPr>
          <a:xfrm>
            <a:off x="611188" y="476250"/>
            <a:ext cx="8064500" cy="708025"/>
          </a:xfrm>
        </p:spPr>
        <p:txBody>
          <a:bodyPr/>
          <a:lstStyle/>
          <a:p>
            <a:pPr eaLnBrk="1" hangingPunct="1"/>
            <a:r>
              <a:rPr lang="zh-CN" altLang="en-US" smtClean="0"/>
              <a:t>教学安排</a:t>
            </a:r>
          </a:p>
        </p:txBody>
      </p:sp>
      <p:sp>
        <p:nvSpPr>
          <p:cNvPr id="1347587" name="Rectangle 3"/>
          <p:cNvSpPr>
            <a:spLocks noGrp="1" noChangeArrowheads="1"/>
          </p:cNvSpPr>
          <p:nvPr>
            <p:ph type="body" idx="1"/>
          </p:nvPr>
        </p:nvSpPr>
        <p:spPr>
          <a:xfrm>
            <a:off x="468313" y="1273175"/>
            <a:ext cx="8351837" cy="4961358"/>
          </a:xfrm>
        </p:spPr>
        <p:txBody>
          <a:bodyPr/>
          <a:lstStyle/>
          <a:p>
            <a:pPr marL="533400" indent="-533400" eaLnBrk="1" hangingPunct="1">
              <a:lnSpc>
                <a:spcPct val="150000"/>
              </a:lnSpc>
              <a:buFont typeface="Wingdings" panose="05000000000000000000" pitchFamily="2" charset="2"/>
              <a:buChar char="§"/>
            </a:pPr>
            <a:r>
              <a:rPr lang="zh-CN" altLang="en-US" dirty="0" smtClean="0">
                <a:solidFill>
                  <a:srgbClr val="0000CC"/>
                </a:solidFill>
              </a:rPr>
              <a:t>授课</a:t>
            </a:r>
            <a:r>
              <a:rPr lang="en-US" altLang="zh-CN" dirty="0" smtClean="0">
                <a:solidFill>
                  <a:srgbClr val="FF0000"/>
                </a:solidFill>
              </a:rPr>
              <a:t>48</a:t>
            </a:r>
            <a:r>
              <a:rPr lang="zh-CN" altLang="en-US" dirty="0" smtClean="0">
                <a:solidFill>
                  <a:srgbClr val="0000CC"/>
                </a:solidFill>
              </a:rPr>
              <a:t>学时</a:t>
            </a:r>
            <a:endParaRPr lang="zh-CN" altLang="en-US" b="0" dirty="0" smtClean="0"/>
          </a:p>
          <a:p>
            <a:pPr marL="990600" lvl="1" indent="-533400" eaLnBrk="1" hangingPunct="1">
              <a:lnSpc>
                <a:spcPct val="150000"/>
              </a:lnSpc>
              <a:spcBef>
                <a:spcPct val="0"/>
              </a:spcBef>
              <a:buClr>
                <a:srgbClr val="CC00CC"/>
              </a:buClr>
              <a:buFont typeface="Wingdings" panose="05000000000000000000" pitchFamily="2" charset="2"/>
              <a:buNone/>
            </a:pPr>
            <a:r>
              <a:rPr lang="zh-CN" altLang="en-US" dirty="0" smtClean="0">
                <a:solidFill>
                  <a:srgbClr val="0000FF"/>
                </a:solidFill>
              </a:rPr>
              <a:t>预备知识</a:t>
            </a:r>
            <a:r>
              <a:rPr lang="en-US" altLang="zh-CN" dirty="0" smtClean="0">
                <a:solidFill>
                  <a:srgbClr val="FF0000"/>
                </a:solidFill>
              </a:rPr>
              <a:t>2</a:t>
            </a:r>
            <a:r>
              <a:rPr lang="zh-CN" altLang="en-US" dirty="0" smtClean="0"/>
              <a:t>学时，</a:t>
            </a:r>
            <a:r>
              <a:rPr lang="zh-CN" altLang="en-US" dirty="0" smtClean="0">
                <a:solidFill>
                  <a:srgbClr val="0000FF"/>
                </a:solidFill>
              </a:rPr>
              <a:t>数理逻辑</a:t>
            </a:r>
            <a:r>
              <a:rPr lang="en-US" altLang="zh-CN" dirty="0" smtClean="0">
                <a:solidFill>
                  <a:srgbClr val="FF0000"/>
                </a:solidFill>
              </a:rPr>
              <a:t>20</a:t>
            </a:r>
            <a:r>
              <a:rPr lang="zh-CN" altLang="en-US" dirty="0" smtClean="0"/>
              <a:t>学时</a:t>
            </a:r>
          </a:p>
          <a:p>
            <a:pPr marL="990600" lvl="1" indent="-533400" eaLnBrk="1" hangingPunct="1">
              <a:lnSpc>
                <a:spcPct val="150000"/>
              </a:lnSpc>
              <a:spcBef>
                <a:spcPct val="0"/>
              </a:spcBef>
              <a:buClr>
                <a:srgbClr val="CC00CC"/>
              </a:buClr>
              <a:buFont typeface="Wingdings" panose="05000000000000000000" pitchFamily="2" charset="2"/>
              <a:buNone/>
            </a:pPr>
            <a:r>
              <a:rPr lang="zh-CN" altLang="en-US" dirty="0" smtClean="0">
                <a:solidFill>
                  <a:srgbClr val="0000FF"/>
                </a:solidFill>
              </a:rPr>
              <a:t>二元关系</a:t>
            </a:r>
            <a:r>
              <a:rPr lang="en-US" altLang="zh-CN" dirty="0" smtClean="0">
                <a:solidFill>
                  <a:srgbClr val="FF0000"/>
                </a:solidFill>
              </a:rPr>
              <a:t>13</a:t>
            </a:r>
            <a:r>
              <a:rPr lang="zh-CN" altLang="en-US" dirty="0" smtClean="0"/>
              <a:t>学时，</a:t>
            </a:r>
            <a:r>
              <a:rPr lang="zh-CN" altLang="en-US" dirty="0" smtClean="0">
                <a:solidFill>
                  <a:srgbClr val="0000FF"/>
                </a:solidFill>
              </a:rPr>
              <a:t>图论</a:t>
            </a:r>
            <a:r>
              <a:rPr lang="en-US" altLang="zh-CN" dirty="0" smtClean="0">
                <a:solidFill>
                  <a:srgbClr val="FF0000"/>
                </a:solidFill>
              </a:rPr>
              <a:t>13</a:t>
            </a:r>
            <a:r>
              <a:rPr lang="zh-CN" altLang="en-US" dirty="0" smtClean="0"/>
              <a:t>学时</a:t>
            </a:r>
          </a:p>
          <a:p>
            <a:pPr marL="533400" indent="-533400" eaLnBrk="1" hangingPunct="1">
              <a:lnSpc>
                <a:spcPct val="150000"/>
              </a:lnSpc>
              <a:buFont typeface="Wingdings" panose="05000000000000000000" pitchFamily="2" charset="2"/>
              <a:buChar char="§"/>
            </a:pPr>
            <a:r>
              <a:rPr lang="zh-CN" altLang="en-US" dirty="0" smtClean="0">
                <a:solidFill>
                  <a:srgbClr val="0000CC"/>
                </a:solidFill>
              </a:rPr>
              <a:t>作业</a:t>
            </a:r>
            <a:r>
              <a:rPr lang="en-US" altLang="zh-CN" dirty="0" smtClean="0">
                <a:solidFill>
                  <a:srgbClr val="FF0000"/>
                </a:solidFill>
              </a:rPr>
              <a:t>18</a:t>
            </a:r>
            <a:r>
              <a:rPr lang="zh-CN" altLang="en-US" dirty="0" smtClean="0">
                <a:solidFill>
                  <a:srgbClr val="0000CC"/>
                </a:solidFill>
              </a:rPr>
              <a:t>次</a:t>
            </a:r>
            <a:endParaRPr lang="en-US" altLang="zh-CN" dirty="0" smtClean="0">
              <a:solidFill>
                <a:srgbClr val="0000CC"/>
              </a:solidFill>
            </a:endParaRPr>
          </a:p>
          <a:p>
            <a:pPr marL="533400" indent="-533400" eaLnBrk="1" hangingPunct="1">
              <a:lnSpc>
                <a:spcPct val="150000"/>
              </a:lnSpc>
              <a:buFont typeface="Wingdings" panose="05000000000000000000" pitchFamily="2" charset="2"/>
              <a:buChar char="§"/>
            </a:pPr>
            <a:r>
              <a:rPr lang="zh-CN" altLang="en-US" dirty="0" smtClean="0">
                <a:solidFill>
                  <a:srgbClr val="0000CC"/>
                </a:solidFill>
              </a:rPr>
              <a:t>课堂测验</a:t>
            </a:r>
            <a:r>
              <a:rPr lang="en-US" altLang="zh-CN" dirty="0" smtClean="0">
                <a:solidFill>
                  <a:srgbClr val="FF0000"/>
                </a:solidFill>
              </a:rPr>
              <a:t>3</a:t>
            </a:r>
            <a:r>
              <a:rPr lang="zh-CN" altLang="en-US" dirty="0" smtClean="0">
                <a:solidFill>
                  <a:srgbClr val="0000CC"/>
                </a:solidFill>
              </a:rPr>
              <a:t>次</a:t>
            </a:r>
            <a:r>
              <a:rPr lang="zh-CN" altLang="en-US" dirty="0" smtClean="0"/>
              <a:t>（包括期中考试）</a:t>
            </a:r>
          </a:p>
          <a:p>
            <a:pPr marL="533400" indent="-533400" eaLnBrk="1" hangingPunct="1">
              <a:lnSpc>
                <a:spcPct val="150000"/>
              </a:lnSpc>
              <a:buFont typeface="Wingdings" panose="05000000000000000000" pitchFamily="2" charset="2"/>
              <a:buChar char="§"/>
            </a:pPr>
            <a:r>
              <a:rPr lang="zh-CN" altLang="en-US" dirty="0" smtClean="0">
                <a:solidFill>
                  <a:srgbClr val="0000CC"/>
                </a:solidFill>
              </a:rPr>
              <a:t>期末</a:t>
            </a:r>
            <a:r>
              <a:rPr lang="zh-CN" altLang="en-US" dirty="0" smtClean="0">
                <a:solidFill>
                  <a:srgbClr val="0000CC"/>
                </a:solidFill>
              </a:rPr>
              <a:t>考试</a:t>
            </a:r>
            <a:r>
              <a:rPr lang="zh-CN" altLang="en-US" dirty="0" smtClean="0"/>
              <a:t>：闭卷笔试</a:t>
            </a:r>
            <a:endParaRPr lang="en-US" altLang="zh-CN" dirty="0" smtClean="0">
              <a:solidFill>
                <a:srgbClr val="0000CC"/>
              </a:solidFill>
            </a:endParaRPr>
          </a:p>
          <a:p>
            <a:pPr marL="533400" indent="-533400" eaLnBrk="1" hangingPunct="1">
              <a:lnSpc>
                <a:spcPct val="150000"/>
              </a:lnSpc>
              <a:buFont typeface="Wingdings" panose="05000000000000000000" pitchFamily="2" charset="2"/>
              <a:buChar char="§"/>
            </a:pPr>
            <a:r>
              <a:rPr lang="zh-CN" altLang="en-US" dirty="0" smtClean="0">
                <a:solidFill>
                  <a:srgbClr val="0000CC"/>
                </a:solidFill>
              </a:rPr>
              <a:t>成绩比例</a:t>
            </a:r>
            <a:r>
              <a:rPr lang="zh-CN" altLang="en-US" smtClean="0"/>
              <a:t>：</a:t>
            </a:r>
            <a:r>
              <a:rPr lang="zh-CN" altLang="en-US" smtClean="0"/>
              <a:t>平时成绩</a:t>
            </a:r>
            <a:r>
              <a:rPr lang="en-US" altLang="zh-CN" smtClean="0">
                <a:solidFill>
                  <a:srgbClr val="FF0000"/>
                </a:solidFill>
              </a:rPr>
              <a:t>30</a:t>
            </a:r>
            <a:r>
              <a:rPr lang="zh-CN" altLang="en-US" dirty="0" smtClean="0">
                <a:solidFill>
                  <a:srgbClr val="FF0000"/>
                </a:solidFill>
              </a:rPr>
              <a:t>％</a:t>
            </a:r>
            <a:r>
              <a:rPr lang="zh-CN" altLang="en-US" dirty="0" smtClean="0"/>
              <a:t>＋期末</a:t>
            </a:r>
            <a:r>
              <a:rPr lang="zh-CN" altLang="en-US" dirty="0" smtClean="0"/>
              <a:t>考试</a:t>
            </a:r>
            <a:r>
              <a:rPr lang="en-US" altLang="zh-CN" dirty="0" smtClean="0">
                <a:solidFill>
                  <a:srgbClr val="FF0000"/>
                </a:solidFill>
              </a:rPr>
              <a:t>70</a:t>
            </a:r>
            <a:r>
              <a:rPr lang="zh-CN" altLang="en-US" dirty="0" smtClean="0">
                <a:solidFill>
                  <a:srgbClr val="FF0000"/>
                </a:solidFill>
              </a:rPr>
              <a:t>％</a:t>
            </a:r>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1347587">
                                            <p:txEl>
                                              <p:pRg st="0" end="0"/>
                                            </p:txEl>
                                          </p:spTgt>
                                        </p:tgtEl>
                                        <p:attrNameLst>
                                          <p:attrName>style.visibility</p:attrName>
                                        </p:attrNameLst>
                                      </p:cBhvr>
                                      <p:to>
                                        <p:strVal val="visible"/>
                                      </p:to>
                                    </p:set>
                                    <p:anim calcmode="lin" valueType="num">
                                      <p:cBhvr additive="base">
                                        <p:cTn id="7" dur="500" fill="hold"/>
                                        <p:tgtEl>
                                          <p:spTgt spid="134758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4758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12" fill="hold" grpId="0" nodeType="withEffect">
                                  <p:stCondLst>
                                    <p:cond delay="0"/>
                                  </p:stCondLst>
                                  <p:childTnLst>
                                    <p:set>
                                      <p:cBhvr>
                                        <p:cTn id="10" dur="1" fill="hold">
                                          <p:stCondLst>
                                            <p:cond delay="0"/>
                                          </p:stCondLst>
                                        </p:cTn>
                                        <p:tgtEl>
                                          <p:spTgt spid="1347587">
                                            <p:txEl>
                                              <p:pRg st="1" end="1"/>
                                            </p:txEl>
                                          </p:spTgt>
                                        </p:tgtEl>
                                        <p:attrNameLst>
                                          <p:attrName>style.visibility</p:attrName>
                                        </p:attrNameLst>
                                      </p:cBhvr>
                                      <p:to>
                                        <p:strVal val="visible"/>
                                      </p:to>
                                    </p:set>
                                    <p:anim calcmode="lin" valueType="num">
                                      <p:cBhvr additive="base">
                                        <p:cTn id="11" dur="500" fill="hold"/>
                                        <p:tgtEl>
                                          <p:spTgt spid="1347587">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34758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12" fill="hold" grpId="0" nodeType="withEffect">
                                  <p:stCondLst>
                                    <p:cond delay="0"/>
                                  </p:stCondLst>
                                  <p:childTnLst>
                                    <p:set>
                                      <p:cBhvr>
                                        <p:cTn id="14" dur="1" fill="hold">
                                          <p:stCondLst>
                                            <p:cond delay="0"/>
                                          </p:stCondLst>
                                        </p:cTn>
                                        <p:tgtEl>
                                          <p:spTgt spid="1347587">
                                            <p:txEl>
                                              <p:pRg st="2" end="2"/>
                                            </p:txEl>
                                          </p:spTgt>
                                        </p:tgtEl>
                                        <p:attrNameLst>
                                          <p:attrName>style.visibility</p:attrName>
                                        </p:attrNameLst>
                                      </p:cBhvr>
                                      <p:to>
                                        <p:strVal val="visible"/>
                                      </p:to>
                                    </p:set>
                                    <p:anim calcmode="lin" valueType="num">
                                      <p:cBhvr additive="base">
                                        <p:cTn id="15" dur="500" fill="hold"/>
                                        <p:tgtEl>
                                          <p:spTgt spid="1347587">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34758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12" fill="hold" grpId="0" nodeType="clickEffect">
                                  <p:stCondLst>
                                    <p:cond delay="0"/>
                                  </p:stCondLst>
                                  <p:childTnLst>
                                    <p:set>
                                      <p:cBhvr>
                                        <p:cTn id="20" dur="1" fill="hold">
                                          <p:stCondLst>
                                            <p:cond delay="0"/>
                                          </p:stCondLst>
                                        </p:cTn>
                                        <p:tgtEl>
                                          <p:spTgt spid="1347587">
                                            <p:txEl>
                                              <p:pRg st="3" end="3"/>
                                            </p:txEl>
                                          </p:spTgt>
                                        </p:tgtEl>
                                        <p:attrNameLst>
                                          <p:attrName>style.visibility</p:attrName>
                                        </p:attrNameLst>
                                      </p:cBhvr>
                                      <p:to>
                                        <p:strVal val="visible"/>
                                      </p:to>
                                    </p:set>
                                    <p:anim calcmode="lin" valueType="num">
                                      <p:cBhvr additive="base">
                                        <p:cTn id="21" dur="500" fill="hold"/>
                                        <p:tgtEl>
                                          <p:spTgt spid="1347587">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34758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12" fill="hold" grpId="0" nodeType="clickEffect">
                                  <p:stCondLst>
                                    <p:cond delay="0"/>
                                  </p:stCondLst>
                                  <p:childTnLst>
                                    <p:set>
                                      <p:cBhvr>
                                        <p:cTn id="26" dur="1" fill="hold">
                                          <p:stCondLst>
                                            <p:cond delay="0"/>
                                          </p:stCondLst>
                                        </p:cTn>
                                        <p:tgtEl>
                                          <p:spTgt spid="1347587">
                                            <p:txEl>
                                              <p:pRg st="4" end="4"/>
                                            </p:txEl>
                                          </p:spTgt>
                                        </p:tgtEl>
                                        <p:attrNameLst>
                                          <p:attrName>style.visibility</p:attrName>
                                        </p:attrNameLst>
                                      </p:cBhvr>
                                      <p:to>
                                        <p:strVal val="visible"/>
                                      </p:to>
                                    </p:set>
                                    <p:anim calcmode="lin" valueType="num">
                                      <p:cBhvr additive="base">
                                        <p:cTn id="27" dur="500" fill="hold"/>
                                        <p:tgtEl>
                                          <p:spTgt spid="1347587">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34758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12" fill="hold" grpId="0" nodeType="clickEffect">
                                  <p:stCondLst>
                                    <p:cond delay="0"/>
                                  </p:stCondLst>
                                  <p:childTnLst>
                                    <p:set>
                                      <p:cBhvr>
                                        <p:cTn id="32" dur="1" fill="hold">
                                          <p:stCondLst>
                                            <p:cond delay="0"/>
                                          </p:stCondLst>
                                        </p:cTn>
                                        <p:tgtEl>
                                          <p:spTgt spid="1347587">
                                            <p:txEl>
                                              <p:pRg st="5" end="5"/>
                                            </p:txEl>
                                          </p:spTgt>
                                        </p:tgtEl>
                                        <p:attrNameLst>
                                          <p:attrName>style.visibility</p:attrName>
                                        </p:attrNameLst>
                                      </p:cBhvr>
                                      <p:to>
                                        <p:strVal val="visible"/>
                                      </p:to>
                                    </p:set>
                                    <p:anim calcmode="lin" valueType="num">
                                      <p:cBhvr additive="base">
                                        <p:cTn id="33" dur="500" fill="hold"/>
                                        <p:tgtEl>
                                          <p:spTgt spid="1347587">
                                            <p:txEl>
                                              <p:pRg st="5" end="5"/>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34758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12" fill="hold" grpId="0" nodeType="clickEffect">
                                  <p:stCondLst>
                                    <p:cond delay="0"/>
                                  </p:stCondLst>
                                  <p:childTnLst>
                                    <p:set>
                                      <p:cBhvr>
                                        <p:cTn id="38" dur="1" fill="hold">
                                          <p:stCondLst>
                                            <p:cond delay="0"/>
                                          </p:stCondLst>
                                        </p:cTn>
                                        <p:tgtEl>
                                          <p:spTgt spid="1347587">
                                            <p:txEl>
                                              <p:pRg st="6" end="6"/>
                                            </p:txEl>
                                          </p:spTgt>
                                        </p:tgtEl>
                                        <p:attrNameLst>
                                          <p:attrName>style.visibility</p:attrName>
                                        </p:attrNameLst>
                                      </p:cBhvr>
                                      <p:to>
                                        <p:strVal val="visible"/>
                                      </p:to>
                                    </p:set>
                                    <p:anim calcmode="lin" valueType="num">
                                      <p:cBhvr additive="base">
                                        <p:cTn id="39" dur="500" fill="hold"/>
                                        <p:tgtEl>
                                          <p:spTgt spid="1347587">
                                            <p:txEl>
                                              <p:pRg st="6" end="6"/>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134758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7587"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A57AB147-3C72-43E4-B165-1831A572D0DF}" type="datetime1">
              <a:rPr lang="zh-CN" altLang="en-US" sz="2000" smtClean="0">
                <a:solidFill>
                  <a:srgbClr val="0000FF"/>
                </a:solidFill>
              </a:rPr>
              <a:pPr algn="l">
                <a:lnSpc>
                  <a:spcPct val="100000"/>
                </a:lnSpc>
                <a:spcBef>
                  <a:spcPct val="0"/>
                </a:spcBef>
                <a:buClrTx/>
                <a:buFontTx/>
                <a:buNone/>
              </a:pPr>
              <a:t>2019/2/24</a:t>
            </a:fld>
            <a:endParaRPr lang="en-US" altLang="zh-CN" sz="2000" smtClean="0">
              <a:solidFill>
                <a:srgbClr val="0000FF"/>
              </a:solidFill>
            </a:endParaRPr>
          </a:p>
        </p:txBody>
      </p:sp>
      <p:sp>
        <p:nvSpPr>
          <p:cNvPr id="1348610" name="Text Box 2"/>
          <p:cNvSpPr txBox="1">
            <a:spLocks noChangeArrowheads="1"/>
          </p:cNvSpPr>
          <p:nvPr/>
        </p:nvSpPr>
        <p:spPr bwMode="auto">
          <a:xfrm>
            <a:off x="468313" y="1196975"/>
            <a:ext cx="8280400" cy="289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buClr>
                <a:schemeClr val="accent1"/>
              </a:buClr>
              <a:buSzPct val="75000"/>
              <a:buFont typeface="Monotype Sorts" pitchFamily="2" charset="2"/>
              <a:buNone/>
            </a:pPr>
            <a:r>
              <a:rPr kumimoji="1" lang="zh-CN" altLang="en-US" sz="3200">
                <a:solidFill>
                  <a:srgbClr val="FF0000"/>
                </a:solidFill>
                <a:sym typeface="Symbol" panose="05050102010706020507" pitchFamily="18" charset="2"/>
              </a:rPr>
              <a:t>教材：</a:t>
            </a:r>
          </a:p>
          <a:p>
            <a:pPr eaLnBrk="1" hangingPunct="1">
              <a:buClr>
                <a:schemeClr val="accent1"/>
              </a:buClr>
              <a:buSzPct val="75000"/>
              <a:buFont typeface="Monotype Sorts" pitchFamily="2" charset="2"/>
              <a:buNone/>
            </a:pPr>
            <a:r>
              <a:rPr kumimoji="1" lang="zh-CN" altLang="en-US">
                <a:solidFill>
                  <a:srgbClr val="0000FF"/>
                </a:solidFill>
                <a:sym typeface="Symbol" panose="05050102010706020507" pitchFamily="18" charset="2"/>
              </a:rPr>
              <a:t>离散数学及其应用</a:t>
            </a:r>
            <a:r>
              <a:rPr kumimoji="1" lang="en-US" altLang="zh-CN">
                <a:solidFill>
                  <a:srgbClr val="0000FF"/>
                </a:solidFill>
                <a:sym typeface="Symbol" panose="05050102010706020507" pitchFamily="18" charset="2"/>
              </a:rPr>
              <a:t>(</a:t>
            </a:r>
            <a:r>
              <a:rPr kumimoji="1" lang="zh-CN" altLang="en-US">
                <a:solidFill>
                  <a:srgbClr val="0000FF"/>
                </a:solidFill>
                <a:sym typeface="Symbol" panose="05050102010706020507" pitchFamily="18" charset="2"/>
              </a:rPr>
              <a:t>第</a:t>
            </a:r>
            <a:r>
              <a:rPr kumimoji="1" lang="en-US" altLang="zh-CN">
                <a:solidFill>
                  <a:srgbClr val="0000FF"/>
                </a:solidFill>
                <a:sym typeface="Symbol" panose="05050102010706020507" pitchFamily="18" charset="2"/>
              </a:rPr>
              <a:t>2</a:t>
            </a:r>
            <a:r>
              <a:rPr kumimoji="1" lang="zh-CN" altLang="en-US">
                <a:solidFill>
                  <a:srgbClr val="0000FF"/>
                </a:solidFill>
                <a:sym typeface="Symbol" panose="05050102010706020507" pitchFamily="18" charset="2"/>
              </a:rPr>
              <a:t>版</a:t>
            </a:r>
            <a:r>
              <a:rPr kumimoji="1" lang="en-US" altLang="zh-CN">
                <a:solidFill>
                  <a:srgbClr val="0000FF"/>
                </a:solidFill>
                <a:sym typeface="Symbol" panose="05050102010706020507" pitchFamily="18" charset="2"/>
              </a:rPr>
              <a:t>). </a:t>
            </a:r>
            <a:r>
              <a:rPr kumimoji="1" lang="zh-CN" altLang="en-US">
                <a:solidFill>
                  <a:srgbClr val="003300"/>
                </a:solidFill>
                <a:sym typeface="Symbol" panose="05050102010706020507" pitchFamily="18" charset="2"/>
              </a:rPr>
              <a:t>傅彦</a:t>
            </a:r>
            <a:r>
              <a:rPr kumimoji="1" lang="en-US" altLang="zh-CN">
                <a:solidFill>
                  <a:srgbClr val="003300"/>
                </a:solidFill>
                <a:sym typeface="Symbol" panose="05050102010706020507" pitchFamily="18" charset="2"/>
              </a:rPr>
              <a:t>,</a:t>
            </a:r>
            <a:r>
              <a:rPr kumimoji="1" lang="zh-CN" altLang="en-US">
                <a:solidFill>
                  <a:srgbClr val="003300"/>
                </a:solidFill>
                <a:sym typeface="Symbol" panose="05050102010706020507" pitchFamily="18" charset="2"/>
              </a:rPr>
              <a:t>顾小丰</a:t>
            </a:r>
            <a:r>
              <a:rPr kumimoji="1" lang="en-US" altLang="zh-CN">
                <a:solidFill>
                  <a:srgbClr val="003300"/>
                </a:solidFill>
                <a:sym typeface="Symbol" panose="05050102010706020507" pitchFamily="18" charset="2"/>
              </a:rPr>
              <a:t>,</a:t>
            </a:r>
            <a:r>
              <a:rPr kumimoji="1" lang="zh-CN" altLang="en-US">
                <a:solidFill>
                  <a:srgbClr val="003300"/>
                </a:solidFill>
                <a:sym typeface="Symbol" panose="05050102010706020507" pitchFamily="18" charset="2"/>
              </a:rPr>
              <a:t>王庆先</a:t>
            </a:r>
            <a:r>
              <a:rPr kumimoji="1" lang="en-US" altLang="zh-CN">
                <a:solidFill>
                  <a:srgbClr val="003300"/>
                </a:solidFill>
                <a:sym typeface="Symbol" panose="05050102010706020507" pitchFamily="18" charset="2"/>
              </a:rPr>
              <a:t>,</a:t>
            </a:r>
            <a:r>
              <a:rPr kumimoji="1" lang="zh-CN" altLang="en-US">
                <a:solidFill>
                  <a:srgbClr val="003300"/>
                </a:solidFill>
                <a:sym typeface="Symbol" panose="05050102010706020507" pitchFamily="18" charset="2"/>
              </a:rPr>
              <a:t>刘启和</a:t>
            </a:r>
            <a:r>
              <a:rPr kumimoji="1" lang="en-US" altLang="zh-CN">
                <a:solidFill>
                  <a:srgbClr val="003300"/>
                </a:solidFill>
                <a:sym typeface="Symbol" panose="05050102010706020507" pitchFamily="18" charset="2"/>
              </a:rPr>
              <a:t>.</a:t>
            </a:r>
            <a:r>
              <a:rPr kumimoji="1" lang="zh-CN" altLang="en-US">
                <a:solidFill>
                  <a:srgbClr val="003300"/>
                </a:solidFill>
                <a:sym typeface="Symbol" panose="05050102010706020507" pitchFamily="18" charset="2"/>
              </a:rPr>
              <a:t>高等教育出版社，</a:t>
            </a:r>
            <a:r>
              <a:rPr kumimoji="1" lang="en-US" altLang="zh-CN">
                <a:solidFill>
                  <a:srgbClr val="003300"/>
                </a:solidFill>
                <a:sym typeface="Symbol" panose="05050102010706020507" pitchFamily="18" charset="2"/>
              </a:rPr>
              <a:t>2013.6</a:t>
            </a:r>
          </a:p>
          <a:p>
            <a:pPr eaLnBrk="1" hangingPunct="1">
              <a:buClr>
                <a:schemeClr val="accent1"/>
              </a:buClr>
              <a:buSzPct val="75000"/>
              <a:buFont typeface="Monotype Sorts" pitchFamily="2" charset="2"/>
              <a:buNone/>
            </a:pPr>
            <a:r>
              <a:rPr kumimoji="1" lang="zh-CN" altLang="en-US">
                <a:solidFill>
                  <a:srgbClr val="0000FF"/>
                </a:solidFill>
                <a:sym typeface="Symbol" panose="05050102010706020507" pitchFamily="18" charset="2"/>
              </a:rPr>
              <a:t>离散数学实验及习题解析</a:t>
            </a:r>
            <a:r>
              <a:rPr kumimoji="1" lang="en-US" altLang="zh-CN">
                <a:solidFill>
                  <a:srgbClr val="0000FF"/>
                </a:solidFill>
                <a:sym typeface="Symbol" panose="05050102010706020507" pitchFamily="18" charset="2"/>
              </a:rPr>
              <a:t>. </a:t>
            </a:r>
            <a:r>
              <a:rPr kumimoji="1" lang="zh-CN" altLang="en-US">
                <a:solidFill>
                  <a:srgbClr val="003300"/>
                </a:solidFill>
                <a:sym typeface="Symbol" panose="05050102010706020507" pitchFamily="18" charset="2"/>
              </a:rPr>
              <a:t>傅彦</a:t>
            </a:r>
            <a:r>
              <a:rPr kumimoji="1" lang="en-US" altLang="zh-CN">
                <a:solidFill>
                  <a:srgbClr val="003300"/>
                </a:solidFill>
                <a:sym typeface="Symbol" panose="05050102010706020507" pitchFamily="18" charset="2"/>
              </a:rPr>
              <a:t>,</a:t>
            </a:r>
            <a:r>
              <a:rPr kumimoji="1" lang="zh-CN" altLang="en-US">
                <a:solidFill>
                  <a:srgbClr val="003300"/>
                </a:solidFill>
                <a:sym typeface="Symbol" panose="05050102010706020507" pitchFamily="18" charset="2"/>
              </a:rPr>
              <a:t>王丽杰</a:t>
            </a:r>
            <a:r>
              <a:rPr kumimoji="1" lang="en-US" altLang="zh-CN">
                <a:solidFill>
                  <a:srgbClr val="003300"/>
                </a:solidFill>
                <a:sym typeface="Symbol" panose="05050102010706020507" pitchFamily="18" charset="2"/>
              </a:rPr>
              <a:t>,</a:t>
            </a:r>
            <a:r>
              <a:rPr kumimoji="1" lang="zh-CN" altLang="en-US">
                <a:solidFill>
                  <a:srgbClr val="003300"/>
                </a:solidFill>
                <a:sym typeface="Symbol" panose="05050102010706020507" pitchFamily="18" charset="2"/>
              </a:rPr>
              <a:t>顾小丰</a:t>
            </a:r>
            <a:r>
              <a:rPr kumimoji="1" lang="en-US" altLang="zh-CN">
                <a:solidFill>
                  <a:srgbClr val="003300"/>
                </a:solidFill>
                <a:sym typeface="Symbol" panose="05050102010706020507" pitchFamily="18" charset="2"/>
              </a:rPr>
              <a:t>,</a:t>
            </a:r>
            <a:r>
              <a:rPr kumimoji="1" lang="zh-CN" altLang="en-US">
                <a:solidFill>
                  <a:srgbClr val="003300"/>
                </a:solidFill>
                <a:sym typeface="Symbol" panose="05050102010706020507" pitchFamily="18" charset="2"/>
              </a:rPr>
              <a:t>尚明生</a:t>
            </a:r>
            <a:r>
              <a:rPr kumimoji="1" lang="en-US" altLang="zh-CN">
                <a:solidFill>
                  <a:srgbClr val="003300"/>
                </a:solidFill>
                <a:sym typeface="Symbol" panose="05050102010706020507" pitchFamily="18" charset="2"/>
              </a:rPr>
              <a:t>.</a:t>
            </a:r>
            <a:r>
              <a:rPr kumimoji="1" lang="zh-CN" altLang="en-US">
                <a:solidFill>
                  <a:srgbClr val="003300"/>
                </a:solidFill>
                <a:sym typeface="Symbol" panose="05050102010706020507" pitchFamily="18" charset="2"/>
              </a:rPr>
              <a:t>高等教育出版社</a:t>
            </a:r>
            <a:r>
              <a:rPr kumimoji="1" lang="en-US" altLang="zh-CN">
                <a:solidFill>
                  <a:srgbClr val="003300"/>
                </a:solidFill>
                <a:sym typeface="Symbol" panose="05050102010706020507" pitchFamily="18" charset="2"/>
              </a:rPr>
              <a:t>,2007.11</a:t>
            </a:r>
            <a:endParaRPr kumimoji="1" lang="zh-CN" altLang="en-US">
              <a:solidFill>
                <a:srgbClr val="003300"/>
              </a:solidFill>
              <a:sym typeface="Symbol" panose="05050102010706020507" pitchFamily="18" charset="2"/>
            </a:endParaRPr>
          </a:p>
        </p:txBody>
      </p:sp>
      <p:sp>
        <p:nvSpPr>
          <p:cNvPr id="1348611" name="Text Box 3"/>
          <p:cNvSpPr txBox="1">
            <a:spLocks noChangeArrowheads="1"/>
          </p:cNvSpPr>
          <p:nvPr/>
        </p:nvSpPr>
        <p:spPr bwMode="auto">
          <a:xfrm>
            <a:off x="215900" y="4276725"/>
            <a:ext cx="8748713" cy="210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spcBef>
                <a:spcPct val="0"/>
              </a:spcBef>
              <a:buClr>
                <a:schemeClr val="accent1"/>
              </a:buClr>
              <a:buSzPct val="75000"/>
              <a:buFont typeface="Monotype Sorts" pitchFamily="2" charset="2"/>
              <a:buNone/>
            </a:pPr>
            <a:r>
              <a:rPr kumimoji="1" lang="zh-CN" altLang="en-US" sz="3200">
                <a:solidFill>
                  <a:srgbClr val="FF0000"/>
                </a:solidFill>
                <a:sym typeface="Symbol" panose="05050102010706020507" pitchFamily="18" charset="2"/>
              </a:rPr>
              <a:t>参考书：</a:t>
            </a:r>
            <a:endParaRPr kumimoji="1" lang="en-US" altLang="zh-CN" sz="3200">
              <a:solidFill>
                <a:schemeClr val="tx1"/>
              </a:solidFill>
              <a:sym typeface="Symbol" panose="05050102010706020507" pitchFamily="18" charset="2"/>
            </a:endParaRPr>
          </a:p>
          <a:p>
            <a:pPr algn="l" eaLnBrk="1" hangingPunct="1">
              <a:spcBef>
                <a:spcPct val="0"/>
              </a:spcBef>
              <a:buClr>
                <a:srgbClr val="333399"/>
              </a:buClr>
              <a:buSzPct val="75000"/>
              <a:buFont typeface="Monotype Sorts" pitchFamily="2" charset="2"/>
              <a:buChar char="X"/>
            </a:pPr>
            <a:r>
              <a:rPr kumimoji="1" lang="zh-CN" altLang="en-US" sz="2600">
                <a:solidFill>
                  <a:srgbClr val="0000FF"/>
                </a:solidFill>
                <a:sym typeface="Symbol" panose="05050102010706020507" pitchFamily="18" charset="2"/>
              </a:rPr>
              <a:t>离散数学</a:t>
            </a:r>
            <a:r>
              <a:rPr kumimoji="1" lang="en-US" altLang="zh-CN" sz="2600">
                <a:solidFill>
                  <a:srgbClr val="0000FF"/>
                </a:solidFill>
                <a:sym typeface="Symbol" panose="05050102010706020507" pitchFamily="18" charset="2"/>
              </a:rPr>
              <a:t>.</a:t>
            </a:r>
            <a:r>
              <a:rPr kumimoji="1" lang="zh-CN" altLang="en-US" sz="2600">
                <a:solidFill>
                  <a:srgbClr val="003300"/>
                </a:solidFill>
                <a:sym typeface="Symbol" panose="05050102010706020507" pitchFamily="18" charset="2"/>
              </a:rPr>
              <a:t>左孝凌</a:t>
            </a:r>
            <a:r>
              <a:rPr kumimoji="1" lang="en-US" altLang="zh-CN" sz="2600">
                <a:solidFill>
                  <a:srgbClr val="003300"/>
                </a:solidFill>
                <a:sym typeface="Symbol" panose="05050102010706020507" pitchFamily="18" charset="2"/>
              </a:rPr>
              <a:t>,</a:t>
            </a:r>
            <a:r>
              <a:rPr kumimoji="1" lang="zh-CN" altLang="en-US" sz="2600">
                <a:solidFill>
                  <a:srgbClr val="003300"/>
                </a:solidFill>
                <a:sym typeface="Symbol" panose="05050102010706020507" pitchFamily="18" charset="2"/>
              </a:rPr>
              <a:t>李为鉴</a:t>
            </a:r>
            <a:r>
              <a:rPr kumimoji="1" lang="en-US" altLang="zh-CN" sz="2600">
                <a:solidFill>
                  <a:srgbClr val="003300"/>
                </a:solidFill>
                <a:sym typeface="Symbol" panose="05050102010706020507" pitchFamily="18" charset="2"/>
              </a:rPr>
              <a:t>,</a:t>
            </a:r>
            <a:r>
              <a:rPr kumimoji="1" lang="zh-CN" altLang="en-US" sz="2600">
                <a:solidFill>
                  <a:srgbClr val="003300"/>
                </a:solidFill>
                <a:sym typeface="Symbol" panose="05050102010706020507" pitchFamily="18" charset="2"/>
              </a:rPr>
              <a:t>刘永才</a:t>
            </a:r>
            <a:r>
              <a:rPr kumimoji="1" lang="en-US" altLang="zh-CN" sz="2600">
                <a:solidFill>
                  <a:srgbClr val="003300"/>
                </a:solidFill>
                <a:sym typeface="Symbol" panose="05050102010706020507" pitchFamily="18" charset="2"/>
              </a:rPr>
              <a:t>,</a:t>
            </a:r>
            <a:r>
              <a:rPr kumimoji="1" lang="zh-CN" altLang="en-US" sz="2600">
                <a:solidFill>
                  <a:srgbClr val="003300"/>
                </a:solidFill>
                <a:sym typeface="Symbol" panose="05050102010706020507" pitchFamily="18" charset="2"/>
              </a:rPr>
              <a:t>上海科学技术出版社</a:t>
            </a:r>
          </a:p>
          <a:p>
            <a:pPr eaLnBrk="1" hangingPunct="1">
              <a:spcBef>
                <a:spcPct val="0"/>
              </a:spcBef>
              <a:buClr>
                <a:srgbClr val="333399"/>
              </a:buClr>
              <a:buSzPct val="75000"/>
              <a:buFont typeface="Monotype Sorts" pitchFamily="2" charset="2"/>
              <a:buChar char="X"/>
            </a:pPr>
            <a:r>
              <a:rPr kumimoji="1" lang="zh-CN" altLang="en-US" sz="2600">
                <a:solidFill>
                  <a:srgbClr val="0000FF"/>
                </a:solidFill>
                <a:sym typeface="Symbol" panose="05050102010706020507" pitchFamily="18" charset="2"/>
              </a:rPr>
              <a:t>离散数学</a:t>
            </a:r>
            <a:r>
              <a:rPr kumimoji="1" lang="en-US" altLang="zh-CN" sz="2600">
                <a:solidFill>
                  <a:srgbClr val="0000FF"/>
                </a:solidFill>
                <a:sym typeface="Symbol" panose="05050102010706020507" pitchFamily="18" charset="2"/>
              </a:rPr>
              <a:t>.</a:t>
            </a:r>
            <a:r>
              <a:rPr kumimoji="1" lang="zh-CN" altLang="en-US" sz="2600">
                <a:solidFill>
                  <a:srgbClr val="003300"/>
                </a:solidFill>
                <a:sym typeface="Symbol" panose="05050102010706020507" pitchFamily="18" charset="2"/>
              </a:rPr>
              <a:t>李盘林</a:t>
            </a:r>
            <a:r>
              <a:rPr kumimoji="1" lang="en-US" altLang="zh-CN" sz="2600">
                <a:solidFill>
                  <a:srgbClr val="003300"/>
                </a:solidFill>
                <a:sym typeface="Symbol" panose="05050102010706020507" pitchFamily="18" charset="2"/>
              </a:rPr>
              <a:t>,</a:t>
            </a:r>
            <a:r>
              <a:rPr kumimoji="1" lang="zh-CN" altLang="en-US" sz="2600">
                <a:solidFill>
                  <a:srgbClr val="003300"/>
                </a:solidFill>
                <a:sym typeface="Symbol" panose="05050102010706020507" pitchFamily="18" charset="2"/>
              </a:rPr>
              <a:t>高等教育出版社</a:t>
            </a:r>
          </a:p>
          <a:p>
            <a:pPr eaLnBrk="1" hangingPunct="1">
              <a:spcBef>
                <a:spcPct val="0"/>
              </a:spcBef>
              <a:buClr>
                <a:srgbClr val="333399"/>
              </a:buClr>
              <a:buSzPct val="75000"/>
              <a:buFont typeface="Monotype Sorts" pitchFamily="2" charset="2"/>
              <a:buChar char="X"/>
            </a:pPr>
            <a:r>
              <a:rPr kumimoji="1" lang="en-US" altLang="zh-CN" sz="2600">
                <a:solidFill>
                  <a:srgbClr val="003300"/>
                </a:solidFill>
                <a:sym typeface="Symbol" panose="05050102010706020507" pitchFamily="18" charset="2"/>
              </a:rPr>
              <a:t>《Discrete Mathematics》, Richard Johnsonbaugh</a:t>
            </a:r>
          </a:p>
        </p:txBody>
      </p:sp>
      <p:sp>
        <p:nvSpPr>
          <p:cNvPr id="12293" name="Rectangle 4"/>
          <p:cNvSpPr>
            <a:spLocks noGrp="1" noChangeArrowheads="1"/>
          </p:cNvSpPr>
          <p:nvPr>
            <p:ph type="title" idx="4294967295"/>
          </p:nvPr>
        </p:nvSpPr>
        <p:spPr>
          <a:xfrm>
            <a:off x="611188" y="417513"/>
            <a:ext cx="8064500" cy="708025"/>
          </a:xfrm>
        </p:spPr>
        <p:txBody>
          <a:bodyPr/>
          <a:lstStyle/>
          <a:p>
            <a:pPr eaLnBrk="1" hangingPunct="1"/>
            <a:r>
              <a:rPr lang="zh-CN" altLang="en-US" smtClean="0"/>
              <a:t>教材与参考书</a:t>
            </a: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9" fill="hold" grpId="0" nodeType="clickEffect">
                                  <p:stCondLst>
                                    <p:cond delay="0"/>
                                  </p:stCondLst>
                                  <p:childTnLst>
                                    <p:set>
                                      <p:cBhvr>
                                        <p:cTn id="6" dur="1" fill="hold">
                                          <p:stCondLst>
                                            <p:cond delay="0"/>
                                          </p:stCondLst>
                                        </p:cTn>
                                        <p:tgtEl>
                                          <p:spTgt spid="1348610">
                                            <p:txEl>
                                              <p:pRg st="0" end="0"/>
                                            </p:txEl>
                                          </p:spTgt>
                                        </p:tgtEl>
                                        <p:attrNameLst>
                                          <p:attrName>style.visibility</p:attrName>
                                        </p:attrNameLst>
                                      </p:cBhvr>
                                      <p:to>
                                        <p:strVal val="visible"/>
                                      </p:to>
                                    </p:set>
                                    <p:anim calcmode="lin" valueType="num">
                                      <p:cBhvr additive="base">
                                        <p:cTn id="7" dur="500" fill="hold"/>
                                        <p:tgtEl>
                                          <p:spTgt spid="134861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48610">
                                            <p:txEl>
                                              <p:pRg st="0" end="0"/>
                                            </p:txEl>
                                          </p:spTgt>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9" fill="hold" grpId="0" nodeType="afterEffect">
                                  <p:stCondLst>
                                    <p:cond delay="0"/>
                                  </p:stCondLst>
                                  <p:childTnLst>
                                    <p:set>
                                      <p:cBhvr>
                                        <p:cTn id="11" dur="1" fill="hold">
                                          <p:stCondLst>
                                            <p:cond delay="0"/>
                                          </p:stCondLst>
                                        </p:cTn>
                                        <p:tgtEl>
                                          <p:spTgt spid="1348610">
                                            <p:txEl>
                                              <p:pRg st="1" end="1"/>
                                            </p:txEl>
                                          </p:spTgt>
                                        </p:tgtEl>
                                        <p:attrNameLst>
                                          <p:attrName>style.visibility</p:attrName>
                                        </p:attrNameLst>
                                      </p:cBhvr>
                                      <p:to>
                                        <p:strVal val="visible"/>
                                      </p:to>
                                    </p:set>
                                    <p:anim calcmode="lin" valueType="num">
                                      <p:cBhvr additive="base">
                                        <p:cTn id="12" dur="500" fill="hold"/>
                                        <p:tgtEl>
                                          <p:spTgt spid="1348610">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348610">
                                            <p:txEl>
                                              <p:pRg st="1" end="1"/>
                                            </p:txEl>
                                          </p:spTgt>
                                        </p:tgtEl>
                                        <p:attrNameLst>
                                          <p:attrName>ppt_y</p:attrName>
                                        </p:attrNameLst>
                                      </p:cBhvr>
                                      <p:tavLst>
                                        <p:tav tm="0">
                                          <p:val>
                                            <p:strVal val="0-#ppt_h/2"/>
                                          </p:val>
                                        </p:tav>
                                        <p:tav tm="100000">
                                          <p:val>
                                            <p:strVal val="#ppt_y"/>
                                          </p:val>
                                        </p:tav>
                                      </p:tavLst>
                                    </p:anim>
                                  </p:childTnLst>
                                </p:cTn>
                              </p:par>
                            </p:childTnLst>
                          </p:cTn>
                        </p:par>
                        <p:par>
                          <p:cTn id="14" fill="hold" nodeType="afterGroup">
                            <p:stCondLst>
                              <p:cond delay="1000"/>
                            </p:stCondLst>
                            <p:childTnLst>
                              <p:par>
                                <p:cTn id="15" presetID="2" presetClass="entr" presetSubtype="9" fill="hold" grpId="0" nodeType="afterEffect">
                                  <p:stCondLst>
                                    <p:cond delay="0"/>
                                  </p:stCondLst>
                                  <p:childTnLst>
                                    <p:set>
                                      <p:cBhvr>
                                        <p:cTn id="16" dur="1" fill="hold">
                                          <p:stCondLst>
                                            <p:cond delay="0"/>
                                          </p:stCondLst>
                                        </p:cTn>
                                        <p:tgtEl>
                                          <p:spTgt spid="1348610">
                                            <p:txEl>
                                              <p:pRg st="2" end="2"/>
                                            </p:txEl>
                                          </p:spTgt>
                                        </p:tgtEl>
                                        <p:attrNameLst>
                                          <p:attrName>style.visibility</p:attrName>
                                        </p:attrNameLst>
                                      </p:cBhvr>
                                      <p:to>
                                        <p:strVal val="visible"/>
                                      </p:to>
                                    </p:set>
                                    <p:anim calcmode="lin" valueType="num">
                                      <p:cBhvr additive="base">
                                        <p:cTn id="17" dur="500" fill="hold"/>
                                        <p:tgtEl>
                                          <p:spTgt spid="1348610">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348610">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9" fill="hold" grpId="0" nodeType="clickEffect">
                                  <p:stCondLst>
                                    <p:cond delay="0"/>
                                  </p:stCondLst>
                                  <p:childTnLst>
                                    <p:set>
                                      <p:cBhvr>
                                        <p:cTn id="22" dur="1" fill="hold">
                                          <p:stCondLst>
                                            <p:cond delay="0"/>
                                          </p:stCondLst>
                                        </p:cTn>
                                        <p:tgtEl>
                                          <p:spTgt spid="1348611">
                                            <p:txEl>
                                              <p:pRg st="0" end="0"/>
                                            </p:txEl>
                                          </p:spTgt>
                                        </p:tgtEl>
                                        <p:attrNameLst>
                                          <p:attrName>style.visibility</p:attrName>
                                        </p:attrNameLst>
                                      </p:cBhvr>
                                      <p:to>
                                        <p:strVal val="visible"/>
                                      </p:to>
                                    </p:set>
                                    <p:anim calcmode="lin" valueType="num">
                                      <p:cBhvr additive="base">
                                        <p:cTn id="23" dur="500" fill="hold"/>
                                        <p:tgtEl>
                                          <p:spTgt spid="1348611">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348611">
                                            <p:txEl>
                                              <p:pRg st="0" end="0"/>
                                            </p:txEl>
                                          </p:spTgt>
                                        </p:tgtEl>
                                        <p:attrNameLst>
                                          <p:attrName>ppt_y</p:attrName>
                                        </p:attrNameLst>
                                      </p:cBhvr>
                                      <p:tavLst>
                                        <p:tav tm="0">
                                          <p:val>
                                            <p:strVal val="0-#ppt_h/2"/>
                                          </p:val>
                                        </p:tav>
                                        <p:tav tm="100000">
                                          <p:val>
                                            <p:strVal val="#ppt_y"/>
                                          </p:val>
                                        </p:tav>
                                      </p:tavLst>
                                    </p:anim>
                                  </p:childTnLst>
                                </p:cTn>
                              </p:par>
                            </p:childTnLst>
                          </p:cTn>
                        </p:par>
                        <p:par>
                          <p:cTn id="25" fill="hold" nodeType="afterGroup">
                            <p:stCondLst>
                              <p:cond delay="500"/>
                            </p:stCondLst>
                            <p:childTnLst>
                              <p:par>
                                <p:cTn id="26" presetID="2" presetClass="entr" presetSubtype="9" fill="hold" grpId="0" nodeType="afterEffect">
                                  <p:stCondLst>
                                    <p:cond delay="0"/>
                                  </p:stCondLst>
                                  <p:childTnLst>
                                    <p:set>
                                      <p:cBhvr>
                                        <p:cTn id="27" dur="1" fill="hold">
                                          <p:stCondLst>
                                            <p:cond delay="0"/>
                                          </p:stCondLst>
                                        </p:cTn>
                                        <p:tgtEl>
                                          <p:spTgt spid="1348611">
                                            <p:txEl>
                                              <p:pRg st="1" end="1"/>
                                            </p:txEl>
                                          </p:spTgt>
                                        </p:tgtEl>
                                        <p:attrNameLst>
                                          <p:attrName>style.visibility</p:attrName>
                                        </p:attrNameLst>
                                      </p:cBhvr>
                                      <p:to>
                                        <p:strVal val="visible"/>
                                      </p:to>
                                    </p:set>
                                    <p:anim calcmode="lin" valueType="num">
                                      <p:cBhvr additive="base">
                                        <p:cTn id="28" dur="500" fill="hold"/>
                                        <p:tgtEl>
                                          <p:spTgt spid="1348611">
                                            <p:txEl>
                                              <p:pRg st="1" end="1"/>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1348611">
                                            <p:txEl>
                                              <p:pRg st="1" end="1"/>
                                            </p:txEl>
                                          </p:spTgt>
                                        </p:tgtEl>
                                        <p:attrNameLst>
                                          <p:attrName>ppt_y</p:attrName>
                                        </p:attrNameLst>
                                      </p:cBhvr>
                                      <p:tavLst>
                                        <p:tav tm="0">
                                          <p:val>
                                            <p:strVal val="0-#ppt_h/2"/>
                                          </p:val>
                                        </p:tav>
                                        <p:tav tm="100000">
                                          <p:val>
                                            <p:strVal val="#ppt_y"/>
                                          </p:val>
                                        </p:tav>
                                      </p:tavLst>
                                    </p:anim>
                                  </p:childTnLst>
                                </p:cTn>
                              </p:par>
                            </p:childTnLst>
                          </p:cTn>
                        </p:par>
                        <p:par>
                          <p:cTn id="30" fill="hold" nodeType="afterGroup">
                            <p:stCondLst>
                              <p:cond delay="1000"/>
                            </p:stCondLst>
                            <p:childTnLst>
                              <p:par>
                                <p:cTn id="31" presetID="2" presetClass="entr" presetSubtype="9" fill="hold" grpId="0" nodeType="afterEffect">
                                  <p:stCondLst>
                                    <p:cond delay="0"/>
                                  </p:stCondLst>
                                  <p:childTnLst>
                                    <p:set>
                                      <p:cBhvr>
                                        <p:cTn id="32" dur="1" fill="hold">
                                          <p:stCondLst>
                                            <p:cond delay="0"/>
                                          </p:stCondLst>
                                        </p:cTn>
                                        <p:tgtEl>
                                          <p:spTgt spid="1348611">
                                            <p:txEl>
                                              <p:pRg st="2" end="2"/>
                                            </p:txEl>
                                          </p:spTgt>
                                        </p:tgtEl>
                                        <p:attrNameLst>
                                          <p:attrName>style.visibility</p:attrName>
                                        </p:attrNameLst>
                                      </p:cBhvr>
                                      <p:to>
                                        <p:strVal val="visible"/>
                                      </p:to>
                                    </p:set>
                                    <p:anim calcmode="lin" valueType="num">
                                      <p:cBhvr additive="base">
                                        <p:cTn id="33" dur="500" fill="hold"/>
                                        <p:tgtEl>
                                          <p:spTgt spid="1348611">
                                            <p:txEl>
                                              <p:pRg st="2" end="2"/>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348611">
                                            <p:txEl>
                                              <p:pRg st="2" end="2"/>
                                            </p:txEl>
                                          </p:spTgt>
                                        </p:tgtEl>
                                        <p:attrNameLst>
                                          <p:attrName>ppt_y</p:attrName>
                                        </p:attrNameLst>
                                      </p:cBhvr>
                                      <p:tavLst>
                                        <p:tav tm="0">
                                          <p:val>
                                            <p:strVal val="0-#ppt_h/2"/>
                                          </p:val>
                                        </p:tav>
                                        <p:tav tm="100000">
                                          <p:val>
                                            <p:strVal val="#ppt_y"/>
                                          </p:val>
                                        </p:tav>
                                      </p:tavLst>
                                    </p:anim>
                                  </p:childTnLst>
                                </p:cTn>
                              </p:par>
                            </p:childTnLst>
                          </p:cTn>
                        </p:par>
                        <p:par>
                          <p:cTn id="35" fill="hold" nodeType="afterGroup">
                            <p:stCondLst>
                              <p:cond delay="1500"/>
                            </p:stCondLst>
                            <p:childTnLst>
                              <p:par>
                                <p:cTn id="36" presetID="2" presetClass="entr" presetSubtype="9" fill="hold" grpId="0" nodeType="afterEffect">
                                  <p:stCondLst>
                                    <p:cond delay="0"/>
                                  </p:stCondLst>
                                  <p:childTnLst>
                                    <p:set>
                                      <p:cBhvr>
                                        <p:cTn id="37" dur="1" fill="hold">
                                          <p:stCondLst>
                                            <p:cond delay="0"/>
                                          </p:stCondLst>
                                        </p:cTn>
                                        <p:tgtEl>
                                          <p:spTgt spid="1348611">
                                            <p:txEl>
                                              <p:pRg st="3" end="3"/>
                                            </p:txEl>
                                          </p:spTgt>
                                        </p:tgtEl>
                                        <p:attrNameLst>
                                          <p:attrName>style.visibility</p:attrName>
                                        </p:attrNameLst>
                                      </p:cBhvr>
                                      <p:to>
                                        <p:strVal val="visible"/>
                                      </p:to>
                                    </p:set>
                                    <p:anim calcmode="lin" valueType="num">
                                      <p:cBhvr additive="base">
                                        <p:cTn id="38" dur="500" fill="hold"/>
                                        <p:tgtEl>
                                          <p:spTgt spid="1348611">
                                            <p:txEl>
                                              <p:pRg st="3" end="3"/>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1348611">
                                            <p:txEl>
                                              <p:pRg st="3" end="3"/>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8610" grpId="0" build="p" autoUpdateAnimBg="0"/>
      <p:bldP spid="1348611" grpId="0" build="p" autoUpdateAnimBg="0" advAuto="50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fld id="{1147CAAA-C76D-4603-A006-5017A2410808}" type="datetime1">
              <a:rPr lang="zh-CN" altLang="en-US" sz="2000" smtClean="0">
                <a:solidFill>
                  <a:srgbClr val="0000FF"/>
                </a:solidFill>
              </a:rPr>
              <a:pPr algn="l">
                <a:lnSpc>
                  <a:spcPct val="100000"/>
                </a:lnSpc>
                <a:spcBef>
                  <a:spcPct val="0"/>
                </a:spcBef>
                <a:buClrTx/>
                <a:buFontTx/>
                <a:buNone/>
              </a:pPr>
              <a:t>2019/2/24</a:t>
            </a:fld>
            <a:endParaRPr lang="en-US" altLang="zh-CN" sz="2000" smtClean="0">
              <a:solidFill>
                <a:srgbClr val="0000FF"/>
              </a:solidFill>
            </a:endParaRPr>
          </a:p>
        </p:txBody>
      </p:sp>
      <p:sp>
        <p:nvSpPr>
          <p:cNvPr id="13315" name="Rectangle 2"/>
          <p:cNvSpPr>
            <a:spLocks noGrp="1" noChangeArrowheads="1"/>
          </p:cNvSpPr>
          <p:nvPr>
            <p:ph type="title"/>
          </p:nvPr>
        </p:nvSpPr>
        <p:spPr>
          <a:xfrm>
            <a:off x="611188" y="417513"/>
            <a:ext cx="8064500" cy="708025"/>
          </a:xfrm>
        </p:spPr>
        <p:txBody>
          <a:bodyPr/>
          <a:lstStyle/>
          <a:p>
            <a:pPr eaLnBrk="1" hangingPunct="1"/>
            <a:r>
              <a:rPr lang="zh-CN" altLang="en-US" smtClean="0"/>
              <a:t>教学要求</a:t>
            </a:r>
          </a:p>
        </p:txBody>
      </p:sp>
      <p:sp>
        <p:nvSpPr>
          <p:cNvPr id="1349635" name="Rectangle 3"/>
          <p:cNvSpPr>
            <a:spLocks noGrp="1" noChangeArrowheads="1"/>
          </p:cNvSpPr>
          <p:nvPr>
            <p:ph type="body" idx="1"/>
          </p:nvPr>
        </p:nvSpPr>
        <p:spPr>
          <a:xfrm>
            <a:off x="574675" y="1243013"/>
            <a:ext cx="8101013" cy="4875212"/>
          </a:xfrm>
        </p:spPr>
        <p:txBody>
          <a:bodyPr/>
          <a:lstStyle/>
          <a:p>
            <a:pPr marL="533400" indent="-533400" eaLnBrk="1" hangingPunct="1">
              <a:lnSpc>
                <a:spcPct val="150000"/>
              </a:lnSpc>
              <a:buClr>
                <a:srgbClr val="0000FF"/>
              </a:buClr>
              <a:buFont typeface="Wingdings" panose="05000000000000000000" pitchFamily="2" charset="2"/>
              <a:buChar char="Ø"/>
            </a:pPr>
            <a:r>
              <a:rPr lang="zh-CN" altLang="en-US" dirty="0" smtClean="0">
                <a:solidFill>
                  <a:srgbClr val="FF0000"/>
                </a:solidFill>
              </a:rPr>
              <a:t>上课纪律要求：</a:t>
            </a:r>
            <a:r>
              <a:rPr lang="zh-CN" altLang="en-US" dirty="0" smtClean="0"/>
              <a:t>不能迟到、旷课、早退；不讲与上课内容无关的话。</a:t>
            </a:r>
          </a:p>
          <a:p>
            <a:pPr marL="533400" indent="-533400" eaLnBrk="1" hangingPunct="1">
              <a:lnSpc>
                <a:spcPct val="150000"/>
              </a:lnSpc>
              <a:buClr>
                <a:srgbClr val="0000FF"/>
              </a:buClr>
              <a:buFont typeface="Wingdings" panose="05000000000000000000" pitchFamily="2" charset="2"/>
              <a:buChar char="Ø"/>
            </a:pPr>
            <a:r>
              <a:rPr lang="zh-CN" altLang="en-US" dirty="0" smtClean="0">
                <a:solidFill>
                  <a:srgbClr val="FF0000"/>
                </a:solidFill>
              </a:rPr>
              <a:t>学生作业要求：</a:t>
            </a:r>
            <a:r>
              <a:rPr lang="zh-CN" altLang="en-US" dirty="0" smtClean="0"/>
              <a:t>独立地完成作业，按时保质保量交作业。</a:t>
            </a:r>
          </a:p>
          <a:p>
            <a:pPr marL="533400" indent="-533400" eaLnBrk="1" hangingPunct="1">
              <a:lnSpc>
                <a:spcPct val="150000"/>
              </a:lnSpc>
              <a:buClr>
                <a:srgbClr val="0000FF"/>
              </a:buClr>
              <a:buFont typeface="Wingdings" panose="05000000000000000000" pitchFamily="2" charset="2"/>
              <a:buChar char="Ø"/>
            </a:pPr>
            <a:r>
              <a:rPr lang="zh-CN" altLang="en-US" dirty="0" smtClean="0">
                <a:solidFill>
                  <a:srgbClr val="FF0000"/>
                </a:solidFill>
              </a:rPr>
              <a:t>上课学习要求：</a:t>
            </a:r>
            <a:r>
              <a:rPr lang="zh-CN" altLang="en-US" dirty="0" smtClean="0"/>
              <a:t>积极思考问题，踊跃发言，配合教师完成课堂内容。</a:t>
            </a:r>
          </a:p>
          <a:p>
            <a:pPr marL="533400" indent="-533400" eaLnBrk="1" hangingPunct="1">
              <a:lnSpc>
                <a:spcPct val="150000"/>
              </a:lnSpc>
              <a:buClr>
                <a:srgbClr val="0000FF"/>
              </a:buClr>
              <a:buFont typeface="Wingdings" panose="05000000000000000000" pitchFamily="2" charset="2"/>
              <a:buChar char="Ø"/>
            </a:pPr>
            <a:r>
              <a:rPr lang="zh-CN" altLang="en-US" dirty="0" smtClean="0">
                <a:solidFill>
                  <a:srgbClr val="FF0000"/>
                </a:solidFill>
              </a:rPr>
              <a:t>课程考试要求：</a:t>
            </a:r>
            <a:r>
              <a:rPr lang="zh-CN" altLang="en-US" dirty="0" smtClean="0"/>
              <a:t>闭卷笔试。</a:t>
            </a:r>
            <a:endParaRPr lang="en-US" altLang="zh-CN" dirty="0" smtClean="0"/>
          </a:p>
        </p:txBody>
      </p:sp>
    </p:spTree>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电子科技大学离散数学课程组">
  <a:themeElements>
    <a:clrScheme name="电子科技大学离散数学课程组 9">
      <a:dk1>
        <a:srgbClr val="330066"/>
      </a:dk1>
      <a:lt1>
        <a:srgbClr val="D8DADA"/>
      </a:lt1>
      <a:dk2>
        <a:srgbClr val="FFFFFF"/>
      </a:dk2>
      <a:lt2>
        <a:srgbClr val="6B6B6B"/>
      </a:lt2>
      <a:accent1>
        <a:srgbClr val="DF0029"/>
      </a:accent1>
      <a:accent2>
        <a:srgbClr val="DF0029"/>
      </a:accent2>
      <a:accent3>
        <a:srgbClr val="E9EAEA"/>
      </a:accent3>
      <a:accent4>
        <a:srgbClr val="2A0056"/>
      </a:accent4>
      <a:accent5>
        <a:srgbClr val="ECAAAC"/>
      </a:accent5>
      <a:accent6>
        <a:srgbClr val="CA0024"/>
      </a:accent6>
      <a:hlink>
        <a:srgbClr val="135A9A"/>
      </a:hlink>
      <a:folHlink>
        <a:srgbClr val="711C81"/>
      </a:folHlink>
    </a:clrScheme>
    <a:fontScheme name="电子科技大学离散数学课程组">
      <a:majorFont>
        <a:latin typeface="黑体"/>
        <a:ea typeface="黑体"/>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66">
            <a:alpha val="89999"/>
          </a:srgbClr>
        </a:solidFill>
        <a:ln w="12700" cap="flat" cmpd="sng" algn="ctr">
          <a:solidFill>
            <a:srgbClr val="003300"/>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FF0000"/>
            </a:solidFill>
            <a:effectLst/>
            <a:latin typeface="黑体" pitchFamily="2" charset="-122"/>
            <a:ea typeface="黑体" pitchFamily="2" charset="-122"/>
          </a:defRPr>
        </a:defPPr>
      </a:lstStyle>
    </a:spDef>
    <a:lnDef>
      <a:spPr bwMode="auto">
        <a:xfrm>
          <a:off x="0" y="0"/>
          <a:ext cx="1" cy="1"/>
        </a:xfrm>
        <a:custGeom>
          <a:avLst/>
          <a:gdLst/>
          <a:ahLst/>
          <a:cxnLst/>
          <a:rect l="0" t="0" r="0" b="0"/>
          <a:pathLst/>
        </a:custGeom>
        <a:solidFill>
          <a:srgbClr val="FFFF66">
            <a:alpha val="89999"/>
          </a:srgbClr>
        </a:solidFill>
        <a:ln w="12700" cap="flat" cmpd="sng" algn="ctr">
          <a:solidFill>
            <a:srgbClr val="003300"/>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FF0000"/>
            </a:solidFill>
            <a:effectLst/>
            <a:latin typeface="黑体" pitchFamily="2" charset="-122"/>
            <a:ea typeface="黑体" pitchFamily="2" charset="-122"/>
          </a:defRPr>
        </a:defPPr>
      </a:lstStyle>
    </a:lnDef>
  </a:objectDefaults>
  <a:extraClrSchemeLst>
    <a:extraClrScheme>
      <a:clrScheme name="电子科技大学离散数学课程组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电子科技大学离散数学课程组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电子科技大学离散数学课程组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电子科技大学离散数学课程组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电子科技大学离散数学课程组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电子科技大学离散数学课程组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电子科技大学离散数学课程组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电子科技大学离散数学课程组 8">
        <a:dk1>
          <a:srgbClr val="330066"/>
        </a:dk1>
        <a:lt1>
          <a:srgbClr val="D8DADA"/>
        </a:lt1>
        <a:dk2>
          <a:srgbClr val="FFFFFF"/>
        </a:dk2>
        <a:lt2>
          <a:srgbClr val="6B6B6B"/>
        </a:lt2>
        <a:accent1>
          <a:srgbClr val="DF0029"/>
        </a:accent1>
        <a:accent2>
          <a:srgbClr val="8FECE5"/>
        </a:accent2>
        <a:accent3>
          <a:srgbClr val="E9EAEA"/>
        </a:accent3>
        <a:accent4>
          <a:srgbClr val="2A0056"/>
        </a:accent4>
        <a:accent5>
          <a:srgbClr val="ECAAAC"/>
        </a:accent5>
        <a:accent6>
          <a:srgbClr val="81D6CF"/>
        </a:accent6>
        <a:hlink>
          <a:srgbClr val="135A9A"/>
        </a:hlink>
        <a:folHlink>
          <a:srgbClr val="711C81"/>
        </a:folHlink>
      </a:clrScheme>
      <a:clrMap bg1="lt1" tx1="dk1" bg2="lt2" tx2="dk2" accent1="accent1" accent2="accent2" accent3="accent3" accent4="accent4" accent5="accent5" accent6="accent6" hlink="hlink" folHlink="folHlink"/>
    </a:extraClrScheme>
    <a:extraClrScheme>
      <a:clrScheme name="电子科技大学离散数学课程组 9">
        <a:dk1>
          <a:srgbClr val="330066"/>
        </a:dk1>
        <a:lt1>
          <a:srgbClr val="D8DADA"/>
        </a:lt1>
        <a:dk2>
          <a:srgbClr val="FFFFFF"/>
        </a:dk2>
        <a:lt2>
          <a:srgbClr val="6B6B6B"/>
        </a:lt2>
        <a:accent1>
          <a:srgbClr val="DF0029"/>
        </a:accent1>
        <a:accent2>
          <a:srgbClr val="DF0029"/>
        </a:accent2>
        <a:accent3>
          <a:srgbClr val="E9EAEA"/>
        </a:accent3>
        <a:accent4>
          <a:srgbClr val="2A0056"/>
        </a:accent4>
        <a:accent5>
          <a:srgbClr val="ECAAAC"/>
        </a:accent5>
        <a:accent6>
          <a:srgbClr val="CA0024"/>
        </a:accent6>
        <a:hlink>
          <a:srgbClr val="135A9A"/>
        </a:hlink>
        <a:folHlink>
          <a:srgbClr val="711C8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电子科技大学离散数学课程组</Template>
  <TotalTime>2203</TotalTime>
  <Words>635</Words>
  <Application>Microsoft Office PowerPoint</Application>
  <PresentationFormat>全屏显示(4:3)</PresentationFormat>
  <Paragraphs>71</Paragraphs>
  <Slides>10</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10</vt:i4>
      </vt:variant>
    </vt:vector>
  </HeadingPairs>
  <TitlesOfParts>
    <vt:vector size="22" baseType="lpstr">
      <vt:lpstr>Monotype Sorts</vt:lpstr>
      <vt:lpstr>黑体</vt:lpstr>
      <vt:lpstr>华文楷体</vt:lpstr>
      <vt:lpstr>华文新魏</vt:lpstr>
      <vt:lpstr>隶书</vt:lpstr>
      <vt:lpstr>宋体</vt:lpstr>
      <vt:lpstr>Arial</vt:lpstr>
      <vt:lpstr>Impact</vt:lpstr>
      <vt:lpstr>Symbol</vt:lpstr>
      <vt:lpstr>Times New Roman</vt:lpstr>
      <vt:lpstr>Wingdings</vt:lpstr>
      <vt:lpstr>电子科技大学离散数学课程组</vt:lpstr>
      <vt:lpstr>PowerPoint 演示文稿</vt:lpstr>
      <vt:lpstr>离散数学的研究对象</vt:lpstr>
      <vt:lpstr>离散数学的构成</vt:lpstr>
      <vt:lpstr>学习离散数学的目的</vt:lpstr>
      <vt:lpstr>离散数学的教学目标</vt:lpstr>
      <vt:lpstr>离散数学的教学目标</vt:lpstr>
      <vt:lpstr>教学安排</vt:lpstr>
      <vt:lpstr>教材与参考书</vt:lpstr>
      <vt:lpstr>教学要求</vt:lpstr>
      <vt:lpstr>PowerPoint 演示文稿</vt:lpstr>
    </vt:vector>
  </TitlesOfParts>
  <Company>UESTC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顾小丰</dc:creator>
  <cp:lastModifiedBy>GuXF-QiuH</cp:lastModifiedBy>
  <cp:revision>45</cp:revision>
  <dcterms:created xsi:type="dcterms:W3CDTF">2008-02-21T03:51:14Z</dcterms:created>
  <dcterms:modified xsi:type="dcterms:W3CDTF">2019-02-24T14:52:56Z</dcterms:modified>
</cp:coreProperties>
</file>