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69"/>
  </p:notesMasterIdLst>
  <p:sldIdLst>
    <p:sldId id="256" r:id="rId2"/>
    <p:sldId id="1185" r:id="rId3"/>
    <p:sldId id="1186" r:id="rId4"/>
    <p:sldId id="1187" r:id="rId5"/>
    <p:sldId id="1188" r:id="rId6"/>
    <p:sldId id="1189" r:id="rId7"/>
    <p:sldId id="1190" r:id="rId8"/>
    <p:sldId id="1191" r:id="rId9"/>
    <p:sldId id="1250" r:id="rId10"/>
    <p:sldId id="1192" r:id="rId11"/>
    <p:sldId id="1193" r:id="rId12"/>
    <p:sldId id="1194" r:id="rId13"/>
    <p:sldId id="1195" r:id="rId14"/>
    <p:sldId id="1248" r:id="rId15"/>
    <p:sldId id="1196" r:id="rId16"/>
    <p:sldId id="1197" r:id="rId17"/>
    <p:sldId id="1198" r:id="rId18"/>
    <p:sldId id="1199" r:id="rId19"/>
    <p:sldId id="1200" r:id="rId20"/>
    <p:sldId id="1201" r:id="rId21"/>
    <p:sldId id="1202" r:id="rId22"/>
    <p:sldId id="1203" r:id="rId23"/>
    <p:sldId id="1204" r:id="rId24"/>
    <p:sldId id="1205" r:id="rId25"/>
    <p:sldId id="1206" r:id="rId26"/>
    <p:sldId id="1207" r:id="rId27"/>
    <p:sldId id="1208" r:id="rId28"/>
    <p:sldId id="1209" r:id="rId29"/>
    <p:sldId id="1210" r:id="rId30"/>
    <p:sldId id="1211" r:id="rId31"/>
    <p:sldId id="1212" r:id="rId32"/>
    <p:sldId id="1213" r:id="rId33"/>
    <p:sldId id="1214" r:id="rId34"/>
    <p:sldId id="1215" r:id="rId35"/>
    <p:sldId id="1216" r:id="rId36"/>
    <p:sldId id="1217" r:id="rId37"/>
    <p:sldId id="1218" r:id="rId38"/>
    <p:sldId id="1219" r:id="rId39"/>
    <p:sldId id="1220" r:id="rId40"/>
    <p:sldId id="1221" r:id="rId41"/>
    <p:sldId id="1222" r:id="rId42"/>
    <p:sldId id="1223" r:id="rId43"/>
    <p:sldId id="1224" r:id="rId44"/>
    <p:sldId id="1225" r:id="rId45"/>
    <p:sldId id="1226" r:id="rId46"/>
    <p:sldId id="1227" r:id="rId47"/>
    <p:sldId id="1228" r:id="rId48"/>
    <p:sldId id="1229" r:id="rId49"/>
    <p:sldId id="1230" r:id="rId50"/>
    <p:sldId id="1231" r:id="rId51"/>
    <p:sldId id="1232" r:id="rId52"/>
    <p:sldId id="1233" r:id="rId53"/>
    <p:sldId id="1234" r:id="rId54"/>
    <p:sldId id="1235" r:id="rId55"/>
    <p:sldId id="1236" r:id="rId56"/>
    <p:sldId id="1237" r:id="rId57"/>
    <p:sldId id="1238" r:id="rId58"/>
    <p:sldId id="1239" r:id="rId59"/>
    <p:sldId id="1240" r:id="rId60"/>
    <p:sldId id="1241" r:id="rId61"/>
    <p:sldId id="1242" r:id="rId62"/>
    <p:sldId id="1243" r:id="rId63"/>
    <p:sldId id="1244" r:id="rId64"/>
    <p:sldId id="1245" r:id="rId65"/>
    <p:sldId id="1246" r:id="rId66"/>
    <p:sldId id="1247" r:id="rId67"/>
    <p:sldId id="1183" r:id="rId68"/>
  </p:sldIdLst>
  <p:sldSz cx="9144000" cy="6858000" type="screen4x3"/>
  <p:notesSz cx="6858000" cy="9144000"/>
  <p:defaultTextStyle>
    <a:defPPr>
      <a:defRPr lang="en-US"/>
    </a:defPPr>
    <a:lvl1pPr algn="l" rtl="0" eaLnBrk="0" fontAlgn="base" hangingPunct="0">
      <a:spcBef>
        <a:spcPct val="0"/>
      </a:spcBef>
      <a:spcAft>
        <a:spcPct val="0"/>
      </a:spcAft>
      <a:defRPr sz="3200" kern="1200">
        <a:solidFill>
          <a:srgbClr val="FF0000"/>
        </a:solidFill>
        <a:latin typeface="黑体" panose="02010609060101010101" pitchFamily="49" charset="-122"/>
        <a:ea typeface="黑体" panose="02010609060101010101" pitchFamily="49" charset="-122"/>
        <a:cs typeface="+mn-cs"/>
      </a:defRPr>
    </a:lvl1pPr>
    <a:lvl2pPr marL="457200" algn="l" rtl="0" eaLnBrk="0" fontAlgn="base" hangingPunct="0">
      <a:spcBef>
        <a:spcPct val="0"/>
      </a:spcBef>
      <a:spcAft>
        <a:spcPct val="0"/>
      </a:spcAft>
      <a:defRPr sz="3200" kern="1200">
        <a:solidFill>
          <a:srgbClr val="FF0000"/>
        </a:solidFill>
        <a:latin typeface="黑体" panose="02010609060101010101" pitchFamily="49" charset="-122"/>
        <a:ea typeface="黑体" panose="02010609060101010101" pitchFamily="49" charset="-122"/>
        <a:cs typeface="+mn-cs"/>
      </a:defRPr>
    </a:lvl2pPr>
    <a:lvl3pPr marL="914400" algn="l" rtl="0" eaLnBrk="0" fontAlgn="base" hangingPunct="0">
      <a:spcBef>
        <a:spcPct val="0"/>
      </a:spcBef>
      <a:spcAft>
        <a:spcPct val="0"/>
      </a:spcAft>
      <a:defRPr sz="3200" kern="1200">
        <a:solidFill>
          <a:srgbClr val="FF0000"/>
        </a:solidFill>
        <a:latin typeface="黑体" panose="02010609060101010101" pitchFamily="49" charset="-122"/>
        <a:ea typeface="黑体" panose="02010609060101010101" pitchFamily="49" charset="-122"/>
        <a:cs typeface="+mn-cs"/>
      </a:defRPr>
    </a:lvl3pPr>
    <a:lvl4pPr marL="1371600" algn="l" rtl="0" eaLnBrk="0" fontAlgn="base" hangingPunct="0">
      <a:spcBef>
        <a:spcPct val="0"/>
      </a:spcBef>
      <a:spcAft>
        <a:spcPct val="0"/>
      </a:spcAft>
      <a:defRPr sz="3200" kern="1200">
        <a:solidFill>
          <a:srgbClr val="FF0000"/>
        </a:solidFill>
        <a:latin typeface="黑体" panose="02010609060101010101" pitchFamily="49" charset="-122"/>
        <a:ea typeface="黑体" panose="02010609060101010101" pitchFamily="49" charset="-122"/>
        <a:cs typeface="+mn-cs"/>
      </a:defRPr>
    </a:lvl4pPr>
    <a:lvl5pPr marL="1828800" algn="l" rtl="0" eaLnBrk="0" fontAlgn="base" hangingPunct="0">
      <a:spcBef>
        <a:spcPct val="0"/>
      </a:spcBef>
      <a:spcAft>
        <a:spcPct val="0"/>
      </a:spcAft>
      <a:defRPr sz="3200" kern="1200">
        <a:solidFill>
          <a:srgbClr val="FF0000"/>
        </a:solidFill>
        <a:latin typeface="黑体" panose="02010609060101010101" pitchFamily="49" charset="-122"/>
        <a:ea typeface="黑体" panose="02010609060101010101" pitchFamily="49" charset="-122"/>
        <a:cs typeface="+mn-cs"/>
      </a:defRPr>
    </a:lvl5pPr>
    <a:lvl6pPr marL="2286000" algn="l" defTabSz="914400" rtl="0" eaLnBrk="1" latinLnBrk="0" hangingPunct="1">
      <a:defRPr sz="3200" kern="1200">
        <a:solidFill>
          <a:srgbClr val="FF0000"/>
        </a:solidFill>
        <a:latin typeface="黑体" panose="02010609060101010101" pitchFamily="49" charset="-122"/>
        <a:ea typeface="黑体" panose="02010609060101010101" pitchFamily="49" charset="-122"/>
        <a:cs typeface="+mn-cs"/>
      </a:defRPr>
    </a:lvl6pPr>
    <a:lvl7pPr marL="2743200" algn="l" defTabSz="914400" rtl="0" eaLnBrk="1" latinLnBrk="0" hangingPunct="1">
      <a:defRPr sz="3200" kern="1200">
        <a:solidFill>
          <a:srgbClr val="FF0000"/>
        </a:solidFill>
        <a:latin typeface="黑体" panose="02010609060101010101" pitchFamily="49" charset="-122"/>
        <a:ea typeface="黑体" panose="02010609060101010101" pitchFamily="49" charset="-122"/>
        <a:cs typeface="+mn-cs"/>
      </a:defRPr>
    </a:lvl7pPr>
    <a:lvl8pPr marL="3200400" algn="l" defTabSz="914400" rtl="0" eaLnBrk="1" latinLnBrk="0" hangingPunct="1">
      <a:defRPr sz="3200" kern="1200">
        <a:solidFill>
          <a:srgbClr val="FF0000"/>
        </a:solidFill>
        <a:latin typeface="黑体" panose="02010609060101010101" pitchFamily="49" charset="-122"/>
        <a:ea typeface="黑体" panose="02010609060101010101" pitchFamily="49" charset="-122"/>
        <a:cs typeface="+mn-cs"/>
      </a:defRPr>
    </a:lvl8pPr>
    <a:lvl9pPr marL="3657600" algn="l" defTabSz="914400" rtl="0" eaLnBrk="1" latinLnBrk="0" hangingPunct="1">
      <a:defRPr sz="3200" kern="1200">
        <a:solidFill>
          <a:srgbClr val="FF0000"/>
        </a:solidFill>
        <a:latin typeface="黑体" panose="02010609060101010101" pitchFamily="49" charset="-122"/>
        <a:ea typeface="黑体" panose="020106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00080"/>
    <a:srgbClr val="0000FF"/>
    <a:srgbClr val="FF0000"/>
    <a:srgbClr val="000000"/>
    <a:srgbClr val="99FFCC"/>
    <a:srgbClr val="FFFF66"/>
    <a:srgbClr val="0080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58" autoAdjust="0"/>
    <p:restoredTop sz="96913" autoAdjust="0"/>
  </p:normalViewPr>
  <p:slideViewPr>
    <p:cSldViewPr>
      <p:cViewPr varScale="1">
        <p:scale>
          <a:sx n="66" d="100"/>
          <a:sy n="66" d="100"/>
        </p:scale>
        <p:origin x="788" y="4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Lst>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31.xml"/><Relationship Id="rId13" Type="http://schemas.openxmlformats.org/officeDocument/2006/relationships/slide" Target="slides/slide43.xml"/><Relationship Id="rId18" Type="http://schemas.openxmlformats.org/officeDocument/2006/relationships/slide" Target="slides/slide50.xml"/><Relationship Id="rId3" Type="http://schemas.openxmlformats.org/officeDocument/2006/relationships/slide" Target="slides/slide16.xml"/><Relationship Id="rId7" Type="http://schemas.openxmlformats.org/officeDocument/2006/relationships/slide" Target="slides/slide29.xml"/><Relationship Id="rId12" Type="http://schemas.openxmlformats.org/officeDocument/2006/relationships/slide" Target="slides/slide42.xml"/><Relationship Id="rId17" Type="http://schemas.openxmlformats.org/officeDocument/2006/relationships/slide" Target="slides/slide48.xml"/><Relationship Id="rId2" Type="http://schemas.openxmlformats.org/officeDocument/2006/relationships/slide" Target="slides/slide15.xml"/><Relationship Id="rId16" Type="http://schemas.openxmlformats.org/officeDocument/2006/relationships/slide" Target="slides/slide47.xml"/><Relationship Id="rId1" Type="http://schemas.openxmlformats.org/officeDocument/2006/relationships/slide" Target="slides/slide4.xml"/><Relationship Id="rId6" Type="http://schemas.openxmlformats.org/officeDocument/2006/relationships/slide" Target="slides/slide28.xml"/><Relationship Id="rId11" Type="http://schemas.openxmlformats.org/officeDocument/2006/relationships/slide" Target="slides/slide37.xml"/><Relationship Id="rId5" Type="http://schemas.openxmlformats.org/officeDocument/2006/relationships/slide" Target="slides/slide27.xml"/><Relationship Id="rId15" Type="http://schemas.openxmlformats.org/officeDocument/2006/relationships/slide" Target="slides/slide46.xml"/><Relationship Id="rId10" Type="http://schemas.openxmlformats.org/officeDocument/2006/relationships/slide" Target="slides/slide36.xml"/><Relationship Id="rId19" Type="http://schemas.openxmlformats.org/officeDocument/2006/relationships/slide" Target="slides/slide53.xml"/><Relationship Id="rId4" Type="http://schemas.openxmlformats.org/officeDocument/2006/relationships/slide" Target="slides/slide20.xml"/><Relationship Id="rId9" Type="http://schemas.openxmlformats.org/officeDocument/2006/relationships/slide" Target="slides/slide35.xml"/><Relationship Id="rId14" Type="http://schemas.openxmlformats.org/officeDocument/2006/relationships/slide" Target="slides/slide4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latin typeface="Arial" charset="0"/>
                <a:ea typeface="宋体" pitchFamily="2" charset="-122"/>
              </a:defRPr>
            </a:lvl1pPr>
          </a:lstStyle>
          <a:p>
            <a:pPr>
              <a:defRPr/>
            </a:pPr>
            <a:endParaRPr lang="zh-CN" altLang="en-US"/>
          </a:p>
        </p:txBody>
      </p:sp>
      <p:sp>
        <p:nvSpPr>
          <p:cNvPr id="1536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Arial" charset="0"/>
                <a:ea typeface="宋体" pitchFamily="2" charset="-122"/>
              </a:defRPr>
            </a:lvl1pPr>
          </a:lstStyle>
          <a:p>
            <a:pPr>
              <a:defRPr/>
            </a:pPr>
            <a:endParaRPr lang="en-US" altLang="zh-CN"/>
          </a:p>
        </p:txBody>
      </p:sp>
      <p:sp>
        <p:nvSpPr>
          <p:cNvPr id="307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536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latin typeface="Arial" charset="0"/>
                <a:ea typeface="宋体" pitchFamily="2" charset="-122"/>
              </a:defRPr>
            </a:lvl1pPr>
          </a:lstStyle>
          <a:p>
            <a:pPr>
              <a:defRPr/>
            </a:pPr>
            <a:endParaRPr lang="en-US" altLang="zh-CN"/>
          </a:p>
        </p:txBody>
      </p:sp>
      <p:sp>
        <p:nvSpPr>
          <p:cNvPr id="1536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solidFill>
                  <a:schemeClr val="tx1"/>
                </a:solidFill>
                <a:latin typeface="Arial" panose="020B0604020202020204" pitchFamily="34" charset="0"/>
                <a:ea typeface="宋体" panose="02010600030101010101" pitchFamily="2" charset="-122"/>
              </a:defRPr>
            </a:lvl1pPr>
          </a:lstStyle>
          <a:p>
            <a:pPr>
              <a:defRPr/>
            </a:pPr>
            <a:fld id="{075B9EE4-4844-4F87-BBA8-385642A44467}" type="slidenum">
              <a:rPr lang="zh-CN" altLang="en-US"/>
              <a:pPr>
                <a:defRPr/>
              </a:pPr>
              <a:t>‹#›</a:t>
            </a:fld>
            <a:endParaRPr lang="en-US" altLang="zh-CN"/>
          </a:p>
        </p:txBody>
      </p:sp>
    </p:spTree>
    <p:extLst>
      <p:ext uri="{BB962C8B-B14F-4D97-AF65-F5344CB8AC3E}">
        <p14:creationId xmlns:p14="http://schemas.microsoft.com/office/powerpoint/2010/main" val="37224326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87B5FC0-BB69-4C37-B21C-6B2C0BC7183C}" type="slidenum">
              <a:rPr kumimoji="0" lang="zh-CN" altLang="en-US">
                <a:latin typeface="Arial" panose="020B0604020202020204" pitchFamily="34" charset="0"/>
              </a:rPr>
              <a:pPr>
                <a:spcBef>
                  <a:spcPct val="0"/>
                </a:spcBef>
              </a:pPr>
              <a:t>1</a:t>
            </a:fld>
            <a:endParaRPr kumimoji="0" lang="en-US" altLang="zh-CN">
              <a:latin typeface="Arial" panose="020B0604020202020204" pitchFamily="34" charset="0"/>
            </a:endParaRPr>
          </a:p>
        </p:txBody>
      </p:sp>
      <p:sp>
        <p:nvSpPr>
          <p:cNvPr id="5123" name="Rectangle 2"/>
          <p:cNvSpPr>
            <a:spLocks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7943801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 name="Line 2"/>
          <p:cNvSpPr>
            <a:spLocks noChangeShapeType="1"/>
          </p:cNvSpPr>
          <p:nvPr/>
        </p:nvSpPr>
        <p:spPr bwMode="auto">
          <a:xfrm flipH="1">
            <a:off x="1143000" y="2422525"/>
            <a:ext cx="800100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Line 3"/>
          <p:cNvSpPr>
            <a:spLocks noChangeShapeType="1"/>
          </p:cNvSpPr>
          <p:nvPr/>
        </p:nvSpPr>
        <p:spPr bwMode="auto">
          <a:xfrm>
            <a:off x="2009775" y="2425700"/>
            <a:ext cx="0" cy="274638"/>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Rectangle 5"/>
          <p:cNvSpPr>
            <a:spLocks noChangeArrowheads="1"/>
          </p:cNvSpPr>
          <p:nvPr/>
        </p:nvSpPr>
        <p:spPr bwMode="auto">
          <a:xfrm>
            <a:off x="-7938" y="0"/>
            <a:ext cx="9151938" cy="6858000"/>
          </a:xfrm>
          <a:prstGeom prst="rect">
            <a:avLst/>
          </a:prstGeom>
          <a:solidFill>
            <a:schemeClr val="tx2"/>
          </a:solidFill>
          <a:ln w="9525">
            <a:solidFill>
              <a:schemeClr val="tx1"/>
            </a:solidFill>
            <a:miter lim="800000"/>
            <a:headEnd/>
            <a:tailEnd/>
          </a:ln>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6" name="Rectangle 6"/>
          <p:cNvSpPr>
            <a:spLocks noChangeArrowheads="1"/>
          </p:cNvSpPr>
          <p:nvPr/>
        </p:nvSpPr>
        <p:spPr bwMode="auto">
          <a:xfrm>
            <a:off x="0" y="0"/>
            <a:ext cx="7451725" cy="549275"/>
          </a:xfrm>
          <a:prstGeom prst="rect">
            <a:avLst/>
          </a:prstGeom>
          <a:solidFill>
            <a:srgbClr val="C3022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r>
              <a:rPr lang="zh-CN" altLang="en-US" sz="2000" b="1">
                <a:solidFill>
                  <a:schemeClr val="tx2"/>
                </a:solidFill>
                <a:latin typeface="华文楷体" panose="02010600040101010101" pitchFamily="2" charset="-122"/>
                <a:ea typeface="华文楷体" panose="02010600040101010101" pitchFamily="2" charset="-122"/>
              </a:rPr>
              <a:t>电子科技大学离散数学课程组</a:t>
            </a:r>
            <a:r>
              <a:rPr lang="en-US" altLang="zh-CN" sz="2000" b="1">
                <a:solidFill>
                  <a:schemeClr val="tx2"/>
                </a:solidFill>
                <a:latin typeface="华文楷体" panose="02010600040101010101" pitchFamily="2" charset="-122"/>
                <a:ea typeface="华文楷体" panose="02010600040101010101" pitchFamily="2" charset="-122"/>
              </a:rPr>
              <a:t>——</a:t>
            </a:r>
            <a:r>
              <a:rPr lang="zh-CN" altLang="en-US" sz="2000" b="1">
                <a:solidFill>
                  <a:schemeClr val="tx2"/>
                </a:solidFill>
                <a:latin typeface="华文楷体" panose="02010600040101010101" pitchFamily="2" charset="-122"/>
                <a:ea typeface="华文楷体" panose="02010600040101010101" pitchFamily="2" charset="-122"/>
              </a:rPr>
              <a:t>国家精品课程</a:t>
            </a:r>
          </a:p>
        </p:txBody>
      </p:sp>
      <p:sp>
        <p:nvSpPr>
          <p:cNvPr id="7" name="Rectangle 7"/>
          <p:cNvSpPr>
            <a:spLocks noChangeArrowheads="1"/>
          </p:cNvSpPr>
          <p:nvPr/>
        </p:nvSpPr>
        <p:spPr bwMode="auto">
          <a:xfrm>
            <a:off x="4763" y="6742113"/>
            <a:ext cx="8599487" cy="71437"/>
          </a:xfrm>
          <a:prstGeom prst="rect">
            <a:avLst/>
          </a:prstGeom>
          <a:solidFill>
            <a:srgbClr val="E8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8" name="Rectangle 8"/>
          <p:cNvSpPr>
            <a:spLocks noChangeArrowheads="1"/>
          </p:cNvSpPr>
          <p:nvPr/>
        </p:nvSpPr>
        <p:spPr bwMode="auto">
          <a:xfrm>
            <a:off x="11113" y="6811963"/>
            <a:ext cx="9140825" cy="73025"/>
          </a:xfrm>
          <a:prstGeom prst="rect">
            <a:avLst/>
          </a:prstGeom>
          <a:solidFill>
            <a:srgbClr val="C9561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9" name="Rectangle 9"/>
          <p:cNvSpPr>
            <a:spLocks noChangeArrowheads="1"/>
          </p:cNvSpPr>
          <p:nvPr/>
        </p:nvSpPr>
        <p:spPr bwMode="auto">
          <a:xfrm>
            <a:off x="1588" y="6577013"/>
            <a:ext cx="8597900" cy="165100"/>
          </a:xfrm>
          <a:prstGeom prst="rect">
            <a:avLst/>
          </a:prstGeom>
          <a:solidFill>
            <a:srgbClr val="FCC24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10" name="Line 10"/>
          <p:cNvSpPr>
            <a:spLocks noChangeShapeType="1"/>
          </p:cNvSpPr>
          <p:nvPr/>
        </p:nvSpPr>
        <p:spPr bwMode="auto">
          <a:xfrm flipV="1">
            <a:off x="468313" y="2852738"/>
            <a:ext cx="806450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1" name="Text Box 11"/>
          <p:cNvSpPr txBox="1">
            <a:spLocks noChangeArrowheads="1"/>
          </p:cNvSpPr>
          <p:nvPr/>
        </p:nvSpPr>
        <p:spPr bwMode="auto">
          <a:xfrm>
            <a:off x="0" y="4149725"/>
            <a:ext cx="75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prstDash val="dash"/>
                <a:miter lim="800000"/>
                <a:headEnd/>
                <a:tailEnd/>
              </a14:hiddenLine>
            </a:ext>
          </a:extLst>
        </p:spPr>
        <p:txBody>
          <a:bodyPr>
            <a:spAutoFit/>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algn="ctr" eaLnBrk="1" hangingPunct="1">
              <a:spcBef>
                <a:spcPct val="50000"/>
              </a:spcBef>
            </a:pPr>
            <a:endParaRPr lang="zh-CN" altLang="en-US" sz="1800" b="1">
              <a:solidFill>
                <a:schemeClr val="tx1"/>
              </a:solidFill>
              <a:latin typeface="Arial" panose="020B0604020202020204" pitchFamily="34" charset="0"/>
              <a:ea typeface="宋体" panose="02010600030101010101" pitchFamily="2" charset="-122"/>
            </a:endParaRPr>
          </a:p>
        </p:txBody>
      </p:sp>
      <p:grpSp>
        <p:nvGrpSpPr>
          <p:cNvPr id="12" name="Group 12"/>
          <p:cNvGrpSpPr>
            <a:grpSpLocks/>
          </p:cNvGrpSpPr>
          <p:nvPr/>
        </p:nvGrpSpPr>
        <p:grpSpPr bwMode="auto">
          <a:xfrm>
            <a:off x="7596188" y="188913"/>
            <a:ext cx="1338262" cy="2189162"/>
            <a:chOff x="4704" y="1885"/>
            <a:chExt cx="843" cy="1379"/>
          </a:xfrm>
        </p:grpSpPr>
        <p:sp>
          <p:nvSpPr>
            <p:cNvPr id="13" name="Oval 13"/>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14" name="Oval 14"/>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15" name="Oval 15"/>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16" name="Oval 16"/>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17" name="Oval 17"/>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18" name="Oval 18"/>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19" name="Oval 19"/>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20" name="Oval 20"/>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21" name="Oval 21"/>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22" name="Oval 22"/>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23" name="Oval 23"/>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24" name="Oval 24"/>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25" name="Oval 25"/>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26" name="Oval 26"/>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27" name="Oval 27"/>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28" name="Oval 28"/>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29" name="Oval 29"/>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30" name="Oval 30"/>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31" name="Oval 31"/>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32" name="Oval 32"/>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33" name="Oval 33"/>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34" name="Oval 34"/>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35" name="Oval 35"/>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36" name="Oval 36"/>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37" name="Oval 37"/>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38" name="Oval 38"/>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39" name="Oval 39"/>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40" name="Oval 40"/>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41" name="Oval 41"/>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42" name="Oval 42"/>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43" name="Oval 43"/>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grpSp>
      <p:sp>
        <p:nvSpPr>
          <p:cNvPr id="44" name="Line 44"/>
          <p:cNvSpPr>
            <a:spLocks noChangeShapeType="1"/>
          </p:cNvSpPr>
          <p:nvPr/>
        </p:nvSpPr>
        <p:spPr bwMode="auto">
          <a:xfrm>
            <a:off x="7451725" y="0"/>
            <a:ext cx="0" cy="5445125"/>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pic>
        <p:nvPicPr>
          <p:cNvPr id="45" name="Picture 47" descr="no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5288" y="-14288"/>
            <a:ext cx="2376487"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3892" name="Rectangle 4"/>
          <p:cNvSpPr>
            <a:spLocks noGrp="1" noChangeArrowheads="1"/>
          </p:cNvSpPr>
          <p:nvPr>
            <p:ph type="ctrTitle"/>
          </p:nvPr>
        </p:nvSpPr>
        <p:spPr>
          <a:xfrm>
            <a:off x="1066800" y="692150"/>
            <a:ext cx="7696200" cy="1524000"/>
          </a:xfrm>
        </p:spPr>
        <p:txBody>
          <a:bodyPr lIns="91440" tIns="0" bIns="0" anchor="b"/>
          <a:lstStyle>
            <a:lvl1pPr>
              <a:lnSpc>
                <a:spcPct val="85000"/>
              </a:lnSpc>
              <a:defRPr sz="5800">
                <a:solidFill>
                  <a:schemeClr val="tx2"/>
                </a:solidFill>
              </a:defRPr>
            </a:lvl1pPr>
          </a:lstStyle>
          <a:p>
            <a:r>
              <a:rPr lang="en-US" altLang="en-US"/>
              <a:t>Click to edit Master title style</a:t>
            </a:r>
          </a:p>
        </p:txBody>
      </p:sp>
    </p:spTree>
    <p:extLst>
      <p:ext uri="{BB962C8B-B14F-4D97-AF65-F5344CB8AC3E}">
        <p14:creationId xmlns:p14="http://schemas.microsoft.com/office/powerpoint/2010/main" val="3358014525"/>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5"/>
          <p:cNvSpPr>
            <a:spLocks noGrp="1" noChangeArrowheads="1"/>
          </p:cNvSpPr>
          <p:nvPr>
            <p:ph type="dt" sz="half" idx="10"/>
          </p:nvPr>
        </p:nvSpPr>
        <p:spPr>
          <a:ln/>
        </p:spPr>
        <p:txBody>
          <a:bodyPr/>
          <a:lstStyle>
            <a:lvl1pPr>
              <a:defRPr/>
            </a:lvl1pPr>
          </a:lstStyle>
          <a:p>
            <a:pPr>
              <a:defRPr/>
            </a:pPr>
            <a:fld id="{638E0496-D2BF-4C87-A817-05E6C686C6A5}" type="datetime1">
              <a:rPr lang="zh-CN" altLang="en-US"/>
              <a:pPr>
                <a:defRPr/>
              </a:pPr>
              <a:t>2019/5/8</a:t>
            </a:fld>
            <a:endParaRPr lang="en-US" altLang="zh-CN"/>
          </a:p>
        </p:txBody>
      </p:sp>
    </p:spTree>
    <p:extLst>
      <p:ext uri="{BB962C8B-B14F-4D97-AF65-F5344CB8AC3E}">
        <p14:creationId xmlns:p14="http://schemas.microsoft.com/office/powerpoint/2010/main" val="2619713104"/>
      </p:ext>
    </p:extLst>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9563" y="552450"/>
            <a:ext cx="2016125" cy="37877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1188" y="552450"/>
            <a:ext cx="5895975" cy="37877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5"/>
          <p:cNvSpPr>
            <a:spLocks noGrp="1" noChangeArrowheads="1"/>
          </p:cNvSpPr>
          <p:nvPr>
            <p:ph type="dt" sz="half" idx="10"/>
          </p:nvPr>
        </p:nvSpPr>
        <p:spPr>
          <a:ln/>
        </p:spPr>
        <p:txBody>
          <a:bodyPr/>
          <a:lstStyle>
            <a:lvl1pPr>
              <a:defRPr/>
            </a:lvl1pPr>
          </a:lstStyle>
          <a:p>
            <a:pPr>
              <a:defRPr/>
            </a:pPr>
            <a:fld id="{13EFC9BE-B371-4309-A1D5-3BADD36BAB38}" type="datetime1">
              <a:rPr lang="zh-CN" altLang="en-US"/>
              <a:pPr>
                <a:defRPr/>
              </a:pPr>
              <a:t>2019/5/8</a:t>
            </a:fld>
            <a:endParaRPr lang="en-US" altLang="zh-CN"/>
          </a:p>
        </p:txBody>
      </p:sp>
    </p:spTree>
    <p:extLst>
      <p:ext uri="{BB962C8B-B14F-4D97-AF65-F5344CB8AC3E}">
        <p14:creationId xmlns:p14="http://schemas.microsoft.com/office/powerpoint/2010/main" val="3654947242"/>
      </p:ext>
    </p:extLst>
  </p:cSld>
  <p:clrMapOvr>
    <a:masterClrMapping/>
  </p:clrMapOvr>
  <p:transition spd="med">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552450"/>
            <a:ext cx="8064500" cy="5857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11188" y="1341438"/>
            <a:ext cx="3956050" cy="29987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9638" y="1341438"/>
            <a:ext cx="3956050" cy="29987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5"/>
          <p:cNvSpPr>
            <a:spLocks noGrp="1" noChangeArrowheads="1"/>
          </p:cNvSpPr>
          <p:nvPr>
            <p:ph type="dt" sz="half" idx="10"/>
          </p:nvPr>
        </p:nvSpPr>
        <p:spPr>
          <a:ln/>
        </p:spPr>
        <p:txBody>
          <a:bodyPr/>
          <a:lstStyle>
            <a:lvl1pPr>
              <a:defRPr/>
            </a:lvl1pPr>
          </a:lstStyle>
          <a:p>
            <a:pPr>
              <a:defRPr/>
            </a:pPr>
            <a:fld id="{5A48E37A-9A59-4074-8337-51378800055A}" type="datetime1">
              <a:rPr lang="zh-CN" altLang="en-US"/>
              <a:pPr>
                <a:defRPr/>
              </a:pPr>
              <a:t>2019/5/8</a:t>
            </a:fld>
            <a:endParaRPr lang="en-US" altLang="zh-CN"/>
          </a:p>
        </p:txBody>
      </p:sp>
    </p:spTree>
    <p:extLst>
      <p:ext uri="{BB962C8B-B14F-4D97-AF65-F5344CB8AC3E}">
        <p14:creationId xmlns:p14="http://schemas.microsoft.com/office/powerpoint/2010/main" val="458516219"/>
      </p:ext>
    </p:extLst>
  </p:cSld>
  <p:clrMapOvr>
    <a:masterClrMapping/>
  </p:clrMapOvr>
  <p:transition spd="med">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552450"/>
            <a:ext cx="8064500" cy="5857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11188" y="1341438"/>
            <a:ext cx="3956050" cy="29987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19638" y="1341438"/>
            <a:ext cx="3956050" cy="1422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719638" y="2916238"/>
            <a:ext cx="3956050" cy="14239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5"/>
          <p:cNvSpPr>
            <a:spLocks noGrp="1" noChangeArrowheads="1"/>
          </p:cNvSpPr>
          <p:nvPr>
            <p:ph type="dt" sz="half" idx="10"/>
          </p:nvPr>
        </p:nvSpPr>
        <p:spPr>
          <a:ln/>
        </p:spPr>
        <p:txBody>
          <a:bodyPr/>
          <a:lstStyle>
            <a:lvl1pPr>
              <a:defRPr/>
            </a:lvl1pPr>
          </a:lstStyle>
          <a:p>
            <a:pPr>
              <a:defRPr/>
            </a:pPr>
            <a:fld id="{0CF73B72-E35C-4B95-BDE9-B3370C711EBF}" type="datetime1">
              <a:rPr lang="zh-CN" altLang="en-US"/>
              <a:pPr>
                <a:defRPr/>
              </a:pPr>
              <a:t>2019/5/8</a:t>
            </a:fld>
            <a:endParaRPr lang="en-US" altLang="zh-CN"/>
          </a:p>
        </p:txBody>
      </p:sp>
    </p:spTree>
    <p:extLst>
      <p:ext uri="{BB962C8B-B14F-4D97-AF65-F5344CB8AC3E}">
        <p14:creationId xmlns:p14="http://schemas.microsoft.com/office/powerpoint/2010/main" val="4035015475"/>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5"/>
          <p:cNvSpPr>
            <a:spLocks noGrp="1" noChangeArrowheads="1"/>
          </p:cNvSpPr>
          <p:nvPr>
            <p:ph type="dt" sz="half" idx="10"/>
          </p:nvPr>
        </p:nvSpPr>
        <p:spPr>
          <a:ln/>
        </p:spPr>
        <p:txBody>
          <a:bodyPr/>
          <a:lstStyle>
            <a:lvl1pPr>
              <a:defRPr/>
            </a:lvl1pPr>
          </a:lstStyle>
          <a:p>
            <a:pPr>
              <a:defRPr/>
            </a:pPr>
            <a:fld id="{40741776-3D83-4942-BC18-0BFDCDD978B2}" type="datetime1">
              <a:rPr lang="zh-CN" altLang="en-US"/>
              <a:pPr>
                <a:defRPr/>
              </a:pPr>
              <a:t>2019/5/8</a:t>
            </a:fld>
            <a:endParaRPr lang="en-US" altLang="zh-CN"/>
          </a:p>
        </p:txBody>
      </p:sp>
    </p:spTree>
    <p:extLst>
      <p:ext uri="{BB962C8B-B14F-4D97-AF65-F5344CB8AC3E}">
        <p14:creationId xmlns:p14="http://schemas.microsoft.com/office/powerpoint/2010/main" val="381965509"/>
      </p:ext>
    </p:extLst>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5"/>
          <p:cNvSpPr>
            <a:spLocks noGrp="1" noChangeArrowheads="1"/>
          </p:cNvSpPr>
          <p:nvPr>
            <p:ph type="dt" sz="half" idx="10"/>
          </p:nvPr>
        </p:nvSpPr>
        <p:spPr>
          <a:ln/>
        </p:spPr>
        <p:txBody>
          <a:bodyPr/>
          <a:lstStyle>
            <a:lvl1pPr>
              <a:defRPr/>
            </a:lvl1pPr>
          </a:lstStyle>
          <a:p>
            <a:pPr>
              <a:defRPr/>
            </a:pPr>
            <a:fld id="{B7F39244-06D1-448E-BED6-036A6CA2FA0C}" type="datetime1">
              <a:rPr lang="zh-CN" altLang="en-US"/>
              <a:pPr>
                <a:defRPr/>
              </a:pPr>
              <a:t>2019/5/8</a:t>
            </a:fld>
            <a:endParaRPr lang="en-US" altLang="zh-CN"/>
          </a:p>
        </p:txBody>
      </p:sp>
    </p:spTree>
    <p:extLst>
      <p:ext uri="{BB962C8B-B14F-4D97-AF65-F5344CB8AC3E}">
        <p14:creationId xmlns:p14="http://schemas.microsoft.com/office/powerpoint/2010/main" val="3343185213"/>
      </p:ext>
    </p:extLst>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1188" y="1341438"/>
            <a:ext cx="3956050" cy="2998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9638" y="1341438"/>
            <a:ext cx="3956050" cy="2998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5"/>
          <p:cNvSpPr>
            <a:spLocks noGrp="1" noChangeArrowheads="1"/>
          </p:cNvSpPr>
          <p:nvPr>
            <p:ph type="dt" sz="half" idx="10"/>
          </p:nvPr>
        </p:nvSpPr>
        <p:spPr>
          <a:ln/>
        </p:spPr>
        <p:txBody>
          <a:bodyPr/>
          <a:lstStyle>
            <a:lvl1pPr>
              <a:defRPr/>
            </a:lvl1pPr>
          </a:lstStyle>
          <a:p>
            <a:pPr>
              <a:defRPr/>
            </a:pPr>
            <a:fld id="{B1087D8E-23F3-4D83-9F68-29AE3D558A0A}" type="datetime1">
              <a:rPr lang="zh-CN" altLang="en-US"/>
              <a:pPr>
                <a:defRPr/>
              </a:pPr>
              <a:t>2019/5/8</a:t>
            </a:fld>
            <a:endParaRPr lang="en-US" altLang="zh-CN"/>
          </a:p>
        </p:txBody>
      </p:sp>
    </p:spTree>
    <p:extLst>
      <p:ext uri="{BB962C8B-B14F-4D97-AF65-F5344CB8AC3E}">
        <p14:creationId xmlns:p14="http://schemas.microsoft.com/office/powerpoint/2010/main" val="2744758404"/>
      </p:ext>
    </p:extLst>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5"/>
          <p:cNvSpPr>
            <a:spLocks noGrp="1" noChangeArrowheads="1"/>
          </p:cNvSpPr>
          <p:nvPr>
            <p:ph type="dt" sz="half" idx="10"/>
          </p:nvPr>
        </p:nvSpPr>
        <p:spPr>
          <a:ln/>
        </p:spPr>
        <p:txBody>
          <a:bodyPr/>
          <a:lstStyle>
            <a:lvl1pPr>
              <a:defRPr/>
            </a:lvl1pPr>
          </a:lstStyle>
          <a:p>
            <a:pPr>
              <a:defRPr/>
            </a:pPr>
            <a:fld id="{DBCEF91C-0589-45D1-804C-D44B05F2C931}" type="datetime1">
              <a:rPr lang="zh-CN" altLang="en-US"/>
              <a:pPr>
                <a:defRPr/>
              </a:pPr>
              <a:t>2019/5/8</a:t>
            </a:fld>
            <a:endParaRPr lang="en-US" altLang="zh-CN"/>
          </a:p>
        </p:txBody>
      </p:sp>
    </p:spTree>
    <p:extLst>
      <p:ext uri="{BB962C8B-B14F-4D97-AF65-F5344CB8AC3E}">
        <p14:creationId xmlns:p14="http://schemas.microsoft.com/office/powerpoint/2010/main" val="2145783994"/>
      </p:ext>
    </p:extLst>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5"/>
          <p:cNvSpPr>
            <a:spLocks noGrp="1" noChangeArrowheads="1"/>
          </p:cNvSpPr>
          <p:nvPr>
            <p:ph type="dt" sz="half" idx="10"/>
          </p:nvPr>
        </p:nvSpPr>
        <p:spPr>
          <a:ln/>
        </p:spPr>
        <p:txBody>
          <a:bodyPr/>
          <a:lstStyle>
            <a:lvl1pPr>
              <a:defRPr/>
            </a:lvl1pPr>
          </a:lstStyle>
          <a:p>
            <a:pPr>
              <a:defRPr/>
            </a:pPr>
            <a:fld id="{97E8D8FE-F142-4E1E-8625-58BB691E43DE}" type="datetime1">
              <a:rPr lang="zh-CN" altLang="en-US"/>
              <a:pPr>
                <a:defRPr/>
              </a:pPr>
              <a:t>2019/5/8</a:t>
            </a:fld>
            <a:endParaRPr lang="en-US" altLang="zh-CN"/>
          </a:p>
        </p:txBody>
      </p:sp>
    </p:spTree>
    <p:extLst>
      <p:ext uri="{BB962C8B-B14F-4D97-AF65-F5344CB8AC3E}">
        <p14:creationId xmlns:p14="http://schemas.microsoft.com/office/powerpoint/2010/main" val="186123200"/>
      </p:ext>
    </p:extLst>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5"/>
          <p:cNvSpPr>
            <a:spLocks noGrp="1" noChangeArrowheads="1"/>
          </p:cNvSpPr>
          <p:nvPr>
            <p:ph type="dt" sz="half" idx="10"/>
          </p:nvPr>
        </p:nvSpPr>
        <p:spPr>
          <a:ln/>
        </p:spPr>
        <p:txBody>
          <a:bodyPr/>
          <a:lstStyle>
            <a:lvl1pPr>
              <a:defRPr/>
            </a:lvl1pPr>
          </a:lstStyle>
          <a:p>
            <a:pPr>
              <a:defRPr/>
            </a:pPr>
            <a:fld id="{E46CCCA8-8381-4709-B9CF-E1DE98C52104}" type="datetime1">
              <a:rPr lang="zh-CN" altLang="en-US"/>
              <a:pPr>
                <a:defRPr/>
              </a:pPr>
              <a:t>2019/5/8</a:t>
            </a:fld>
            <a:endParaRPr lang="en-US" altLang="zh-CN"/>
          </a:p>
        </p:txBody>
      </p:sp>
    </p:spTree>
    <p:extLst>
      <p:ext uri="{BB962C8B-B14F-4D97-AF65-F5344CB8AC3E}">
        <p14:creationId xmlns:p14="http://schemas.microsoft.com/office/powerpoint/2010/main" val="3296000286"/>
      </p:ext>
    </p:extLst>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5"/>
          <p:cNvSpPr>
            <a:spLocks noGrp="1" noChangeArrowheads="1"/>
          </p:cNvSpPr>
          <p:nvPr>
            <p:ph type="dt" sz="half" idx="10"/>
          </p:nvPr>
        </p:nvSpPr>
        <p:spPr>
          <a:ln/>
        </p:spPr>
        <p:txBody>
          <a:bodyPr/>
          <a:lstStyle>
            <a:lvl1pPr>
              <a:defRPr/>
            </a:lvl1pPr>
          </a:lstStyle>
          <a:p>
            <a:pPr>
              <a:defRPr/>
            </a:pPr>
            <a:fld id="{162A96BA-4AA9-4616-A642-A310FB3D5087}" type="datetime1">
              <a:rPr lang="zh-CN" altLang="en-US"/>
              <a:pPr>
                <a:defRPr/>
              </a:pPr>
              <a:t>2019/5/8</a:t>
            </a:fld>
            <a:endParaRPr lang="en-US" altLang="zh-CN"/>
          </a:p>
        </p:txBody>
      </p:sp>
    </p:spTree>
    <p:extLst>
      <p:ext uri="{BB962C8B-B14F-4D97-AF65-F5344CB8AC3E}">
        <p14:creationId xmlns:p14="http://schemas.microsoft.com/office/powerpoint/2010/main" val="1683906698"/>
      </p:ext>
    </p:extLst>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5"/>
          <p:cNvSpPr>
            <a:spLocks noGrp="1" noChangeArrowheads="1"/>
          </p:cNvSpPr>
          <p:nvPr>
            <p:ph type="dt" sz="half" idx="10"/>
          </p:nvPr>
        </p:nvSpPr>
        <p:spPr>
          <a:ln/>
        </p:spPr>
        <p:txBody>
          <a:bodyPr/>
          <a:lstStyle>
            <a:lvl1pPr>
              <a:defRPr/>
            </a:lvl1pPr>
          </a:lstStyle>
          <a:p>
            <a:pPr>
              <a:defRPr/>
            </a:pPr>
            <a:fld id="{96828164-73BF-4A43-9C9E-185865C94B75}" type="datetime1">
              <a:rPr lang="zh-CN" altLang="en-US"/>
              <a:pPr>
                <a:defRPr/>
              </a:pPr>
              <a:t>2019/5/8</a:t>
            </a:fld>
            <a:endParaRPr lang="en-US" altLang="zh-CN"/>
          </a:p>
        </p:txBody>
      </p:sp>
    </p:spTree>
    <p:extLst>
      <p:ext uri="{BB962C8B-B14F-4D97-AF65-F5344CB8AC3E}">
        <p14:creationId xmlns:p14="http://schemas.microsoft.com/office/powerpoint/2010/main" val="321964598"/>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51938" cy="6858000"/>
          </a:xfrm>
          <a:prstGeom prst="rect">
            <a:avLst/>
          </a:prstGeom>
          <a:solidFill>
            <a:schemeClr val="tx2"/>
          </a:solidFill>
          <a:ln w="9525">
            <a:solidFill>
              <a:schemeClr val="tx1"/>
            </a:solidFill>
            <a:miter lim="800000"/>
            <a:headEnd/>
            <a:tailEnd/>
          </a:ln>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1027" name="Rectangle 3"/>
          <p:cNvSpPr>
            <a:spLocks noGrp="1" noChangeArrowheads="1"/>
          </p:cNvSpPr>
          <p:nvPr>
            <p:ph type="title"/>
          </p:nvPr>
        </p:nvSpPr>
        <p:spPr bwMode="auto">
          <a:xfrm>
            <a:off x="611188" y="552450"/>
            <a:ext cx="8064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ctr" anchorCtr="0" compatLnSpc="1">
            <a:prstTxWarp prst="textNoShape">
              <a:avLst/>
            </a:prstTxWarp>
            <a:spAutoFit/>
          </a:bodyPr>
          <a:lstStyle/>
          <a:p>
            <a:pPr lvl="0"/>
            <a:r>
              <a:rPr lang="zh-CN" altLang="en-US" smtClean="0"/>
              <a:t>主标题</a:t>
            </a:r>
          </a:p>
        </p:txBody>
      </p:sp>
      <p:sp>
        <p:nvSpPr>
          <p:cNvPr id="1028" name="Rectangle 4"/>
          <p:cNvSpPr>
            <a:spLocks noGrp="1" noChangeArrowheads="1"/>
          </p:cNvSpPr>
          <p:nvPr>
            <p:ph type="body" idx="1"/>
          </p:nvPr>
        </p:nvSpPr>
        <p:spPr bwMode="auto">
          <a:xfrm>
            <a:off x="611188" y="1341438"/>
            <a:ext cx="8064500"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zh-CN" altLang="en-US" smtClean="0"/>
              <a:t> 主文本标题</a:t>
            </a:r>
          </a:p>
          <a:p>
            <a:pPr lvl="1"/>
            <a:r>
              <a:rPr lang="zh-CN" altLang="en-US" smtClean="0"/>
              <a:t>二级标题</a:t>
            </a:r>
            <a:endParaRPr lang="en-US" altLang="en-US" smtClean="0"/>
          </a:p>
          <a:p>
            <a:pPr lvl="2"/>
            <a:r>
              <a:rPr lang="zh-CN" altLang="en-US" smtClean="0"/>
              <a:t>三级标题</a:t>
            </a:r>
            <a:endParaRPr lang="en-US" altLang="en-US" smtClean="0"/>
          </a:p>
          <a:p>
            <a:pPr lvl="3"/>
            <a:r>
              <a:rPr lang="zh-CN" altLang="en-US" smtClean="0"/>
              <a:t>四级标题</a:t>
            </a:r>
            <a:endParaRPr lang="en-US" altLang="en-US" smtClean="0"/>
          </a:p>
          <a:p>
            <a:pPr lvl="4"/>
            <a:r>
              <a:rPr lang="zh-CN" altLang="en-US" smtClean="0"/>
              <a:t>五级标题</a:t>
            </a:r>
          </a:p>
        </p:txBody>
      </p:sp>
      <p:sp>
        <p:nvSpPr>
          <p:cNvPr id="1029" name="Rectangle 5"/>
          <p:cNvSpPr>
            <a:spLocks noChangeArrowheads="1"/>
          </p:cNvSpPr>
          <p:nvPr/>
        </p:nvSpPr>
        <p:spPr bwMode="auto">
          <a:xfrm>
            <a:off x="0" y="0"/>
            <a:ext cx="7380288" cy="404813"/>
          </a:xfrm>
          <a:prstGeom prst="rect">
            <a:avLst/>
          </a:prstGeom>
          <a:solidFill>
            <a:srgbClr val="C3022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r>
              <a:rPr lang="zh-CN" altLang="en-US" sz="2000" b="1">
                <a:solidFill>
                  <a:schemeClr val="tx2"/>
                </a:solidFill>
                <a:latin typeface="华文楷体" panose="02010600040101010101" pitchFamily="2" charset="-122"/>
                <a:ea typeface="华文楷体" panose="02010600040101010101" pitchFamily="2" charset="-122"/>
              </a:rPr>
              <a:t>电子科技大学离散数学课程组</a:t>
            </a:r>
            <a:r>
              <a:rPr lang="en-US" altLang="zh-CN" sz="2000" b="1">
                <a:solidFill>
                  <a:schemeClr val="tx2"/>
                </a:solidFill>
                <a:latin typeface="华文楷体" panose="02010600040101010101" pitchFamily="2" charset="-122"/>
                <a:ea typeface="华文楷体" panose="02010600040101010101" pitchFamily="2" charset="-122"/>
              </a:rPr>
              <a:t>——</a:t>
            </a:r>
            <a:r>
              <a:rPr lang="zh-CN" altLang="en-US" sz="2000" b="1">
                <a:solidFill>
                  <a:schemeClr val="tx2"/>
                </a:solidFill>
                <a:latin typeface="华文楷体" panose="02010600040101010101" pitchFamily="2" charset="-122"/>
                <a:ea typeface="华文楷体" panose="02010600040101010101" pitchFamily="2" charset="-122"/>
              </a:rPr>
              <a:t>国家精品课程</a:t>
            </a:r>
            <a:endParaRPr lang="en-US" altLang="zh-CN" sz="2000" b="1">
              <a:solidFill>
                <a:schemeClr val="tx2"/>
              </a:solidFill>
              <a:latin typeface="华文楷体" panose="02010600040101010101" pitchFamily="2" charset="-122"/>
              <a:ea typeface="华文楷体" panose="02010600040101010101" pitchFamily="2" charset="-122"/>
            </a:endParaRPr>
          </a:p>
        </p:txBody>
      </p:sp>
      <p:sp>
        <p:nvSpPr>
          <p:cNvPr id="1030" name="Rectangle 6"/>
          <p:cNvSpPr>
            <a:spLocks noChangeArrowheads="1"/>
          </p:cNvSpPr>
          <p:nvPr/>
        </p:nvSpPr>
        <p:spPr bwMode="auto">
          <a:xfrm>
            <a:off x="4763" y="6597650"/>
            <a:ext cx="8312150" cy="260350"/>
          </a:xfrm>
          <a:prstGeom prst="rect">
            <a:avLst/>
          </a:prstGeom>
          <a:solidFill>
            <a:srgbClr val="E8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1031" name="Rectangle 7"/>
          <p:cNvSpPr>
            <a:spLocks noChangeArrowheads="1"/>
          </p:cNvSpPr>
          <p:nvPr/>
        </p:nvSpPr>
        <p:spPr bwMode="auto">
          <a:xfrm>
            <a:off x="11113" y="6811963"/>
            <a:ext cx="9140825" cy="73025"/>
          </a:xfrm>
          <a:prstGeom prst="rect">
            <a:avLst/>
          </a:prstGeom>
          <a:solidFill>
            <a:srgbClr val="C9561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1032" name="Rectangle 8"/>
          <p:cNvSpPr>
            <a:spLocks noChangeArrowheads="1"/>
          </p:cNvSpPr>
          <p:nvPr/>
        </p:nvSpPr>
        <p:spPr bwMode="auto">
          <a:xfrm>
            <a:off x="1588" y="6524625"/>
            <a:ext cx="8242300" cy="217488"/>
          </a:xfrm>
          <a:prstGeom prst="rect">
            <a:avLst/>
          </a:prstGeom>
          <a:solidFill>
            <a:srgbClr val="FCC24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292873" name="Text Box 9"/>
          <p:cNvSpPr txBox="1">
            <a:spLocks noChangeArrowheads="1"/>
          </p:cNvSpPr>
          <p:nvPr/>
        </p:nvSpPr>
        <p:spPr bwMode="auto">
          <a:xfrm>
            <a:off x="7740650" y="6475413"/>
            <a:ext cx="1330325" cy="365125"/>
          </a:xfrm>
          <a:prstGeom prst="rect">
            <a:avLst/>
          </a:prstGeom>
          <a:noFill/>
          <a:ln w="9525">
            <a:noFill/>
            <a:miter lim="800000"/>
            <a:headEnd/>
            <a:tailEnd/>
          </a:ln>
          <a:effectLst/>
        </p:spPr>
        <p:txBody>
          <a:bodyPr lIns="36000" tIns="0" rIns="36000" bIns="0">
            <a:spAutoFit/>
          </a:bodyPr>
          <a:lstStyle>
            <a:lvl1pPr eaLnBrk="0" hangingPunct="0">
              <a:defRPr sz="3200">
                <a:solidFill>
                  <a:srgbClr val="FF0000"/>
                </a:solidFill>
                <a:latin typeface="黑体" panose="02010609060101010101" pitchFamily="49" charset="-122"/>
                <a:ea typeface="黑体" panose="02010609060101010101" pitchFamily="49" charset="-122"/>
              </a:defRPr>
            </a:lvl1pPr>
            <a:lvl2pPr marL="742950" indent="-285750" eaLnBrk="0" hangingPunct="0">
              <a:defRPr sz="3200">
                <a:solidFill>
                  <a:srgbClr val="FF0000"/>
                </a:solidFill>
                <a:latin typeface="黑体" panose="02010609060101010101" pitchFamily="49" charset="-122"/>
                <a:ea typeface="黑体" panose="02010609060101010101" pitchFamily="49" charset="-122"/>
              </a:defRPr>
            </a:lvl2pPr>
            <a:lvl3pPr marL="1143000" indent="-228600" eaLnBrk="0" hangingPunct="0">
              <a:defRPr sz="3200">
                <a:solidFill>
                  <a:srgbClr val="FF0000"/>
                </a:solidFill>
                <a:latin typeface="黑体" panose="02010609060101010101" pitchFamily="49" charset="-122"/>
                <a:ea typeface="黑体" panose="02010609060101010101" pitchFamily="49" charset="-122"/>
              </a:defRPr>
            </a:lvl3pPr>
            <a:lvl4pPr marL="1600200" indent="-228600" eaLnBrk="0" hangingPunct="0">
              <a:defRPr sz="3200">
                <a:solidFill>
                  <a:srgbClr val="FF0000"/>
                </a:solidFill>
                <a:latin typeface="黑体" panose="02010609060101010101" pitchFamily="49" charset="-122"/>
                <a:ea typeface="黑体" panose="02010609060101010101" pitchFamily="49" charset="-122"/>
              </a:defRPr>
            </a:lvl4pPr>
            <a:lvl5pPr marL="2057400" indent="-228600" eaLnBrk="0" hangingPunct="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algn="r">
              <a:spcBef>
                <a:spcPct val="50000"/>
              </a:spcBef>
              <a:defRPr/>
            </a:pPr>
            <a:r>
              <a:rPr lang="en-US" altLang="zh-CN" sz="2400" b="1" smtClean="0">
                <a:solidFill>
                  <a:srgbClr val="000099"/>
                </a:solidFill>
              </a:rPr>
              <a:t>67-</a:t>
            </a:r>
            <a:fld id="{37340DAE-DAC1-41F1-81D6-F54DFDB1BC26}" type="slidenum">
              <a:rPr lang="en-US" altLang="zh-CN" sz="2400" b="1" smtClean="0">
                <a:solidFill>
                  <a:srgbClr val="000099"/>
                </a:solidFill>
              </a:rPr>
              <a:pPr algn="r">
                <a:spcBef>
                  <a:spcPct val="50000"/>
                </a:spcBef>
                <a:defRPr/>
              </a:pPr>
              <a:t>‹#›</a:t>
            </a:fld>
            <a:endParaRPr lang="en-US" altLang="zh-CN" sz="2400" b="1" smtClean="0">
              <a:solidFill>
                <a:srgbClr val="000099"/>
              </a:solidFill>
            </a:endParaRPr>
          </a:p>
        </p:txBody>
      </p:sp>
      <p:sp>
        <p:nvSpPr>
          <p:cNvPr id="1034" name="Line 10"/>
          <p:cNvSpPr>
            <a:spLocks noChangeShapeType="1"/>
          </p:cNvSpPr>
          <p:nvPr/>
        </p:nvSpPr>
        <p:spPr bwMode="auto">
          <a:xfrm flipV="1">
            <a:off x="611188" y="1233488"/>
            <a:ext cx="806450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35" name="Text Box 11"/>
          <p:cNvSpPr txBox="1">
            <a:spLocks noChangeArrowheads="1"/>
          </p:cNvSpPr>
          <p:nvPr/>
        </p:nvSpPr>
        <p:spPr bwMode="auto">
          <a:xfrm>
            <a:off x="2484438" y="0"/>
            <a:ext cx="2174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prstDash val="dash"/>
                <a:miter lim="800000"/>
                <a:headEnd/>
                <a:tailEnd/>
              </a14:hiddenLine>
            </a:ext>
          </a:extLst>
        </p:spPr>
        <p:txBody>
          <a:bodyPr>
            <a:spAutoFit/>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algn="ctr" eaLnBrk="1" hangingPunct="1">
              <a:spcBef>
                <a:spcPct val="50000"/>
              </a:spcBef>
            </a:pPr>
            <a:endParaRPr lang="zh-CN" altLang="en-US" sz="1800" b="1">
              <a:solidFill>
                <a:schemeClr val="tx1"/>
              </a:solidFill>
              <a:latin typeface="Arial" panose="020B0604020202020204" pitchFamily="34" charset="0"/>
              <a:ea typeface="宋体" panose="02010600030101010101" pitchFamily="2" charset="-122"/>
            </a:endParaRPr>
          </a:p>
        </p:txBody>
      </p:sp>
      <p:pic>
        <p:nvPicPr>
          <p:cNvPr id="1036" name="Picture 14" descr="no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692900" y="0"/>
            <a:ext cx="24495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2879" name="Rectangle 15"/>
          <p:cNvSpPr>
            <a:spLocks noGrp="1" noChangeArrowheads="1"/>
          </p:cNvSpPr>
          <p:nvPr>
            <p:ph type="dt" sz="half" idx="2"/>
          </p:nvPr>
        </p:nvSpPr>
        <p:spPr bwMode="gray">
          <a:xfrm>
            <a:off x="212725" y="6450013"/>
            <a:ext cx="1512888" cy="365125"/>
          </a:xfrm>
          <a:prstGeom prst="rect">
            <a:avLst/>
          </a:prstGeom>
          <a:noFill/>
          <a:ln w="9525">
            <a:noFill/>
            <a:miter lim="800000"/>
            <a:headEnd/>
            <a:tailEnd/>
          </a:ln>
          <a:effectLst/>
        </p:spPr>
        <p:txBody>
          <a:bodyPr vert="horz" wrap="square" lIns="36000" tIns="0" rIns="36000" bIns="0" numCol="1" anchor="t" anchorCtr="0" compatLnSpc="1">
            <a:prstTxWarp prst="textNoShape">
              <a:avLst/>
            </a:prstTxWarp>
            <a:spAutoFit/>
          </a:bodyPr>
          <a:lstStyle>
            <a:lvl1pPr eaLnBrk="1" hangingPunct="1">
              <a:defRPr sz="2400" b="1">
                <a:solidFill>
                  <a:srgbClr val="0000FF"/>
                </a:solidFill>
                <a:latin typeface="黑体" pitchFamily="2" charset="-122"/>
                <a:ea typeface="黑体" pitchFamily="2" charset="-122"/>
              </a:defRPr>
            </a:lvl1pPr>
          </a:lstStyle>
          <a:p>
            <a:pPr>
              <a:defRPr/>
            </a:pPr>
            <a:fld id="{A9303039-3441-474F-9125-EE3381EFF99C}" type="datetime1">
              <a:rPr lang="zh-CN" altLang="en-US"/>
              <a:pPr>
                <a:defRPr/>
              </a:pPr>
              <a:t>2019/5/8</a:t>
            </a:fld>
            <a:endParaRPr lang="en-US" altLang="zh-CN"/>
          </a:p>
        </p:txBody>
      </p:sp>
      <p:sp>
        <p:nvSpPr>
          <p:cNvPr id="1038" name="AutoShape 18">
            <a:hlinkClick r:id="" action="ppaction://hlinkshowjump?jump=previousslide" highlightClick="1"/>
          </p:cNvPr>
          <p:cNvSpPr>
            <a:spLocks noChangeArrowheads="1"/>
          </p:cNvSpPr>
          <p:nvPr userDrawn="1"/>
        </p:nvSpPr>
        <p:spPr bwMode="auto">
          <a:xfrm>
            <a:off x="4030663" y="6451600"/>
            <a:ext cx="539750" cy="360363"/>
          </a:xfrm>
          <a:prstGeom prst="actionButtonBackPrevious">
            <a:avLst/>
          </a:prstGeom>
          <a:solidFill>
            <a:srgbClr val="FFFF66">
              <a:alpha val="89803"/>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1039" name="AutoShape 19">
            <a:hlinkClick r:id="" action="ppaction://hlinkshowjump?jump=nextslide" highlightClick="1"/>
          </p:cNvPr>
          <p:cNvSpPr>
            <a:spLocks noChangeArrowheads="1"/>
          </p:cNvSpPr>
          <p:nvPr userDrawn="1"/>
        </p:nvSpPr>
        <p:spPr bwMode="auto">
          <a:xfrm>
            <a:off x="4751388" y="6451600"/>
            <a:ext cx="539750" cy="360363"/>
          </a:xfrm>
          <a:prstGeom prst="actionButtonForwardNext">
            <a:avLst/>
          </a:prstGeom>
          <a:solidFill>
            <a:srgbClr val="FFFF66">
              <a:alpha val="89803"/>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1040" name="AutoShape 20">
            <a:hlinkClick r:id="" action="ppaction://hlinkshowjump?jump=firstslide" highlightClick="1"/>
          </p:cNvPr>
          <p:cNvSpPr>
            <a:spLocks noChangeArrowheads="1"/>
          </p:cNvSpPr>
          <p:nvPr userDrawn="1"/>
        </p:nvSpPr>
        <p:spPr bwMode="auto">
          <a:xfrm>
            <a:off x="3311525" y="6451600"/>
            <a:ext cx="539750" cy="360363"/>
          </a:xfrm>
          <a:prstGeom prst="actionButtonBeginning">
            <a:avLst/>
          </a:prstGeom>
          <a:solidFill>
            <a:srgbClr val="FFFF66">
              <a:alpha val="89803"/>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1041" name="AutoShape 21">
            <a:hlinkClick r:id="" action="ppaction://hlinkshowjump?jump=lastslide" highlightClick="1"/>
          </p:cNvPr>
          <p:cNvSpPr>
            <a:spLocks noChangeArrowheads="1"/>
          </p:cNvSpPr>
          <p:nvPr userDrawn="1"/>
        </p:nvSpPr>
        <p:spPr bwMode="auto">
          <a:xfrm>
            <a:off x="5472113" y="6453188"/>
            <a:ext cx="539750" cy="360362"/>
          </a:xfrm>
          <a:prstGeom prst="actionButtonEnd">
            <a:avLst/>
          </a:prstGeom>
          <a:solidFill>
            <a:srgbClr val="FFFF66">
              <a:alpha val="89803"/>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Tree>
  </p:cSld>
  <p:clrMap bg1="lt1" tx1="dk1" bg2="lt2" tx2="dk2" accent1="accent1" accent2="accent2" accent3="accent3" accent4="accent4" accent5="accent5" accent6="accent6" hlink="hlink" folHlink="folHlink"/>
  <p:sldLayoutIdLst>
    <p:sldLayoutId id="2147483706"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Lst>
  <p:transition spd="med">
    <p:random/>
  </p:transition>
  <p:timing>
    <p:tnLst>
      <p:par>
        <p:cTn id="1" dur="indefinite" restart="never" nodeType="tmRoot"/>
      </p:par>
    </p:tnLst>
  </p:timing>
  <p:hf sldNum="0" hdr="0" ftr="0"/>
  <p:txStyles>
    <p:titleStyle>
      <a:lvl1pPr algn="l" rtl="0" eaLnBrk="0" fontAlgn="base" hangingPunct="0">
        <a:lnSpc>
          <a:spcPct val="90000"/>
        </a:lnSpc>
        <a:spcBef>
          <a:spcPct val="0"/>
        </a:spcBef>
        <a:spcAft>
          <a:spcPct val="0"/>
        </a:spcAft>
        <a:defRPr sz="3600" b="1">
          <a:solidFill>
            <a:schemeClr val="tx1"/>
          </a:solidFill>
          <a:latin typeface="+mj-lt"/>
          <a:ea typeface="+mj-ea"/>
          <a:cs typeface="+mj-cs"/>
        </a:defRPr>
      </a:lvl1pPr>
      <a:lvl2pPr algn="l" rtl="0" eaLnBrk="0" fontAlgn="base" hangingPunct="0">
        <a:lnSpc>
          <a:spcPct val="90000"/>
        </a:lnSpc>
        <a:spcBef>
          <a:spcPct val="0"/>
        </a:spcBef>
        <a:spcAft>
          <a:spcPct val="0"/>
        </a:spcAft>
        <a:defRPr sz="3600" b="1">
          <a:solidFill>
            <a:schemeClr val="tx1"/>
          </a:solidFill>
          <a:latin typeface="黑体" pitchFamily="2" charset="-122"/>
          <a:ea typeface="黑体" pitchFamily="2" charset="-122"/>
        </a:defRPr>
      </a:lvl2pPr>
      <a:lvl3pPr algn="l" rtl="0" eaLnBrk="0" fontAlgn="base" hangingPunct="0">
        <a:lnSpc>
          <a:spcPct val="90000"/>
        </a:lnSpc>
        <a:spcBef>
          <a:spcPct val="0"/>
        </a:spcBef>
        <a:spcAft>
          <a:spcPct val="0"/>
        </a:spcAft>
        <a:defRPr sz="3600" b="1">
          <a:solidFill>
            <a:schemeClr val="tx1"/>
          </a:solidFill>
          <a:latin typeface="黑体" pitchFamily="2" charset="-122"/>
          <a:ea typeface="黑体" pitchFamily="2" charset="-122"/>
        </a:defRPr>
      </a:lvl3pPr>
      <a:lvl4pPr algn="l" rtl="0" eaLnBrk="0" fontAlgn="base" hangingPunct="0">
        <a:lnSpc>
          <a:spcPct val="90000"/>
        </a:lnSpc>
        <a:spcBef>
          <a:spcPct val="0"/>
        </a:spcBef>
        <a:spcAft>
          <a:spcPct val="0"/>
        </a:spcAft>
        <a:defRPr sz="3600" b="1">
          <a:solidFill>
            <a:schemeClr val="tx1"/>
          </a:solidFill>
          <a:latin typeface="黑体" pitchFamily="2" charset="-122"/>
          <a:ea typeface="黑体" pitchFamily="2" charset="-122"/>
        </a:defRPr>
      </a:lvl4pPr>
      <a:lvl5pPr algn="l" rtl="0" eaLnBrk="0" fontAlgn="base" hangingPunct="0">
        <a:lnSpc>
          <a:spcPct val="90000"/>
        </a:lnSpc>
        <a:spcBef>
          <a:spcPct val="0"/>
        </a:spcBef>
        <a:spcAft>
          <a:spcPct val="0"/>
        </a:spcAft>
        <a:defRPr sz="3600" b="1">
          <a:solidFill>
            <a:schemeClr val="tx1"/>
          </a:solidFill>
          <a:latin typeface="黑体" pitchFamily="2" charset="-122"/>
          <a:ea typeface="黑体" pitchFamily="2" charset="-122"/>
        </a:defRPr>
      </a:lvl5pPr>
      <a:lvl6pPr marL="457200" algn="l" rtl="0" fontAlgn="base">
        <a:lnSpc>
          <a:spcPct val="90000"/>
        </a:lnSpc>
        <a:spcBef>
          <a:spcPct val="0"/>
        </a:spcBef>
        <a:spcAft>
          <a:spcPct val="0"/>
        </a:spcAft>
        <a:defRPr sz="3600" b="1">
          <a:solidFill>
            <a:schemeClr val="tx1"/>
          </a:solidFill>
          <a:latin typeface="黑体" pitchFamily="2" charset="-122"/>
          <a:ea typeface="黑体" pitchFamily="2" charset="-122"/>
        </a:defRPr>
      </a:lvl6pPr>
      <a:lvl7pPr marL="914400" algn="l" rtl="0" fontAlgn="base">
        <a:lnSpc>
          <a:spcPct val="90000"/>
        </a:lnSpc>
        <a:spcBef>
          <a:spcPct val="0"/>
        </a:spcBef>
        <a:spcAft>
          <a:spcPct val="0"/>
        </a:spcAft>
        <a:defRPr sz="3600" b="1">
          <a:solidFill>
            <a:schemeClr val="tx1"/>
          </a:solidFill>
          <a:latin typeface="黑体" pitchFamily="2" charset="-122"/>
          <a:ea typeface="黑体" pitchFamily="2" charset="-122"/>
        </a:defRPr>
      </a:lvl7pPr>
      <a:lvl8pPr marL="1371600" algn="l" rtl="0" fontAlgn="base">
        <a:lnSpc>
          <a:spcPct val="90000"/>
        </a:lnSpc>
        <a:spcBef>
          <a:spcPct val="0"/>
        </a:spcBef>
        <a:spcAft>
          <a:spcPct val="0"/>
        </a:spcAft>
        <a:defRPr sz="3600" b="1">
          <a:solidFill>
            <a:schemeClr val="tx1"/>
          </a:solidFill>
          <a:latin typeface="黑体" pitchFamily="2" charset="-122"/>
          <a:ea typeface="黑体" pitchFamily="2" charset="-122"/>
        </a:defRPr>
      </a:lvl8pPr>
      <a:lvl9pPr marL="1828800" algn="l" rtl="0" fontAlgn="base">
        <a:lnSpc>
          <a:spcPct val="90000"/>
        </a:lnSpc>
        <a:spcBef>
          <a:spcPct val="0"/>
        </a:spcBef>
        <a:spcAft>
          <a:spcPct val="0"/>
        </a:spcAft>
        <a:defRPr sz="3600" b="1">
          <a:solidFill>
            <a:schemeClr val="tx1"/>
          </a:solidFill>
          <a:latin typeface="黑体" pitchFamily="2" charset="-122"/>
          <a:ea typeface="黑体" pitchFamily="2" charset="-122"/>
        </a:defRPr>
      </a:lvl9pPr>
    </p:titleStyle>
    <p:body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3.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8.bin"/><Relationship Id="rId4" Type="http://schemas.openxmlformats.org/officeDocument/2006/relationships/image" Target="../media/image9.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2.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4.emf"/><Relationship Id="rId5" Type="http://schemas.openxmlformats.org/officeDocument/2006/relationships/oleObject" Target="../embeddings/oleObject12.bin"/><Relationship Id="rId4" Type="http://schemas.openxmlformats.org/officeDocument/2006/relationships/image" Target="../media/image13.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5.emf"/></Relationships>
</file>

<file path=ppt/slides/_rels/slide61.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19.bin"/><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7.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7.bin"/><Relationship Id="rId14" Type="http://schemas.openxmlformats.org/officeDocument/2006/relationships/image" Target="../media/image21.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25.bin"/><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3.wmf"/><Relationship Id="rId11" Type="http://schemas.openxmlformats.org/officeDocument/2006/relationships/oleObject" Target="../embeddings/oleObject24.bin"/><Relationship Id="rId5" Type="http://schemas.openxmlformats.org/officeDocument/2006/relationships/oleObject" Target="../embeddings/oleObject21.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23.bin"/><Relationship Id="rId14" Type="http://schemas.openxmlformats.org/officeDocument/2006/relationships/image" Target="../media/image27.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8"/>
          <p:cNvSpPr>
            <a:spLocks noChangeArrowheads="1"/>
          </p:cNvSpPr>
          <p:nvPr/>
        </p:nvSpPr>
        <p:spPr bwMode="gray">
          <a:xfrm>
            <a:off x="431800" y="1336675"/>
            <a:ext cx="6948488"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85000"/>
              </a:lnSpc>
              <a:spcBef>
                <a:spcPct val="0"/>
              </a:spcBef>
              <a:buClrTx/>
              <a:buFontTx/>
              <a:buNone/>
            </a:pPr>
            <a:r>
              <a:rPr lang="zh-CN" altLang="en-US" sz="9500">
                <a:solidFill>
                  <a:schemeClr val="tx1"/>
                </a:solidFill>
                <a:latin typeface="华文新魏" panose="02010800040101010101" pitchFamily="2" charset="-122"/>
                <a:ea typeface="华文新魏" panose="02010800040101010101" pitchFamily="2" charset="-122"/>
              </a:rPr>
              <a:t>离 散 数 学</a:t>
            </a:r>
          </a:p>
        </p:txBody>
      </p:sp>
      <p:sp>
        <p:nvSpPr>
          <p:cNvPr id="4099" name="Rectangle 9"/>
          <p:cNvSpPr>
            <a:spLocks noChangeArrowheads="1"/>
          </p:cNvSpPr>
          <p:nvPr/>
        </p:nvSpPr>
        <p:spPr bwMode="gray">
          <a:xfrm>
            <a:off x="323850" y="3660775"/>
            <a:ext cx="30956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spcBef>
                <a:spcPct val="0"/>
              </a:spcBef>
              <a:buFont typeface="Wingdings" panose="05000000000000000000" pitchFamily="2" charset="2"/>
              <a:buNone/>
            </a:pPr>
            <a:r>
              <a:rPr lang="zh-CN" altLang="en-US" sz="4000" dirty="0">
                <a:solidFill>
                  <a:schemeClr val="accent2"/>
                </a:solidFill>
                <a:latin typeface="华文新魏" panose="02010800040101010101" pitchFamily="2" charset="-122"/>
                <a:ea typeface="华文新魏" panose="02010800040101010101" pitchFamily="2" charset="-122"/>
              </a:rPr>
              <a:t>电子科技大学</a:t>
            </a:r>
          </a:p>
        </p:txBody>
      </p:sp>
      <p:sp>
        <p:nvSpPr>
          <p:cNvPr id="4100" name="Rectangle 10"/>
          <p:cNvSpPr>
            <a:spLocks noChangeArrowheads="1"/>
          </p:cNvSpPr>
          <p:nvPr/>
        </p:nvSpPr>
        <p:spPr bwMode="gray">
          <a:xfrm>
            <a:off x="3563938" y="3470275"/>
            <a:ext cx="3671887"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dist" eaLnBrk="1" hangingPunct="1">
              <a:lnSpc>
                <a:spcPct val="130000"/>
              </a:lnSpc>
              <a:spcBef>
                <a:spcPct val="0"/>
              </a:spcBef>
              <a:buFont typeface="Wingdings" panose="05000000000000000000" pitchFamily="2" charset="2"/>
              <a:buNone/>
            </a:pPr>
            <a:r>
              <a:rPr lang="zh-CN" altLang="en-US">
                <a:solidFill>
                  <a:schemeClr val="accent2"/>
                </a:solidFill>
                <a:latin typeface="华文新魏" panose="02010800040101010101" pitchFamily="2" charset="-122"/>
                <a:ea typeface="华文新魏" panose="02010800040101010101" pitchFamily="2" charset="-122"/>
              </a:rPr>
              <a:t>计算机科学与工程学院</a:t>
            </a:r>
          </a:p>
          <a:p>
            <a:pPr algn="dist" eaLnBrk="1" hangingPunct="1">
              <a:lnSpc>
                <a:spcPct val="130000"/>
              </a:lnSpc>
              <a:spcBef>
                <a:spcPct val="0"/>
              </a:spcBef>
              <a:buFont typeface="Wingdings" panose="05000000000000000000" pitchFamily="2" charset="2"/>
              <a:buNone/>
            </a:pPr>
            <a:r>
              <a:rPr lang="zh-CN" altLang="en-US">
                <a:solidFill>
                  <a:schemeClr val="accent2"/>
                </a:solidFill>
                <a:latin typeface="华文新魏" panose="02010800040101010101" pitchFamily="2" charset="-122"/>
                <a:ea typeface="华文新魏" panose="02010800040101010101" pitchFamily="2" charset="-122"/>
              </a:rPr>
              <a:t>信息与软件工程学院</a:t>
            </a:r>
          </a:p>
        </p:txBody>
      </p:sp>
      <p:sp>
        <p:nvSpPr>
          <p:cNvPr id="4101" name="Text Box 11"/>
          <p:cNvSpPr txBox="1">
            <a:spLocks noChangeArrowheads="1"/>
          </p:cNvSpPr>
          <p:nvPr/>
        </p:nvSpPr>
        <p:spPr bwMode="auto">
          <a:xfrm>
            <a:off x="1868488" y="5811838"/>
            <a:ext cx="54006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50000"/>
              </a:spcBef>
              <a:buClrTx/>
              <a:buFontTx/>
              <a:buNone/>
            </a:pPr>
            <a:fld id="{91827583-1A5F-4AF8-98C7-79B34D277A51}" type="datetime3">
              <a:rPr lang="zh-CN" altLang="en-US" sz="3600">
                <a:solidFill>
                  <a:schemeClr val="folHlink"/>
                </a:solidFill>
                <a:latin typeface="华文新魏" panose="02010800040101010101" pitchFamily="2" charset="-122"/>
                <a:ea typeface="华文新魏" panose="02010800040101010101" pitchFamily="2" charset="-122"/>
              </a:rPr>
              <a:pPr algn="ctr" eaLnBrk="1" hangingPunct="1">
                <a:lnSpc>
                  <a:spcPct val="100000"/>
                </a:lnSpc>
                <a:spcBef>
                  <a:spcPct val="50000"/>
                </a:spcBef>
                <a:buClrTx/>
                <a:buFontTx/>
                <a:buNone/>
              </a:pPr>
              <a:t>2019年5月8日星期三</a:t>
            </a:fld>
            <a:endParaRPr lang="zh-CN" altLang="en-US" sz="3600">
              <a:solidFill>
                <a:schemeClr val="folHlink"/>
              </a:solidFill>
              <a:latin typeface="华文新魏" panose="02010800040101010101" pitchFamily="2" charset="-122"/>
              <a:ea typeface="华文新魏" panose="02010800040101010101" pitchFamily="2" charset="-122"/>
            </a:endParaRPr>
          </a:p>
        </p:txBody>
      </p:sp>
    </p:spTree>
  </p:cSld>
  <p:clrMapOvr>
    <a:masterClrMapping/>
  </p:clrMapOvr>
  <p:transition spd="med">
    <p:pull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76D1722B-68AD-492D-B459-FFBA3C0687B1}"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14339" name="Rectangle 2"/>
          <p:cNvSpPr>
            <a:spLocks noGrp="1" noChangeArrowheads="1"/>
          </p:cNvSpPr>
          <p:nvPr>
            <p:ph type="title"/>
          </p:nvPr>
        </p:nvSpPr>
        <p:spPr/>
        <p:txBody>
          <a:bodyPr/>
          <a:lstStyle/>
          <a:p>
            <a:pPr eaLnBrk="1" hangingPunct="1"/>
            <a:r>
              <a:rPr lang="zh-CN" altLang="en-US" smtClean="0"/>
              <a:t>例</a:t>
            </a:r>
            <a:r>
              <a:rPr lang="en-US" altLang="zh-CN" smtClean="0"/>
              <a:t>8.2.2</a:t>
            </a:r>
            <a:endParaRPr lang="zh-CN" altLang="en-US" smtClean="0"/>
          </a:p>
        </p:txBody>
      </p:sp>
      <p:sp>
        <p:nvSpPr>
          <p:cNvPr id="1773571" name="Rectangle 3"/>
          <p:cNvSpPr>
            <a:spLocks noGrp="1" noChangeArrowheads="1"/>
          </p:cNvSpPr>
          <p:nvPr>
            <p:ph type="body" idx="1"/>
          </p:nvPr>
        </p:nvSpPr>
        <p:spPr>
          <a:xfrm>
            <a:off x="539750" y="1384300"/>
            <a:ext cx="8137525" cy="3340100"/>
          </a:xfrm>
        </p:spPr>
        <p:txBody>
          <a:bodyPr/>
          <a:lstStyle/>
          <a:p>
            <a:pPr marL="0" indent="0" eaLnBrk="1" hangingPunct="1">
              <a:buFont typeface="Wingdings" panose="05000000000000000000" pitchFamily="2" charset="2"/>
              <a:buNone/>
            </a:pPr>
            <a:r>
              <a:rPr lang="zh-CN" altLang="en-US" dirty="0" smtClean="0"/>
              <a:t>设</a:t>
            </a:r>
            <a:r>
              <a:rPr lang="en-US" altLang="zh-CN" dirty="0" smtClean="0"/>
              <a:t>P</a:t>
            </a:r>
            <a:r>
              <a:rPr lang="zh-CN" altLang="en-US" dirty="0" smtClean="0"/>
              <a:t>是接受一个整数作为输入并产生一个整数作为输出的计算机程序。令</a:t>
            </a:r>
            <a:r>
              <a:rPr lang="en-US" altLang="zh-CN" dirty="0" smtClean="0"/>
              <a:t>A</a:t>
            </a:r>
            <a:r>
              <a:rPr lang="en-US" altLang="zh-CN" dirty="0" smtClean="0">
                <a:latin typeface="Times New Roman" panose="02020603050405020304" pitchFamily="18" charset="0"/>
                <a:cs typeface="Times New Roman" panose="02020603050405020304" pitchFamily="18" charset="0"/>
              </a:rPr>
              <a:t> </a:t>
            </a:r>
            <a:r>
              <a:rPr lang="en-US" altLang="zh-CN" dirty="0" smtClean="0"/>
              <a:t>=</a:t>
            </a:r>
            <a:r>
              <a:rPr lang="en-US" altLang="zh-CN" dirty="0">
                <a:latin typeface="Times New Roman" panose="02020603050405020304" pitchFamily="18" charset="0"/>
                <a:cs typeface="Times New Roman" panose="02020603050405020304" pitchFamily="18" charset="0"/>
              </a:rPr>
              <a:t> </a:t>
            </a:r>
            <a:r>
              <a:rPr lang="en-US" altLang="zh-CN" dirty="0" smtClean="0"/>
              <a:t>B</a:t>
            </a:r>
            <a:r>
              <a:rPr lang="en-US" altLang="zh-CN" dirty="0">
                <a:latin typeface="Times New Roman" panose="02020603050405020304" pitchFamily="18" charset="0"/>
                <a:cs typeface="Times New Roman" panose="02020603050405020304" pitchFamily="18" charset="0"/>
              </a:rPr>
              <a:t> </a:t>
            </a:r>
            <a:r>
              <a:rPr lang="en-US" altLang="zh-CN" dirty="0" smtClean="0"/>
              <a:t>=</a:t>
            </a:r>
            <a:r>
              <a:rPr lang="en-US" altLang="zh-CN" dirty="0">
                <a:latin typeface="Times New Roman" panose="02020603050405020304" pitchFamily="18" charset="0"/>
                <a:cs typeface="Times New Roman" panose="02020603050405020304" pitchFamily="18" charset="0"/>
              </a:rPr>
              <a:t> </a:t>
            </a:r>
            <a:r>
              <a:rPr lang="en-US" altLang="zh-CN" dirty="0" smtClean="0"/>
              <a:t>Z</a:t>
            </a:r>
            <a:r>
              <a:rPr lang="zh-CN" altLang="en-US" dirty="0" smtClean="0"/>
              <a:t>，则由</a:t>
            </a:r>
            <a:r>
              <a:rPr lang="en-US" altLang="zh-CN" dirty="0" smtClean="0"/>
              <a:t>P</a:t>
            </a:r>
            <a:r>
              <a:rPr lang="zh-CN" altLang="en-US" dirty="0" smtClean="0"/>
              <a:t>确定的关系</a:t>
            </a:r>
            <a:r>
              <a:rPr lang="en-US" altLang="zh-CN" dirty="0" err="1" smtClean="0"/>
              <a:t>f</a:t>
            </a:r>
            <a:r>
              <a:rPr lang="en-US" altLang="zh-CN" baseline="-25000" dirty="0" err="1" smtClean="0"/>
              <a:t>p</a:t>
            </a:r>
            <a:r>
              <a:rPr lang="zh-CN" altLang="en-US" dirty="0" smtClean="0"/>
              <a:t>定义如下：</a:t>
            </a:r>
          </a:p>
          <a:p>
            <a:pPr marL="0" indent="0" eaLnBrk="1" hangingPunct="1">
              <a:buFont typeface="Wingdings" panose="05000000000000000000" pitchFamily="2" charset="2"/>
              <a:buNone/>
            </a:pPr>
            <a:r>
              <a:rPr lang="zh-CN" altLang="en-US" dirty="0" smtClean="0"/>
              <a:t>如果</a:t>
            </a:r>
            <a:r>
              <a:rPr lang="en-US" altLang="zh-CN" dirty="0" smtClean="0"/>
              <a:t>&lt;</a:t>
            </a:r>
            <a:r>
              <a:rPr lang="en-US" altLang="zh-CN" dirty="0" err="1" smtClean="0"/>
              <a:t>m,n</a:t>
            </a:r>
            <a:r>
              <a:rPr lang="en-US" altLang="zh-CN" dirty="0" smtClean="0"/>
              <a:t>&gt;∈</a:t>
            </a:r>
            <a:r>
              <a:rPr lang="en-US" altLang="zh-CN" dirty="0" err="1" smtClean="0"/>
              <a:t>f</a:t>
            </a:r>
            <a:r>
              <a:rPr lang="en-US" altLang="zh-CN" baseline="-25000" dirty="0" err="1" smtClean="0"/>
              <a:t>p</a:t>
            </a:r>
            <a:r>
              <a:rPr lang="zh-CN" altLang="en-US" dirty="0" smtClean="0"/>
              <a:t>当且仅当输入</a:t>
            </a:r>
            <a:r>
              <a:rPr lang="en-US" altLang="zh-CN" dirty="0" smtClean="0"/>
              <a:t>m</a:t>
            </a:r>
            <a:r>
              <a:rPr lang="zh-CN" altLang="en-US" dirty="0" smtClean="0"/>
              <a:t>时，由程序</a:t>
            </a:r>
            <a:r>
              <a:rPr lang="en-US" altLang="zh-CN" dirty="0" smtClean="0"/>
              <a:t>P</a:t>
            </a:r>
            <a:r>
              <a:rPr lang="zh-CN" altLang="en-US" dirty="0" smtClean="0"/>
              <a:t>所产生的输出是</a:t>
            </a:r>
            <a:r>
              <a:rPr lang="en-US" altLang="zh-CN" dirty="0" smtClean="0"/>
              <a:t>n</a:t>
            </a:r>
            <a:r>
              <a:rPr lang="zh-CN" altLang="en-US" dirty="0" smtClean="0"/>
              <a:t>。</a:t>
            </a:r>
          </a:p>
          <a:p>
            <a:pPr marL="0" indent="0" eaLnBrk="1" hangingPunct="1">
              <a:buFont typeface="Wingdings" panose="05000000000000000000" pitchFamily="2" charset="2"/>
              <a:buNone/>
            </a:pPr>
            <a:r>
              <a:rPr lang="zh-CN" altLang="en-US" dirty="0" smtClean="0">
                <a:solidFill>
                  <a:srgbClr val="0000CC"/>
                </a:solidFill>
              </a:rPr>
              <a:t>请判断</a:t>
            </a:r>
            <a:r>
              <a:rPr lang="en-US" altLang="zh-CN" dirty="0" err="1" smtClean="0">
                <a:solidFill>
                  <a:srgbClr val="0000CC"/>
                </a:solidFill>
              </a:rPr>
              <a:t>f</a:t>
            </a:r>
            <a:r>
              <a:rPr lang="en-US" altLang="zh-CN" baseline="-25000" dirty="0" err="1" smtClean="0">
                <a:solidFill>
                  <a:srgbClr val="0000CC"/>
                </a:solidFill>
              </a:rPr>
              <a:t>p</a:t>
            </a:r>
            <a:r>
              <a:rPr lang="zh-CN" altLang="en-US" dirty="0" smtClean="0">
                <a:solidFill>
                  <a:srgbClr val="0000CC"/>
                </a:solidFill>
              </a:rPr>
              <a:t>是否为函数。</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773571">
                                            <p:txEl>
                                              <p:pRg st="0" end="0"/>
                                            </p:txEl>
                                          </p:spTgt>
                                        </p:tgtEl>
                                        <p:attrNameLst>
                                          <p:attrName>style.visibility</p:attrName>
                                        </p:attrNameLst>
                                      </p:cBhvr>
                                      <p:to>
                                        <p:strVal val="visible"/>
                                      </p:to>
                                    </p:set>
                                    <p:animEffect transition="in" filter="box(in)">
                                      <p:cBhvr>
                                        <p:cTn id="7" dur="500"/>
                                        <p:tgtEl>
                                          <p:spTgt spid="1773571">
                                            <p:txEl>
                                              <p:pRg st="0" end="0"/>
                                            </p:txEl>
                                          </p:spTgt>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773571">
                                            <p:txEl>
                                              <p:pRg st="1" end="1"/>
                                            </p:txEl>
                                          </p:spTgt>
                                        </p:tgtEl>
                                        <p:attrNameLst>
                                          <p:attrName>style.visibility</p:attrName>
                                        </p:attrNameLst>
                                      </p:cBhvr>
                                      <p:to>
                                        <p:strVal val="visible"/>
                                      </p:to>
                                    </p:set>
                                    <p:animEffect transition="in" filter="box(in)">
                                      <p:cBhvr>
                                        <p:cTn id="11" dur="500"/>
                                        <p:tgtEl>
                                          <p:spTgt spid="1773571">
                                            <p:txEl>
                                              <p:pRg st="1" end="1"/>
                                            </p:txEl>
                                          </p:spTgt>
                                        </p:tgtEl>
                                      </p:cBhvr>
                                    </p:animEffect>
                                  </p:childTnLst>
                                </p:cTn>
                              </p:par>
                            </p:childTnLst>
                          </p:cTn>
                        </p:par>
                        <p:par>
                          <p:cTn id="12" fill="hold" nodeType="afterGroup">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1773571">
                                            <p:txEl>
                                              <p:pRg st="2" end="2"/>
                                            </p:txEl>
                                          </p:spTgt>
                                        </p:tgtEl>
                                        <p:attrNameLst>
                                          <p:attrName>style.visibility</p:attrName>
                                        </p:attrNameLst>
                                      </p:cBhvr>
                                      <p:to>
                                        <p:strVal val="visible"/>
                                      </p:to>
                                    </p:set>
                                    <p:animEffect transition="in" filter="box(in)">
                                      <p:cBhvr>
                                        <p:cTn id="15" dur="500"/>
                                        <p:tgtEl>
                                          <p:spTgt spid="17735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357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A91903FE-0C88-4237-8A50-43AF4B812C91}"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15363" name="Rectangle 2"/>
          <p:cNvSpPr>
            <a:spLocks noGrp="1" noChangeArrowheads="1"/>
          </p:cNvSpPr>
          <p:nvPr>
            <p:ph type="title"/>
          </p:nvPr>
        </p:nvSpPr>
        <p:spPr/>
        <p:txBody>
          <a:bodyPr/>
          <a:lstStyle/>
          <a:p>
            <a:pPr eaLnBrk="1" hangingPunct="1"/>
            <a:r>
              <a:rPr lang="zh-CN" altLang="en-US" smtClean="0"/>
              <a:t>例</a:t>
            </a:r>
            <a:r>
              <a:rPr lang="en-US" altLang="zh-CN" smtClean="0"/>
              <a:t>8.2.2 </a:t>
            </a:r>
            <a:r>
              <a:rPr lang="zh-CN" altLang="en-US" smtClean="0"/>
              <a:t>解</a:t>
            </a:r>
          </a:p>
        </p:txBody>
      </p:sp>
      <p:sp>
        <p:nvSpPr>
          <p:cNvPr id="1774595" name="Rectangle 3"/>
          <p:cNvSpPr>
            <a:spLocks noGrp="1" noChangeArrowheads="1"/>
          </p:cNvSpPr>
          <p:nvPr>
            <p:ph type="body" idx="1"/>
          </p:nvPr>
        </p:nvSpPr>
        <p:spPr>
          <a:xfrm>
            <a:off x="611188" y="1412875"/>
            <a:ext cx="8137525" cy="2570163"/>
          </a:xfrm>
        </p:spPr>
        <p:txBody>
          <a:bodyPr/>
          <a:lstStyle/>
          <a:p>
            <a:pPr marL="0" indent="0" eaLnBrk="1" hangingPunct="1">
              <a:lnSpc>
                <a:spcPct val="100000"/>
              </a:lnSpc>
              <a:buFont typeface="Wingdings" panose="05000000000000000000" pitchFamily="2" charset="2"/>
              <a:buNone/>
            </a:pPr>
            <a:r>
              <a:rPr lang="zh-CN" altLang="en-US" smtClean="0"/>
              <a:t>显然，</a:t>
            </a:r>
            <a:r>
              <a:rPr lang="en-US" altLang="zh-CN" smtClean="0"/>
              <a:t>f</a:t>
            </a:r>
            <a:r>
              <a:rPr lang="en-US" altLang="zh-CN" baseline="-25000" smtClean="0"/>
              <a:t>p</a:t>
            </a:r>
            <a:r>
              <a:rPr lang="zh-CN" altLang="en-US" smtClean="0"/>
              <a:t>是一个函数。因为，任意一个特殊的输入对应唯一的输出。</a:t>
            </a:r>
          </a:p>
          <a:p>
            <a:pPr marL="0" indent="0" eaLnBrk="1" hangingPunct="1">
              <a:buFont typeface="Wingdings" panose="05000000000000000000" pitchFamily="2" charset="2"/>
              <a:buNone/>
            </a:pPr>
            <a:r>
              <a:rPr lang="zh-CN" altLang="en-US" smtClean="0"/>
              <a:t>可用任意一个可能的输入集合</a:t>
            </a:r>
            <a:r>
              <a:rPr lang="en-US" altLang="zh-CN" smtClean="0"/>
              <a:t>A</a:t>
            </a:r>
            <a:r>
              <a:rPr lang="zh-CN" altLang="en-US" smtClean="0"/>
              <a:t>对应输出集合</a:t>
            </a:r>
            <a:r>
              <a:rPr lang="en-US" altLang="zh-CN" smtClean="0"/>
              <a:t>B</a:t>
            </a:r>
            <a:r>
              <a:rPr lang="zh-CN" altLang="en-US" smtClean="0"/>
              <a:t>而推广到一般情形的程序。所以，通常把</a:t>
            </a:r>
            <a:r>
              <a:rPr lang="zh-CN" altLang="en-US" smtClean="0">
                <a:solidFill>
                  <a:srgbClr val="FF0000"/>
                </a:solidFill>
              </a:rPr>
              <a:t>函数看做输入－输出的关系。</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74595">
                                            <p:txEl>
                                              <p:pRg st="0" end="0"/>
                                            </p:txEl>
                                          </p:spTgt>
                                        </p:tgtEl>
                                        <p:attrNameLst>
                                          <p:attrName>style.visibility</p:attrName>
                                        </p:attrNameLst>
                                      </p:cBhvr>
                                      <p:to>
                                        <p:strVal val="visible"/>
                                      </p:to>
                                    </p:set>
                                    <p:animEffect transition="in" filter="box(in)">
                                      <p:cBhvr>
                                        <p:cTn id="7" dur="500"/>
                                        <p:tgtEl>
                                          <p:spTgt spid="17745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774595">
                                            <p:txEl>
                                              <p:pRg st="1" end="1"/>
                                            </p:txEl>
                                          </p:spTgt>
                                        </p:tgtEl>
                                        <p:attrNameLst>
                                          <p:attrName>style.visibility</p:attrName>
                                        </p:attrNameLst>
                                      </p:cBhvr>
                                      <p:to>
                                        <p:strVal val="visible"/>
                                      </p:to>
                                    </p:set>
                                    <p:animEffect transition="in" filter="box(in)">
                                      <p:cBhvr>
                                        <p:cTn id="12" dur="500"/>
                                        <p:tgtEl>
                                          <p:spTgt spid="17745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459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47CBE860-986B-415A-BE20-CC560A9ABCB3}"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16387" name="Rectangle 2"/>
          <p:cNvSpPr>
            <a:spLocks noGrp="1" noChangeArrowheads="1"/>
          </p:cNvSpPr>
          <p:nvPr>
            <p:ph type="title"/>
          </p:nvPr>
        </p:nvSpPr>
        <p:spPr/>
        <p:txBody>
          <a:bodyPr/>
          <a:lstStyle/>
          <a:p>
            <a:pPr eaLnBrk="1" hangingPunct="1"/>
            <a:r>
              <a:rPr lang="zh-CN" altLang="en-US" smtClean="0"/>
              <a:t>例</a:t>
            </a:r>
            <a:r>
              <a:rPr lang="en-US" altLang="zh-CN" smtClean="0"/>
              <a:t>8.2.3</a:t>
            </a:r>
            <a:endParaRPr lang="zh-CN" altLang="en-US" smtClean="0"/>
          </a:p>
        </p:txBody>
      </p:sp>
      <p:sp>
        <p:nvSpPr>
          <p:cNvPr id="1775619" name="Rectangle 3"/>
          <p:cNvSpPr>
            <a:spLocks noGrp="1" noChangeArrowheads="1"/>
          </p:cNvSpPr>
          <p:nvPr>
            <p:ph type="body" idx="1"/>
          </p:nvPr>
        </p:nvSpPr>
        <p:spPr>
          <a:xfrm>
            <a:off x="611188" y="1341438"/>
            <a:ext cx="8064500" cy="2741612"/>
          </a:xfrm>
        </p:spPr>
        <p:txBody>
          <a:bodyPr/>
          <a:lstStyle/>
          <a:p>
            <a:pPr marL="0" indent="0" eaLnBrk="1" hangingPunct="1">
              <a:buFont typeface="Wingdings" panose="05000000000000000000" pitchFamily="2" charset="2"/>
              <a:buNone/>
              <a:defRPr/>
            </a:pPr>
            <a:r>
              <a:rPr lang="zh-CN" altLang="en-US" smtClean="0"/>
              <a:t>设</a:t>
            </a:r>
            <a:r>
              <a:rPr lang="en-US" altLang="zh-CN" smtClean="0"/>
              <a:t>A={a,b}</a:t>
            </a:r>
            <a:r>
              <a:rPr lang="zh-CN" altLang="en-US" smtClean="0"/>
              <a:t>，</a:t>
            </a:r>
            <a:r>
              <a:rPr lang="en-US" altLang="zh-CN" smtClean="0"/>
              <a:t>B={1,2}</a:t>
            </a:r>
            <a:r>
              <a:rPr lang="zh-CN" altLang="en-US" smtClean="0"/>
              <a:t>，请分别写出</a:t>
            </a:r>
            <a:r>
              <a:rPr lang="en-US" altLang="zh-CN" smtClean="0"/>
              <a:t>A</a:t>
            </a:r>
            <a:r>
              <a:rPr lang="zh-CN" altLang="en-US" smtClean="0"/>
              <a:t>到</a:t>
            </a:r>
            <a:r>
              <a:rPr lang="en-US" altLang="zh-CN" smtClean="0"/>
              <a:t>B</a:t>
            </a:r>
            <a:r>
              <a:rPr lang="zh-CN" altLang="en-US" smtClean="0"/>
              <a:t>的</a:t>
            </a:r>
            <a:r>
              <a:rPr lang="zh-CN" altLang="en-US" smtClean="0">
                <a:solidFill>
                  <a:srgbClr val="FF0000"/>
                </a:solidFill>
              </a:rPr>
              <a:t>不同关系</a:t>
            </a:r>
            <a:r>
              <a:rPr lang="zh-CN" altLang="en-US" smtClean="0"/>
              <a:t>和</a:t>
            </a:r>
            <a:r>
              <a:rPr lang="zh-CN" altLang="en-US" smtClean="0">
                <a:solidFill>
                  <a:srgbClr val="0000CC"/>
                </a:solidFill>
              </a:rPr>
              <a:t>不同函数</a:t>
            </a:r>
            <a:r>
              <a:rPr lang="zh-CN" altLang="en-US" smtClean="0"/>
              <a:t>。</a:t>
            </a:r>
          </a:p>
          <a:p>
            <a:pPr marL="0" indent="0" eaLnBrk="1" hangingPunct="1">
              <a:buFont typeface="Wingdings" panose="05000000000000000000" pitchFamily="2" charset="2"/>
              <a:buNone/>
              <a:defRPr/>
            </a:pPr>
            <a:r>
              <a:rPr lang="zh-CN" altLang="en-US" smtClean="0">
                <a:solidFill>
                  <a:srgbClr val="0000CC"/>
                </a:solidFill>
                <a:effectLst>
                  <a:outerShdw blurRad="38100" dist="38100" dir="2700000" algn="tl">
                    <a:srgbClr val="000000"/>
                  </a:outerShdw>
                </a:effectLst>
              </a:rPr>
              <a:t>解</a:t>
            </a:r>
            <a:r>
              <a:rPr lang="zh-CN" altLang="en-US" smtClean="0"/>
              <a:t> 因为</a:t>
            </a:r>
            <a:r>
              <a:rPr lang="en-US" altLang="zh-CN" smtClean="0"/>
              <a:t>|A|=2</a:t>
            </a:r>
            <a:r>
              <a:rPr lang="zh-CN" altLang="en-US" smtClean="0"/>
              <a:t>，</a:t>
            </a:r>
            <a:r>
              <a:rPr lang="en-US" altLang="zh-CN" smtClean="0"/>
              <a:t>|B|=2</a:t>
            </a:r>
            <a:r>
              <a:rPr lang="zh-CN" altLang="en-US" smtClean="0"/>
              <a:t>，所以</a:t>
            </a:r>
            <a:r>
              <a:rPr lang="en-US" altLang="zh-CN" smtClean="0"/>
              <a:t>|A×B|=|A|×|B|=4</a:t>
            </a:r>
            <a:r>
              <a:rPr lang="zh-CN" altLang="en-US" smtClean="0"/>
              <a:t>，即</a:t>
            </a:r>
            <a:r>
              <a:rPr lang="en-US" altLang="zh-CN" smtClean="0"/>
              <a:t>A×B={&lt;a,1&gt;,&lt;a,2&gt;</a:t>
            </a:r>
            <a:r>
              <a:rPr lang="zh-CN" altLang="en-US" smtClean="0"/>
              <a:t>，</a:t>
            </a:r>
            <a:r>
              <a:rPr lang="en-US" altLang="zh-CN" smtClean="0"/>
              <a:t>&lt;b,1&gt;,&lt;b,2&gt;}</a:t>
            </a:r>
            <a:r>
              <a:rPr lang="zh-CN" altLang="en-US" smtClean="0"/>
              <a:t>，</a:t>
            </a:r>
            <a:r>
              <a:rPr lang="zh-CN" altLang="en-US" smtClean="0">
                <a:solidFill>
                  <a:srgbClr val="0000CC"/>
                </a:solidFill>
              </a:rPr>
              <a:t>此时从</a:t>
            </a:r>
            <a:r>
              <a:rPr lang="en-US" altLang="zh-CN" smtClean="0">
                <a:solidFill>
                  <a:srgbClr val="0000CC"/>
                </a:solidFill>
              </a:rPr>
              <a:t>A</a:t>
            </a:r>
            <a:r>
              <a:rPr lang="zh-CN" altLang="en-US" smtClean="0">
                <a:solidFill>
                  <a:srgbClr val="0000CC"/>
                </a:solidFill>
              </a:rPr>
              <a:t>到</a:t>
            </a:r>
            <a:r>
              <a:rPr lang="en-US" altLang="zh-CN" smtClean="0">
                <a:solidFill>
                  <a:srgbClr val="0000CC"/>
                </a:solidFill>
              </a:rPr>
              <a:t>B</a:t>
            </a:r>
            <a:r>
              <a:rPr lang="zh-CN" altLang="en-US" smtClean="0">
                <a:solidFill>
                  <a:srgbClr val="0000CC"/>
                </a:solidFill>
              </a:rPr>
              <a:t>的不同的关系有</a:t>
            </a:r>
            <a:r>
              <a:rPr lang="en-US" altLang="zh-CN" smtClean="0">
                <a:solidFill>
                  <a:srgbClr val="0000CC"/>
                </a:solidFill>
              </a:rPr>
              <a:t>2</a:t>
            </a:r>
            <a:r>
              <a:rPr lang="en-US" altLang="zh-CN" baseline="30000" smtClean="0">
                <a:solidFill>
                  <a:srgbClr val="0000CC"/>
                </a:solidFill>
              </a:rPr>
              <a:t>4</a:t>
            </a:r>
            <a:r>
              <a:rPr lang="en-US" altLang="zh-CN" smtClean="0">
                <a:solidFill>
                  <a:srgbClr val="0000CC"/>
                </a:solidFill>
              </a:rPr>
              <a:t>=16</a:t>
            </a:r>
            <a:r>
              <a:rPr lang="zh-CN" altLang="en-US" smtClean="0">
                <a:solidFill>
                  <a:srgbClr val="0000CC"/>
                </a:solidFill>
              </a:rPr>
              <a:t>个。</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75619">
                                            <p:txEl>
                                              <p:pRg st="0" end="0"/>
                                            </p:txEl>
                                          </p:spTgt>
                                        </p:tgtEl>
                                        <p:attrNameLst>
                                          <p:attrName>style.visibility</p:attrName>
                                        </p:attrNameLst>
                                      </p:cBhvr>
                                      <p:to>
                                        <p:strVal val="visible"/>
                                      </p:to>
                                    </p:set>
                                    <p:anim calcmode="lin" valueType="num">
                                      <p:cBhvr additive="base">
                                        <p:cTn id="7" dur="500" fill="hold"/>
                                        <p:tgtEl>
                                          <p:spTgt spid="17756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756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75619">
                                            <p:txEl>
                                              <p:pRg st="1" end="1"/>
                                            </p:txEl>
                                          </p:spTgt>
                                        </p:tgtEl>
                                        <p:attrNameLst>
                                          <p:attrName>style.visibility</p:attrName>
                                        </p:attrNameLst>
                                      </p:cBhvr>
                                      <p:to>
                                        <p:strVal val="visible"/>
                                      </p:to>
                                    </p:set>
                                    <p:anim calcmode="lin" valueType="num">
                                      <p:cBhvr additive="base">
                                        <p:cTn id="13" dur="500" fill="hold"/>
                                        <p:tgtEl>
                                          <p:spTgt spid="17756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7561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561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BC63E86A-BEFE-4A2B-A622-38900E612588}"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17411" name="Rectangle 2"/>
          <p:cNvSpPr>
            <a:spLocks noGrp="1" noChangeArrowheads="1"/>
          </p:cNvSpPr>
          <p:nvPr>
            <p:ph type="title"/>
          </p:nvPr>
        </p:nvSpPr>
        <p:spPr/>
        <p:txBody>
          <a:bodyPr/>
          <a:lstStyle/>
          <a:p>
            <a:pPr eaLnBrk="1" hangingPunct="1"/>
            <a:r>
              <a:rPr lang="en-US" altLang="zh-CN" smtClean="0">
                <a:solidFill>
                  <a:srgbClr val="0000CC"/>
                </a:solidFill>
              </a:rPr>
              <a:t>A</a:t>
            </a:r>
            <a:r>
              <a:rPr lang="zh-CN" altLang="en-US" smtClean="0">
                <a:solidFill>
                  <a:srgbClr val="0000CC"/>
                </a:solidFill>
              </a:rPr>
              <a:t>到</a:t>
            </a:r>
            <a:r>
              <a:rPr lang="en-US" altLang="zh-CN" smtClean="0">
                <a:solidFill>
                  <a:srgbClr val="0000CC"/>
                </a:solidFill>
              </a:rPr>
              <a:t>B</a:t>
            </a:r>
            <a:r>
              <a:rPr lang="zh-CN" altLang="en-US" smtClean="0">
                <a:solidFill>
                  <a:srgbClr val="0000CC"/>
                </a:solidFill>
              </a:rPr>
              <a:t>不同的关系</a:t>
            </a:r>
          </a:p>
        </p:txBody>
      </p:sp>
      <p:sp>
        <p:nvSpPr>
          <p:cNvPr id="1776643" name="Rectangle 3"/>
          <p:cNvSpPr>
            <a:spLocks noGrp="1" noChangeArrowheads="1"/>
          </p:cNvSpPr>
          <p:nvPr>
            <p:ph type="body" idx="1"/>
          </p:nvPr>
        </p:nvSpPr>
        <p:spPr>
          <a:xfrm>
            <a:off x="323850" y="1341438"/>
            <a:ext cx="8640763" cy="5092700"/>
          </a:xfrm>
          <a:noFill/>
        </p:spPr>
        <p:txBody>
          <a:bodyPr rIns="0"/>
          <a:lstStyle/>
          <a:p>
            <a:pPr marL="0" indent="0" eaLnBrk="1" hangingPunct="1">
              <a:lnSpc>
                <a:spcPct val="130000"/>
              </a:lnSpc>
              <a:spcBef>
                <a:spcPct val="0"/>
              </a:spcBef>
              <a:buFont typeface="Wingdings" panose="05000000000000000000" pitchFamily="2" charset="2"/>
              <a:buNone/>
            </a:pPr>
            <a:r>
              <a:rPr lang="en-US" altLang="zh-CN" smtClean="0">
                <a:solidFill>
                  <a:schemeClr val="accent1"/>
                </a:solidFill>
              </a:rPr>
              <a:t>R</a:t>
            </a:r>
            <a:r>
              <a:rPr lang="en-US" altLang="zh-CN" baseline="-25000" smtClean="0">
                <a:solidFill>
                  <a:schemeClr val="accent1"/>
                </a:solidFill>
              </a:rPr>
              <a:t>0</a:t>
            </a:r>
            <a:r>
              <a:rPr lang="en-US" altLang="zh-CN" smtClean="0"/>
              <a:t>=Φ</a:t>
            </a:r>
            <a:r>
              <a:rPr lang="zh-CN" altLang="en-US" smtClean="0"/>
              <a:t>；</a:t>
            </a:r>
            <a:r>
              <a:rPr lang="en-US" altLang="zh-CN" smtClean="0">
                <a:solidFill>
                  <a:schemeClr val="accent1"/>
                </a:solidFill>
              </a:rPr>
              <a:t>R</a:t>
            </a:r>
            <a:r>
              <a:rPr lang="en-US" altLang="zh-CN" baseline="-25000" smtClean="0">
                <a:solidFill>
                  <a:schemeClr val="accent1"/>
                </a:solidFill>
              </a:rPr>
              <a:t>1</a:t>
            </a:r>
            <a:r>
              <a:rPr lang="en-US" altLang="zh-CN" smtClean="0"/>
              <a:t>={&lt;a,1&gt;}</a:t>
            </a:r>
            <a:r>
              <a:rPr lang="zh-CN" altLang="en-US" smtClean="0"/>
              <a:t>；</a:t>
            </a:r>
            <a:r>
              <a:rPr lang="en-US" altLang="zh-CN" smtClean="0">
                <a:solidFill>
                  <a:schemeClr val="accent1"/>
                </a:solidFill>
              </a:rPr>
              <a:t>R</a:t>
            </a:r>
            <a:r>
              <a:rPr lang="en-US" altLang="zh-CN" baseline="-25000" smtClean="0">
                <a:solidFill>
                  <a:schemeClr val="accent1"/>
                </a:solidFill>
              </a:rPr>
              <a:t>2</a:t>
            </a:r>
            <a:r>
              <a:rPr lang="en-US" altLang="zh-CN" smtClean="0"/>
              <a:t>={&lt;a,2&gt;}</a:t>
            </a:r>
            <a:r>
              <a:rPr lang="zh-CN" altLang="en-US" smtClean="0"/>
              <a:t>；</a:t>
            </a:r>
            <a:r>
              <a:rPr lang="en-US" altLang="zh-CN" smtClean="0">
                <a:solidFill>
                  <a:schemeClr val="accent1"/>
                </a:solidFill>
              </a:rPr>
              <a:t>R</a:t>
            </a:r>
            <a:r>
              <a:rPr lang="en-US" altLang="zh-CN" baseline="-25000" smtClean="0">
                <a:solidFill>
                  <a:schemeClr val="accent1"/>
                </a:solidFill>
              </a:rPr>
              <a:t>3</a:t>
            </a:r>
            <a:r>
              <a:rPr lang="en-US" altLang="zh-CN" smtClean="0"/>
              <a:t>={&lt;b,1&gt;}</a:t>
            </a:r>
            <a:r>
              <a:rPr lang="zh-CN" altLang="en-US" smtClean="0"/>
              <a:t>；</a:t>
            </a:r>
          </a:p>
          <a:p>
            <a:pPr marL="0" indent="0" eaLnBrk="1" hangingPunct="1">
              <a:lnSpc>
                <a:spcPct val="130000"/>
              </a:lnSpc>
              <a:spcBef>
                <a:spcPct val="0"/>
              </a:spcBef>
              <a:buFont typeface="Wingdings" panose="05000000000000000000" pitchFamily="2" charset="2"/>
              <a:buNone/>
            </a:pPr>
            <a:r>
              <a:rPr lang="en-US" altLang="zh-CN" smtClean="0">
                <a:solidFill>
                  <a:schemeClr val="accent1"/>
                </a:solidFill>
              </a:rPr>
              <a:t>R</a:t>
            </a:r>
            <a:r>
              <a:rPr lang="en-US" altLang="zh-CN" baseline="-25000" smtClean="0">
                <a:solidFill>
                  <a:schemeClr val="accent1"/>
                </a:solidFill>
              </a:rPr>
              <a:t>4</a:t>
            </a:r>
            <a:r>
              <a:rPr lang="en-US" altLang="zh-CN" smtClean="0"/>
              <a:t>={&lt;b,2&gt;}</a:t>
            </a:r>
            <a:r>
              <a:rPr lang="zh-CN" altLang="en-US" smtClean="0"/>
              <a:t>；</a:t>
            </a:r>
            <a:r>
              <a:rPr lang="en-US" altLang="zh-CN" smtClean="0">
                <a:solidFill>
                  <a:schemeClr val="accent1"/>
                </a:solidFill>
              </a:rPr>
              <a:t>R</a:t>
            </a:r>
            <a:r>
              <a:rPr lang="en-US" altLang="zh-CN" baseline="-25000" smtClean="0">
                <a:solidFill>
                  <a:schemeClr val="accent1"/>
                </a:solidFill>
              </a:rPr>
              <a:t>5</a:t>
            </a:r>
            <a:r>
              <a:rPr lang="en-US" altLang="zh-CN" smtClean="0"/>
              <a:t>={&lt;a,1&gt;,&lt;b,1&gt;}</a:t>
            </a:r>
            <a:r>
              <a:rPr lang="zh-CN" altLang="en-US" smtClean="0"/>
              <a:t>；</a:t>
            </a:r>
            <a:r>
              <a:rPr lang="en-US" altLang="zh-CN" smtClean="0">
                <a:solidFill>
                  <a:schemeClr val="accent1"/>
                </a:solidFill>
              </a:rPr>
              <a:t>R</a:t>
            </a:r>
            <a:r>
              <a:rPr lang="en-US" altLang="zh-CN" baseline="-25000" smtClean="0">
                <a:solidFill>
                  <a:schemeClr val="accent1"/>
                </a:solidFill>
              </a:rPr>
              <a:t>6</a:t>
            </a:r>
            <a:r>
              <a:rPr lang="en-US" altLang="zh-CN" smtClean="0"/>
              <a:t>={&lt;a,1&gt;,&lt;b,2&gt;}</a:t>
            </a:r>
            <a:r>
              <a:rPr lang="zh-CN" altLang="en-US" smtClean="0"/>
              <a:t>；</a:t>
            </a:r>
          </a:p>
          <a:p>
            <a:pPr marL="0" indent="0" eaLnBrk="1" hangingPunct="1">
              <a:lnSpc>
                <a:spcPct val="130000"/>
              </a:lnSpc>
              <a:spcBef>
                <a:spcPct val="0"/>
              </a:spcBef>
              <a:buFont typeface="Wingdings" panose="05000000000000000000" pitchFamily="2" charset="2"/>
              <a:buNone/>
            </a:pPr>
            <a:r>
              <a:rPr lang="en-US" altLang="zh-CN" smtClean="0">
                <a:solidFill>
                  <a:schemeClr val="accent1"/>
                </a:solidFill>
              </a:rPr>
              <a:t>R</a:t>
            </a:r>
            <a:r>
              <a:rPr lang="en-US" altLang="zh-CN" baseline="-25000" smtClean="0">
                <a:solidFill>
                  <a:schemeClr val="accent1"/>
                </a:solidFill>
              </a:rPr>
              <a:t>7</a:t>
            </a:r>
            <a:r>
              <a:rPr lang="en-US" altLang="zh-CN" smtClean="0"/>
              <a:t>={&lt;a,2&gt;,&lt;b,1&gt;}</a:t>
            </a:r>
            <a:r>
              <a:rPr lang="zh-CN" altLang="en-US" smtClean="0"/>
              <a:t>；</a:t>
            </a:r>
            <a:r>
              <a:rPr lang="en-US" altLang="zh-CN" smtClean="0">
                <a:solidFill>
                  <a:schemeClr val="accent1"/>
                </a:solidFill>
              </a:rPr>
              <a:t>R</a:t>
            </a:r>
            <a:r>
              <a:rPr lang="en-US" altLang="zh-CN" baseline="-25000" smtClean="0">
                <a:solidFill>
                  <a:schemeClr val="accent1"/>
                </a:solidFill>
              </a:rPr>
              <a:t>8</a:t>
            </a:r>
            <a:r>
              <a:rPr lang="en-US" altLang="zh-CN" smtClean="0"/>
              <a:t>={&lt;a,2&gt;,&lt;b,2&gt;}</a:t>
            </a:r>
            <a:r>
              <a:rPr lang="zh-CN" altLang="en-US" smtClean="0"/>
              <a:t>；</a:t>
            </a:r>
          </a:p>
          <a:p>
            <a:pPr marL="0" indent="0" eaLnBrk="1" hangingPunct="1">
              <a:lnSpc>
                <a:spcPct val="130000"/>
              </a:lnSpc>
              <a:spcBef>
                <a:spcPct val="0"/>
              </a:spcBef>
              <a:buFont typeface="Wingdings" panose="05000000000000000000" pitchFamily="2" charset="2"/>
              <a:buNone/>
            </a:pPr>
            <a:r>
              <a:rPr lang="en-US" altLang="zh-CN" smtClean="0">
                <a:solidFill>
                  <a:schemeClr val="accent1"/>
                </a:solidFill>
              </a:rPr>
              <a:t>R</a:t>
            </a:r>
            <a:r>
              <a:rPr lang="en-US" altLang="zh-CN" baseline="-25000" smtClean="0">
                <a:solidFill>
                  <a:schemeClr val="accent1"/>
                </a:solidFill>
              </a:rPr>
              <a:t>9</a:t>
            </a:r>
            <a:r>
              <a:rPr lang="en-US" altLang="zh-CN" smtClean="0"/>
              <a:t>={&lt;a,1&gt;,&lt;a,2&gt;}</a:t>
            </a:r>
            <a:r>
              <a:rPr lang="zh-CN" altLang="en-US" smtClean="0"/>
              <a:t>；</a:t>
            </a:r>
            <a:r>
              <a:rPr lang="en-US" altLang="zh-CN" smtClean="0">
                <a:solidFill>
                  <a:schemeClr val="accent1"/>
                </a:solidFill>
              </a:rPr>
              <a:t>R</a:t>
            </a:r>
            <a:r>
              <a:rPr lang="en-US" altLang="zh-CN" baseline="-25000" smtClean="0">
                <a:solidFill>
                  <a:schemeClr val="accent1"/>
                </a:solidFill>
              </a:rPr>
              <a:t>10</a:t>
            </a:r>
            <a:r>
              <a:rPr lang="en-US" altLang="zh-CN" smtClean="0"/>
              <a:t>={&lt;b,1&gt;,&lt;b,2&gt;}</a:t>
            </a:r>
            <a:r>
              <a:rPr lang="zh-CN" altLang="en-US" smtClean="0"/>
              <a:t>；</a:t>
            </a:r>
          </a:p>
          <a:p>
            <a:pPr marL="0" indent="0" eaLnBrk="1" hangingPunct="1">
              <a:lnSpc>
                <a:spcPct val="130000"/>
              </a:lnSpc>
              <a:spcBef>
                <a:spcPct val="0"/>
              </a:spcBef>
              <a:buFont typeface="Wingdings" panose="05000000000000000000" pitchFamily="2" charset="2"/>
              <a:buNone/>
            </a:pPr>
            <a:r>
              <a:rPr lang="en-US" altLang="zh-CN" smtClean="0">
                <a:solidFill>
                  <a:schemeClr val="accent1"/>
                </a:solidFill>
              </a:rPr>
              <a:t>R</a:t>
            </a:r>
            <a:r>
              <a:rPr lang="en-US" altLang="zh-CN" baseline="-25000" smtClean="0">
                <a:solidFill>
                  <a:schemeClr val="accent1"/>
                </a:solidFill>
              </a:rPr>
              <a:t>11</a:t>
            </a:r>
            <a:r>
              <a:rPr lang="en-US" altLang="zh-CN" smtClean="0"/>
              <a:t>={&lt;a,1&gt;,&lt;a,2&gt;,&lt;b,1&gt;}</a:t>
            </a:r>
            <a:r>
              <a:rPr lang="zh-CN" altLang="en-US" smtClean="0"/>
              <a:t>；</a:t>
            </a:r>
          </a:p>
          <a:p>
            <a:pPr marL="0" indent="0" eaLnBrk="1" hangingPunct="1">
              <a:lnSpc>
                <a:spcPct val="130000"/>
              </a:lnSpc>
              <a:spcBef>
                <a:spcPct val="0"/>
              </a:spcBef>
              <a:buFont typeface="Wingdings" panose="05000000000000000000" pitchFamily="2" charset="2"/>
              <a:buNone/>
            </a:pPr>
            <a:r>
              <a:rPr lang="en-US" altLang="zh-CN" smtClean="0">
                <a:solidFill>
                  <a:schemeClr val="accent1"/>
                </a:solidFill>
              </a:rPr>
              <a:t>R</a:t>
            </a:r>
            <a:r>
              <a:rPr lang="en-US" altLang="zh-CN" baseline="-25000" smtClean="0">
                <a:solidFill>
                  <a:schemeClr val="accent1"/>
                </a:solidFill>
              </a:rPr>
              <a:t>12</a:t>
            </a:r>
            <a:r>
              <a:rPr lang="en-US" altLang="zh-CN" smtClean="0"/>
              <a:t>={&lt;a,1&gt;,&lt;a,2&gt;,&lt;b,2&gt;}</a:t>
            </a:r>
            <a:r>
              <a:rPr lang="zh-CN" altLang="en-US" smtClean="0"/>
              <a:t>；</a:t>
            </a:r>
          </a:p>
          <a:p>
            <a:pPr marL="0" indent="0" eaLnBrk="1" hangingPunct="1">
              <a:lnSpc>
                <a:spcPct val="130000"/>
              </a:lnSpc>
              <a:spcBef>
                <a:spcPct val="0"/>
              </a:spcBef>
              <a:buFont typeface="Wingdings" panose="05000000000000000000" pitchFamily="2" charset="2"/>
              <a:buNone/>
            </a:pPr>
            <a:r>
              <a:rPr lang="en-US" altLang="zh-CN" smtClean="0">
                <a:solidFill>
                  <a:schemeClr val="accent1"/>
                </a:solidFill>
              </a:rPr>
              <a:t>R</a:t>
            </a:r>
            <a:r>
              <a:rPr lang="en-US" altLang="zh-CN" baseline="-25000" smtClean="0">
                <a:solidFill>
                  <a:schemeClr val="accent1"/>
                </a:solidFill>
              </a:rPr>
              <a:t>13</a:t>
            </a:r>
            <a:r>
              <a:rPr lang="en-US" altLang="zh-CN" smtClean="0"/>
              <a:t>={&lt;a,1&gt;,&lt;b,1&gt;,&lt;b,2&gt;}</a:t>
            </a:r>
            <a:r>
              <a:rPr lang="zh-CN" altLang="en-US" smtClean="0"/>
              <a:t>；</a:t>
            </a:r>
          </a:p>
          <a:p>
            <a:pPr marL="0" indent="0" eaLnBrk="1" hangingPunct="1">
              <a:lnSpc>
                <a:spcPct val="130000"/>
              </a:lnSpc>
              <a:spcBef>
                <a:spcPct val="0"/>
              </a:spcBef>
              <a:buFont typeface="Wingdings" panose="05000000000000000000" pitchFamily="2" charset="2"/>
              <a:buNone/>
            </a:pPr>
            <a:r>
              <a:rPr lang="en-US" altLang="zh-CN" smtClean="0">
                <a:solidFill>
                  <a:schemeClr val="accent1"/>
                </a:solidFill>
              </a:rPr>
              <a:t>R</a:t>
            </a:r>
            <a:r>
              <a:rPr lang="en-US" altLang="zh-CN" baseline="-25000" smtClean="0">
                <a:solidFill>
                  <a:schemeClr val="accent1"/>
                </a:solidFill>
              </a:rPr>
              <a:t>14</a:t>
            </a:r>
            <a:r>
              <a:rPr lang="en-US" altLang="zh-CN" smtClean="0"/>
              <a:t>={&lt;a,2&gt;,&lt;b,1&gt;,&lt;b,2&gt;}</a:t>
            </a:r>
            <a:r>
              <a:rPr lang="zh-CN" altLang="en-US" smtClean="0"/>
              <a:t>；</a:t>
            </a:r>
          </a:p>
          <a:p>
            <a:pPr marL="0" indent="0" eaLnBrk="1" hangingPunct="1">
              <a:lnSpc>
                <a:spcPct val="130000"/>
              </a:lnSpc>
              <a:spcBef>
                <a:spcPct val="0"/>
              </a:spcBef>
              <a:buFont typeface="Wingdings" panose="05000000000000000000" pitchFamily="2" charset="2"/>
              <a:buNone/>
            </a:pPr>
            <a:r>
              <a:rPr lang="en-US" altLang="zh-CN" smtClean="0">
                <a:solidFill>
                  <a:schemeClr val="accent1"/>
                </a:solidFill>
              </a:rPr>
              <a:t>R</a:t>
            </a:r>
            <a:r>
              <a:rPr lang="en-US" altLang="zh-CN" baseline="-25000" smtClean="0">
                <a:solidFill>
                  <a:schemeClr val="accent1"/>
                </a:solidFill>
              </a:rPr>
              <a:t>15</a:t>
            </a:r>
            <a:r>
              <a:rPr lang="en-US" altLang="zh-CN" smtClean="0"/>
              <a:t>={&lt;a,1&gt;,&lt;a,2&gt;,&lt;b,1&gt;,&lt;b,2&gt;}</a:t>
            </a:r>
            <a:r>
              <a:rPr lang="zh-CN" altLang="en-US" smtClean="0"/>
              <a:t>。</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76643">
                                            <p:txEl>
                                              <p:pRg st="0" end="0"/>
                                            </p:txEl>
                                          </p:spTgt>
                                        </p:tgtEl>
                                        <p:attrNameLst>
                                          <p:attrName>style.visibility</p:attrName>
                                        </p:attrNameLst>
                                      </p:cBhvr>
                                      <p:to>
                                        <p:strVal val="visible"/>
                                      </p:to>
                                    </p:set>
                                    <p:anim calcmode="lin" valueType="num">
                                      <p:cBhvr additive="base">
                                        <p:cTn id="7" dur="500" fill="hold"/>
                                        <p:tgtEl>
                                          <p:spTgt spid="17766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766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76643">
                                            <p:txEl>
                                              <p:pRg st="1" end="1"/>
                                            </p:txEl>
                                          </p:spTgt>
                                        </p:tgtEl>
                                        <p:attrNameLst>
                                          <p:attrName>style.visibility</p:attrName>
                                        </p:attrNameLst>
                                      </p:cBhvr>
                                      <p:to>
                                        <p:strVal val="visible"/>
                                      </p:to>
                                    </p:set>
                                    <p:anim calcmode="lin" valueType="num">
                                      <p:cBhvr additive="base">
                                        <p:cTn id="13" dur="500" fill="hold"/>
                                        <p:tgtEl>
                                          <p:spTgt spid="17766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766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76643">
                                            <p:txEl>
                                              <p:pRg st="2" end="2"/>
                                            </p:txEl>
                                          </p:spTgt>
                                        </p:tgtEl>
                                        <p:attrNameLst>
                                          <p:attrName>style.visibility</p:attrName>
                                        </p:attrNameLst>
                                      </p:cBhvr>
                                      <p:to>
                                        <p:strVal val="visible"/>
                                      </p:to>
                                    </p:set>
                                    <p:anim calcmode="lin" valueType="num">
                                      <p:cBhvr additive="base">
                                        <p:cTn id="19" dur="500" fill="hold"/>
                                        <p:tgtEl>
                                          <p:spTgt spid="17766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766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76643">
                                            <p:txEl>
                                              <p:pRg st="3" end="3"/>
                                            </p:txEl>
                                          </p:spTgt>
                                        </p:tgtEl>
                                        <p:attrNameLst>
                                          <p:attrName>style.visibility</p:attrName>
                                        </p:attrNameLst>
                                      </p:cBhvr>
                                      <p:to>
                                        <p:strVal val="visible"/>
                                      </p:to>
                                    </p:set>
                                    <p:anim calcmode="lin" valueType="num">
                                      <p:cBhvr additive="base">
                                        <p:cTn id="25" dur="500" fill="hold"/>
                                        <p:tgtEl>
                                          <p:spTgt spid="17766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766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76643">
                                            <p:txEl>
                                              <p:pRg st="4" end="4"/>
                                            </p:txEl>
                                          </p:spTgt>
                                        </p:tgtEl>
                                        <p:attrNameLst>
                                          <p:attrName>style.visibility</p:attrName>
                                        </p:attrNameLst>
                                      </p:cBhvr>
                                      <p:to>
                                        <p:strVal val="visible"/>
                                      </p:to>
                                    </p:set>
                                    <p:anim calcmode="lin" valueType="num">
                                      <p:cBhvr additive="base">
                                        <p:cTn id="31" dur="500" fill="hold"/>
                                        <p:tgtEl>
                                          <p:spTgt spid="177664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766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76643">
                                            <p:txEl>
                                              <p:pRg st="5" end="5"/>
                                            </p:txEl>
                                          </p:spTgt>
                                        </p:tgtEl>
                                        <p:attrNameLst>
                                          <p:attrName>style.visibility</p:attrName>
                                        </p:attrNameLst>
                                      </p:cBhvr>
                                      <p:to>
                                        <p:strVal val="visible"/>
                                      </p:to>
                                    </p:set>
                                    <p:anim calcmode="lin" valueType="num">
                                      <p:cBhvr additive="base">
                                        <p:cTn id="37" dur="500" fill="hold"/>
                                        <p:tgtEl>
                                          <p:spTgt spid="177664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766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76643">
                                            <p:txEl>
                                              <p:pRg st="6" end="6"/>
                                            </p:txEl>
                                          </p:spTgt>
                                        </p:tgtEl>
                                        <p:attrNameLst>
                                          <p:attrName>style.visibility</p:attrName>
                                        </p:attrNameLst>
                                      </p:cBhvr>
                                      <p:to>
                                        <p:strVal val="visible"/>
                                      </p:to>
                                    </p:set>
                                    <p:anim calcmode="lin" valueType="num">
                                      <p:cBhvr additive="base">
                                        <p:cTn id="43" dur="500" fill="hold"/>
                                        <p:tgtEl>
                                          <p:spTgt spid="177664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7664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776643">
                                            <p:txEl>
                                              <p:pRg st="7" end="7"/>
                                            </p:txEl>
                                          </p:spTgt>
                                        </p:tgtEl>
                                        <p:attrNameLst>
                                          <p:attrName>style.visibility</p:attrName>
                                        </p:attrNameLst>
                                      </p:cBhvr>
                                      <p:to>
                                        <p:strVal val="visible"/>
                                      </p:to>
                                    </p:set>
                                    <p:anim calcmode="lin" valueType="num">
                                      <p:cBhvr additive="base">
                                        <p:cTn id="49" dur="500" fill="hold"/>
                                        <p:tgtEl>
                                          <p:spTgt spid="177664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77664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776643">
                                            <p:txEl>
                                              <p:pRg st="8" end="8"/>
                                            </p:txEl>
                                          </p:spTgt>
                                        </p:tgtEl>
                                        <p:attrNameLst>
                                          <p:attrName>style.visibility</p:attrName>
                                        </p:attrNameLst>
                                      </p:cBhvr>
                                      <p:to>
                                        <p:strVal val="visible"/>
                                      </p:to>
                                    </p:set>
                                    <p:anim calcmode="lin" valueType="num">
                                      <p:cBhvr additive="base">
                                        <p:cTn id="55" dur="500" fill="hold"/>
                                        <p:tgtEl>
                                          <p:spTgt spid="177664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77664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664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B31CE967-F239-4CC0-925A-92F635CD76AB}"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18435" name="Rectangle 2"/>
          <p:cNvSpPr>
            <a:spLocks noGrp="1" noChangeArrowheads="1"/>
          </p:cNvSpPr>
          <p:nvPr>
            <p:ph type="title"/>
          </p:nvPr>
        </p:nvSpPr>
        <p:spPr/>
        <p:txBody>
          <a:bodyPr/>
          <a:lstStyle/>
          <a:p>
            <a:pPr eaLnBrk="1" hangingPunct="1"/>
            <a:r>
              <a:rPr lang="en-US" altLang="zh-CN" smtClean="0">
                <a:solidFill>
                  <a:srgbClr val="0000CC"/>
                </a:solidFill>
              </a:rPr>
              <a:t>A</a:t>
            </a:r>
            <a:r>
              <a:rPr lang="zh-CN" altLang="en-US" smtClean="0">
                <a:solidFill>
                  <a:srgbClr val="0000CC"/>
                </a:solidFill>
              </a:rPr>
              <a:t>到</a:t>
            </a:r>
            <a:r>
              <a:rPr lang="en-US" altLang="zh-CN" smtClean="0">
                <a:solidFill>
                  <a:srgbClr val="0000CC"/>
                </a:solidFill>
              </a:rPr>
              <a:t>B</a:t>
            </a:r>
            <a:r>
              <a:rPr lang="zh-CN" altLang="en-US" smtClean="0">
                <a:solidFill>
                  <a:srgbClr val="0000CC"/>
                </a:solidFill>
              </a:rPr>
              <a:t>不同的函数</a:t>
            </a:r>
          </a:p>
        </p:txBody>
      </p:sp>
      <p:sp>
        <p:nvSpPr>
          <p:cNvPr id="1830915" name="Rectangle 3"/>
          <p:cNvSpPr>
            <a:spLocks noGrp="1" noChangeArrowheads="1"/>
          </p:cNvSpPr>
          <p:nvPr>
            <p:ph type="body" idx="1"/>
          </p:nvPr>
        </p:nvSpPr>
        <p:spPr>
          <a:xfrm>
            <a:off x="611188" y="1341438"/>
            <a:ext cx="8064500" cy="1801812"/>
          </a:xfrm>
        </p:spPr>
        <p:txBody>
          <a:bodyPr/>
          <a:lstStyle/>
          <a:p>
            <a:pPr marL="0" indent="0" eaLnBrk="1" hangingPunct="1">
              <a:buFont typeface="Wingdings" panose="05000000000000000000" pitchFamily="2" charset="2"/>
              <a:buNone/>
              <a:defRPr/>
            </a:pPr>
            <a:r>
              <a:rPr lang="zh-CN" altLang="en-US" smtClean="0">
                <a:solidFill>
                  <a:srgbClr val="FF0000"/>
                </a:solidFill>
                <a:effectLst>
                  <a:outerShdw blurRad="38100" dist="38100" dir="2700000" algn="tl">
                    <a:srgbClr val="000000"/>
                  </a:outerShdw>
                </a:effectLst>
              </a:rPr>
              <a:t>从</a:t>
            </a:r>
            <a:r>
              <a:rPr lang="en-US" altLang="zh-CN" smtClean="0">
                <a:solidFill>
                  <a:srgbClr val="FF0000"/>
                </a:solidFill>
                <a:effectLst>
                  <a:outerShdw blurRad="38100" dist="38100" dir="2700000" algn="tl">
                    <a:srgbClr val="000000"/>
                  </a:outerShdw>
                </a:effectLst>
              </a:rPr>
              <a:t>A</a:t>
            </a:r>
            <a:r>
              <a:rPr lang="zh-CN" altLang="en-US" smtClean="0">
                <a:solidFill>
                  <a:srgbClr val="FF0000"/>
                </a:solidFill>
                <a:effectLst>
                  <a:outerShdw blurRad="38100" dist="38100" dir="2700000" algn="tl">
                    <a:srgbClr val="000000"/>
                  </a:outerShdw>
                </a:effectLst>
              </a:rPr>
              <a:t>到</a:t>
            </a:r>
            <a:r>
              <a:rPr lang="en-US" altLang="zh-CN" smtClean="0">
                <a:solidFill>
                  <a:srgbClr val="FF0000"/>
                </a:solidFill>
                <a:effectLst>
                  <a:outerShdw blurRad="38100" dist="38100" dir="2700000" algn="tl">
                    <a:srgbClr val="000000"/>
                  </a:outerShdw>
                </a:effectLst>
              </a:rPr>
              <a:t>B</a:t>
            </a:r>
            <a:r>
              <a:rPr lang="zh-CN" altLang="en-US" smtClean="0">
                <a:solidFill>
                  <a:srgbClr val="FF0000"/>
                </a:solidFill>
                <a:effectLst>
                  <a:outerShdw blurRad="38100" dist="38100" dir="2700000" algn="tl">
                    <a:srgbClr val="000000"/>
                  </a:outerShdw>
                </a:effectLst>
              </a:rPr>
              <a:t>的不同的函数仅有</a:t>
            </a:r>
            <a:r>
              <a:rPr lang="en-US" altLang="zh-CN" smtClean="0">
                <a:solidFill>
                  <a:srgbClr val="FF0000"/>
                </a:solidFill>
                <a:effectLst>
                  <a:outerShdw blurRad="38100" dist="38100" dir="2700000" algn="tl">
                    <a:srgbClr val="000000"/>
                  </a:outerShdw>
                </a:effectLst>
              </a:rPr>
              <a:t>2</a:t>
            </a:r>
            <a:r>
              <a:rPr lang="en-US" altLang="zh-CN" baseline="30000" smtClean="0">
                <a:solidFill>
                  <a:srgbClr val="FF0000"/>
                </a:solidFill>
                <a:effectLst>
                  <a:outerShdw blurRad="38100" dist="38100" dir="2700000" algn="tl">
                    <a:srgbClr val="000000"/>
                  </a:outerShdw>
                </a:effectLst>
              </a:rPr>
              <a:t>2</a:t>
            </a:r>
            <a:r>
              <a:rPr lang="en-US" altLang="zh-CN" smtClean="0">
                <a:solidFill>
                  <a:srgbClr val="FF0000"/>
                </a:solidFill>
                <a:effectLst>
                  <a:outerShdw blurRad="38100" dist="38100" dir="2700000" algn="tl">
                    <a:srgbClr val="000000"/>
                  </a:outerShdw>
                </a:effectLst>
              </a:rPr>
              <a:t>=4</a:t>
            </a:r>
            <a:r>
              <a:rPr lang="zh-CN" altLang="en-US" smtClean="0">
                <a:solidFill>
                  <a:srgbClr val="FF0000"/>
                </a:solidFill>
                <a:effectLst>
                  <a:outerShdw blurRad="38100" dist="38100" dir="2700000" algn="tl">
                    <a:srgbClr val="000000"/>
                  </a:outerShdw>
                </a:effectLst>
              </a:rPr>
              <a:t>个。分别如下：</a:t>
            </a:r>
          </a:p>
          <a:p>
            <a:pPr marL="0" indent="0" eaLnBrk="1" hangingPunct="1">
              <a:buFont typeface="Wingdings" panose="05000000000000000000" pitchFamily="2" charset="2"/>
              <a:buNone/>
              <a:defRPr/>
            </a:pPr>
            <a:r>
              <a:rPr lang="en-US" altLang="zh-CN" smtClean="0">
                <a:solidFill>
                  <a:schemeClr val="tx2"/>
                </a:solidFill>
              </a:rPr>
              <a:t>  </a:t>
            </a:r>
            <a:r>
              <a:rPr lang="en-US" altLang="zh-CN" smtClean="0">
                <a:solidFill>
                  <a:srgbClr val="0000FF"/>
                </a:solidFill>
              </a:rPr>
              <a:t>f</a:t>
            </a:r>
            <a:r>
              <a:rPr lang="en-US" altLang="zh-CN" baseline="-25000" smtClean="0">
                <a:solidFill>
                  <a:srgbClr val="0000FF"/>
                </a:solidFill>
              </a:rPr>
              <a:t>1</a:t>
            </a:r>
            <a:r>
              <a:rPr lang="en-US" altLang="zh-CN" smtClean="0">
                <a:solidFill>
                  <a:srgbClr val="0000FF"/>
                </a:solidFill>
              </a:rPr>
              <a:t>={&lt;a,1&gt;,&lt;b,1&gt;},  f</a:t>
            </a:r>
            <a:r>
              <a:rPr lang="en-US" altLang="zh-CN" baseline="-25000" smtClean="0">
                <a:solidFill>
                  <a:srgbClr val="0000FF"/>
                </a:solidFill>
              </a:rPr>
              <a:t>2</a:t>
            </a:r>
            <a:r>
              <a:rPr lang="en-US" altLang="zh-CN" smtClean="0">
                <a:solidFill>
                  <a:srgbClr val="0000FF"/>
                </a:solidFill>
              </a:rPr>
              <a:t>={&lt;a,1&gt;,&lt;b,2&gt;}</a:t>
            </a:r>
            <a:r>
              <a:rPr lang="zh-CN" altLang="en-US" smtClean="0">
                <a:solidFill>
                  <a:srgbClr val="0000FF"/>
                </a:solidFill>
              </a:rPr>
              <a:t>，</a:t>
            </a:r>
          </a:p>
          <a:p>
            <a:pPr marL="0" indent="0" eaLnBrk="1" hangingPunct="1">
              <a:buFont typeface="Wingdings" panose="05000000000000000000" pitchFamily="2" charset="2"/>
              <a:buNone/>
              <a:defRPr/>
            </a:pPr>
            <a:r>
              <a:rPr lang="en-US" altLang="zh-CN" smtClean="0">
                <a:solidFill>
                  <a:srgbClr val="0000FF"/>
                </a:solidFill>
              </a:rPr>
              <a:t>  f</a:t>
            </a:r>
            <a:r>
              <a:rPr lang="en-US" altLang="zh-CN" baseline="-25000" smtClean="0">
                <a:solidFill>
                  <a:srgbClr val="0000FF"/>
                </a:solidFill>
              </a:rPr>
              <a:t>3</a:t>
            </a:r>
            <a:r>
              <a:rPr lang="en-US" altLang="zh-CN" smtClean="0">
                <a:solidFill>
                  <a:srgbClr val="0000FF"/>
                </a:solidFill>
              </a:rPr>
              <a:t>={&lt;a,2&gt;,&lt;b,1&gt;},  f</a:t>
            </a:r>
            <a:r>
              <a:rPr lang="en-US" altLang="zh-CN" baseline="-25000" smtClean="0">
                <a:solidFill>
                  <a:srgbClr val="0000FF"/>
                </a:solidFill>
              </a:rPr>
              <a:t>4</a:t>
            </a:r>
            <a:r>
              <a:rPr lang="en-US" altLang="zh-CN" smtClean="0">
                <a:solidFill>
                  <a:srgbClr val="0000FF"/>
                </a:solidFill>
              </a:rPr>
              <a:t>={&lt;a,2&gt;,&lt;b,2&gt;}</a:t>
            </a:r>
            <a:r>
              <a:rPr lang="zh-CN" altLang="en-US" smtClean="0">
                <a:solidFill>
                  <a:srgbClr val="0000FF"/>
                </a:solidFill>
              </a:rPr>
              <a:t>。</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30915">
                                            <p:txEl>
                                              <p:pRg st="0" end="0"/>
                                            </p:txEl>
                                          </p:spTgt>
                                        </p:tgtEl>
                                        <p:attrNameLst>
                                          <p:attrName>style.visibility</p:attrName>
                                        </p:attrNameLst>
                                      </p:cBhvr>
                                      <p:to>
                                        <p:strVal val="visible"/>
                                      </p:to>
                                    </p:set>
                                    <p:anim calcmode="lin" valueType="num">
                                      <p:cBhvr additive="base">
                                        <p:cTn id="7" dur="500" fill="hold"/>
                                        <p:tgtEl>
                                          <p:spTgt spid="18309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309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30915">
                                            <p:txEl>
                                              <p:pRg st="1" end="1"/>
                                            </p:txEl>
                                          </p:spTgt>
                                        </p:tgtEl>
                                        <p:attrNameLst>
                                          <p:attrName>style.visibility</p:attrName>
                                        </p:attrNameLst>
                                      </p:cBhvr>
                                      <p:to>
                                        <p:strVal val="visible"/>
                                      </p:to>
                                    </p:set>
                                    <p:anim calcmode="lin" valueType="num">
                                      <p:cBhvr additive="base">
                                        <p:cTn id="13" dur="500" fill="hold"/>
                                        <p:tgtEl>
                                          <p:spTgt spid="18309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309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30915">
                                            <p:txEl>
                                              <p:pRg st="2" end="2"/>
                                            </p:txEl>
                                          </p:spTgt>
                                        </p:tgtEl>
                                        <p:attrNameLst>
                                          <p:attrName>style.visibility</p:attrName>
                                        </p:attrNameLst>
                                      </p:cBhvr>
                                      <p:to>
                                        <p:strVal val="visible"/>
                                      </p:to>
                                    </p:set>
                                    <p:anim calcmode="lin" valueType="num">
                                      <p:cBhvr additive="base">
                                        <p:cTn id="19" dur="500" fill="hold"/>
                                        <p:tgtEl>
                                          <p:spTgt spid="18309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3091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0915"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6DB9B9DF-5B49-40E9-9C30-1E028A670869}"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19459" name="Rectangle 3"/>
          <p:cNvSpPr>
            <a:spLocks noGrp="1" noChangeArrowheads="1"/>
          </p:cNvSpPr>
          <p:nvPr>
            <p:ph type="title"/>
          </p:nvPr>
        </p:nvSpPr>
        <p:spPr/>
        <p:txBody>
          <a:bodyPr/>
          <a:lstStyle/>
          <a:p>
            <a:pPr eaLnBrk="1" hangingPunct="1"/>
            <a:r>
              <a:rPr lang="zh-CN" altLang="en-US" smtClean="0">
                <a:latin typeface="宋体" panose="02010600030101010101" pitchFamily="2" charset="-122"/>
              </a:rPr>
              <a:t>函数与关系的差别</a:t>
            </a:r>
          </a:p>
        </p:txBody>
      </p:sp>
      <p:sp>
        <p:nvSpPr>
          <p:cNvPr id="1777669" name="Rectangle 5"/>
          <p:cNvSpPr>
            <a:spLocks noGrp="1" noChangeArrowheads="1"/>
          </p:cNvSpPr>
          <p:nvPr>
            <p:ph type="body" idx="1"/>
          </p:nvPr>
        </p:nvSpPr>
        <p:spPr>
          <a:xfrm>
            <a:off x="611188" y="1341438"/>
            <a:ext cx="8064500" cy="5219700"/>
          </a:xfrm>
        </p:spPr>
        <p:txBody>
          <a:bodyPr/>
          <a:lstStyle/>
          <a:p>
            <a:pPr marL="533400" indent="-533400" eaLnBrk="1" hangingPunct="1">
              <a:lnSpc>
                <a:spcPct val="110000"/>
              </a:lnSpc>
              <a:buFont typeface="Wingdings" panose="05000000000000000000" pitchFamily="2" charset="2"/>
              <a:buNone/>
            </a:pPr>
            <a:r>
              <a:rPr lang="zh-CN" altLang="en-US" smtClean="0"/>
              <a:t>函数是一种</a:t>
            </a:r>
            <a:r>
              <a:rPr lang="zh-CN" altLang="en-US" smtClean="0">
                <a:solidFill>
                  <a:srgbClr val="FF0000"/>
                </a:solidFill>
              </a:rPr>
              <a:t>特殊的关系</a:t>
            </a:r>
            <a:r>
              <a:rPr lang="zh-CN" altLang="en-US" smtClean="0"/>
              <a:t>，它与一般关系比较具备如下</a:t>
            </a:r>
            <a:r>
              <a:rPr lang="zh-CN" altLang="en-US" smtClean="0">
                <a:solidFill>
                  <a:srgbClr val="0000FF"/>
                </a:solidFill>
              </a:rPr>
              <a:t>差别：</a:t>
            </a:r>
          </a:p>
          <a:p>
            <a:pPr marL="533400" indent="-533400" eaLnBrk="1" hangingPunct="1">
              <a:lnSpc>
                <a:spcPct val="110000"/>
              </a:lnSpc>
              <a:buClr>
                <a:srgbClr val="0000FF"/>
              </a:buClr>
              <a:buFont typeface="Wingdings" panose="05000000000000000000" pitchFamily="2" charset="2"/>
              <a:buAutoNum type="arabicPeriod"/>
            </a:pPr>
            <a:r>
              <a:rPr kumimoji="1" lang="zh-CN" altLang="en-US" smtClean="0">
                <a:solidFill>
                  <a:srgbClr val="6600CC"/>
                </a:solidFill>
              </a:rPr>
              <a:t>从</a:t>
            </a:r>
            <a:r>
              <a:rPr kumimoji="1" lang="en-US" altLang="zh-CN" smtClean="0">
                <a:solidFill>
                  <a:srgbClr val="6600CC"/>
                </a:solidFill>
              </a:rPr>
              <a:t>A</a:t>
            </a:r>
            <a:r>
              <a:rPr kumimoji="1" lang="zh-CN" altLang="en-US" smtClean="0">
                <a:solidFill>
                  <a:srgbClr val="6600CC"/>
                </a:solidFill>
              </a:rPr>
              <a:t>到</a:t>
            </a:r>
            <a:r>
              <a:rPr kumimoji="1" lang="en-US" altLang="zh-CN" smtClean="0">
                <a:solidFill>
                  <a:srgbClr val="6600CC"/>
                </a:solidFill>
              </a:rPr>
              <a:t>B</a:t>
            </a:r>
            <a:r>
              <a:rPr kumimoji="1" lang="zh-CN" altLang="en-US" smtClean="0">
                <a:solidFill>
                  <a:srgbClr val="6600CC"/>
                </a:solidFill>
              </a:rPr>
              <a:t>的不同的关系有</a:t>
            </a:r>
            <a:r>
              <a:rPr kumimoji="1" lang="en-US" altLang="zh-CN" smtClean="0">
                <a:solidFill>
                  <a:srgbClr val="FF0000"/>
                </a:solidFill>
              </a:rPr>
              <a:t>2</a:t>
            </a:r>
            <a:r>
              <a:rPr kumimoji="1" lang="en-US" altLang="zh-CN" baseline="30000" smtClean="0">
                <a:solidFill>
                  <a:srgbClr val="FF0000"/>
                </a:solidFill>
              </a:rPr>
              <a:t>|A|</a:t>
            </a:r>
            <a:r>
              <a:rPr kumimoji="1" lang="en-US" altLang="zh-CN" baseline="30000" smtClean="0">
                <a:solidFill>
                  <a:srgbClr val="FF0000"/>
                </a:solidFill>
                <a:sym typeface="Symbol" panose="05050102010706020507" pitchFamily="18" charset="2"/>
              </a:rPr>
              <a:t>|B|</a:t>
            </a:r>
            <a:r>
              <a:rPr kumimoji="1" lang="zh-CN" altLang="zh-CN" smtClean="0">
                <a:solidFill>
                  <a:srgbClr val="6600CC"/>
                </a:solidFill>
              </a:rPr>
              <a:t>个；但从</a:t>
            </a:r>
            <a:r>
              <a:rPr kumimoji="1" lang="en-US" altLang="zh-CN" noProof="1" smtClean="0">
                <a:solidFill>
                  <a:srgbClr val="6600CC"/>
                </a:solidFill>
              </a:rPr>
              <a:t>A</a:t>
            </a:r>
            <a:r>
              <a:rPr kumimoji="1" lang="zh-CN" altLang="en-US" noProof="1" smtClean="0">
                <a:solidFill>
                  <a:srgbClr val="6600CC"/>
                </a:solidFill>
              </a:rPr>
              <a:t>到</a:t>
            </a:r>
            <a:r>
              <a:rPr kumimoji="1" lang="en-US" altLang="zh-CN" noProof="1" smtClean="0">
                <a:solidFill>
                  <a:srgbClr val="6600CC"/>
                </a:solidFill>
              </a:rPr>
              <a:t>B</a:t>
            </a:r>
            <a:r>
              <a:rPr kumimoji="1" lang="zh-CN" altLang="en-US" noProof="1" smtClean="0">
                <a:solidFill>
                  <a:srgbClr val="6600CC"/>
                </a:solidFill>
              </a:rPr>
              <a:t>的不同的函数却仅有</a:t>
            </a:r>
            <a:r>
              <a:rPr kumimoji="1" lang="en-US" altLang="en-US" noProof="1" smtClean="0">
                <a:solidFill>
                  <a:srgbClr val="FF0000"/>
                </a:solidFill>
              </a:rPr>
              <a:t>|B|</a:t>
            </a:r>
            <a:r>
              <a:rPr kumimoji="1" lang="en-US" altLang="en-US" baseline="30000" noProof="1" smtClean="0">
                <a:solidFill>
                  <a:srgbClr val="FF0000"/>
                </a:solidFill>
              </a:rPr>
              <a:t>|A|</a:t>
            </a:r>
            <a:r>
              <a:rPr kumimoji="1" lang="zh-CN" altLang="en-US" noProof="1" smtClean="0">
                <a:solidFill>
                  <a:srgbClr val="6600CC"/>
                </a:solidFill>
              </a:rPr>
              <a:t>个。</a:t>
            </a:r>
            <a:r>
              <a:rPr kumimoji="1" lang="en-US" altLang="zh-CN" smtClean="0">
                <a:solidFill>
                  <a:srgbClr val="6600CC"/>
                </a:solidFill>
              </a:rPr>
              <a:t> </a:t>
            </a:r>
            <a:r>
              <a:rPr kumimoji="1" lang="en-US" altLang="zh-CN" smtClean="0"/>
              <a:t>(</a:t>
            </a:r>
            <a:r>
              <a:rPr kumimoji="1" lang="zh-CN" altLang="en-US" smtClean="0"/>
              <a:t>个数差别</a:t>
            </a:r>
            <a:r>
              <a:rPr kumimoji="1" lang="en-US" altLang="zh-CN" smtClean="0"/>
              <a:t>)</a:t>
            </a:r>
          </a:p>
          <a:p>
            <a:pPr marL="533400" indent="-533400" eaLnBrk="1" hangingPunct="1">
              <a:lnSpc>
                <a:spcPct val="110000"/>
              </a:lnSpc>
              <a:buClr>
                <a:srgbClr val="0000FF"/>
              </a:buClr>
              <a:buFont typeface="Wingdings" panose="05000000000000000000" pitchFamily="2" charset="2"/>
              <a:buAutoNum type="arabicPeriod"/>
            </a:pPr>
            <a:r>
              <a:rPr kumimoji="1" lang="zh-CN" altLang="en-US" smtClean="0">
                <a:solidFill>
                  <a:srgbClr val="6600CC"/>
                </a:solidFill>
              </a:rPr>
              <a:t>关系的第一个元素可以相同；函数的第一元素一定是互不相同的。</a:t>
            </a:r>
          </a:p>
          <a:p>
            <a:pPr marL="533400" indent="-533400" eaLnBrk="1" hangingPunct="1">
              <a:lnSpc>
                <a:spcPct val="110000"/>
              </a:lnSpc>
              <a:buClr>
                <a:srgbClr val="0000FF"/>
              </a:buClr>
              <a:buFont typeface="Wingdings" panose="05000000000000000000" pitchFamily="2" charset="2"/>
              <a:buNone/>
            </a:pPr>
            <a:r>
              <a:rPr kumimoji="1" lang="en-US" altLang="zh-CN" smtClean="0">
                <a:solidFill>
                  <a:srgbClr val="6600CC"/>
                </a:solidFill>
              </a:rPr>
              <a:t>           (</a:t>
            </a:r>
            <a:r>
              <a:rPr kumimoji="1" lang="zh-CN" altLang="en-US" smtClean="0"/>
              <a:t>集合元素的第一个元素存在差别</a:t>
            </a:r>
            <a:r>
              <a:rPr kumimoji="1" lang="en-US" altLang="zh-CN" smtClean="0"/>
              <a:t>)</a:t>
            </a:r>
          </a:p>
          <a:p>
            <a:pPr marL="533400" indent="-533400" eaLnBrk="1" hangingPunct="1">
              <a:lnSpc>
                <a:spcPct val="110000"/>
              </a:lnSpc>
              <a:buClr>
                <a:srgbClr val="0000FF"/>
              </a:buClr>
              <a:buFont typeface="Wingdings" panose="05000000000000000000" pitchFamily="2" charset="2"/>
              <a:buAutoNum type="arabicPeriod" startAt="3"/>
            </a:pPr>
            <a:r>
              <a:rPr kumimoji="1" lang="zh-CN" altLang="en-US" noProof="1" smtClean="0">
                <a:solidFill>
                  <a:srgbClr val="6600CC"/>
                </a:solidFill>
              </a:rPr>
              <a:t>每一个函数的基数都为|</a:t>
            </a:r>
            <a:r>
              <a:rPr kumimoji="1" lang="en-US" altLang="zh-CN" noProof="1" smtClean="0">
                <a:solidFill>
                  <a:srgbClr val="6600CC"/>
                </a:solidFill>
              </a:rPr>
              <a:t>A|</a:t>
            </a:r>
            <a:r>
              <a:rPr kumimoji="1" lang="zh-CN" altLang="en-US" noProof="1" smtClean="0">
                <a:solidFill>
                  <a:srgbClr val="6600CC"/>
                </a:solidFill>
              </a:rPr>
              <a:t>个</a:t>
            </a:r>
            <a:r>
              <a:rPr kumimoji="1" lang="en-US" altLang="en-US" smtClean="0">
                <a:solidFill>
                  <a:srgbClr val="6600CC"/>
                </a:solidFill>
              </a:rPr>
              <a:t>(|f|=|A|)</a:t>
            </a:r>
            <a:r>
              <a:rPr kumimoji="1" lang="zh-CN" altLang="en-US" noProof="1" smtClean="0">
                <a:solidFill>
                  <a:srgbClr val="6600CC"/>
                </a:solidFill>
              </a:rPr>
              <a:t>，但关系的基数却为从零一直到|</a:t>
            </a:r>
            <a:r>
              <a:rPr kumimoji="1" lang="en-US" altLang="zh-CN" noProof="1" smtClean="0">
                <a:solidFill>
                  <a:srgbClr val="6600CC"/>
                </a:solidFill>
              </a:rPr>
              <a:t>A|×|B|。</a:t>
            </a:r>
            <a:endParaRPr kumimoji="1" lang="en-US" altLang="zh-CN" smtClean="0">
              <a:solidFill>
                <a:srgbClr val="6600CC"/>
              </a:solidFill>
            </a:endParaRPr>
          </a:p>
          <a:p>
            <a:pPr marL="533400" indent="-533400" eaLnBrk="1" hangingPunct="1">
              <a:lnSpc>
                <a:spcPct val="110000"/>
              </a:lnSpc>
              <a:buFont typeface="Wingdings" panose="05000000000000000000" pitchFamily="2" charset="2"/>
              <a:buNone/>
            </a:pPr>
            <a:r>
              <a:rPr kumimoji="1" lang="en-US" altLang="zh-CN" smtClean="0">
                <a:solidFill>
                  <a:srgbClr val="6600CC"/>
                </a:solidFill>
              </a:rPr>
              <a:t>                         </a:t>
            </a:r>
            <a:r>
              <a:rPr kumimoji="1" lang="en-US" altLang="zh-CN" smtClean="0"/>
              <a:t>(</a:t>
            </a:r>
            <a:r>
              <a:rPr kumimoji="1" lang="zh-CN" altLang="en-US" smtClean="0"/>
              <a:t>集合基数的差别</a:t>
            </a:r>
            <a:r>
              <a:rPr kumimoji="1" lang="en-US" altLang="zh-CN" smtClean="0"/>
              <a:t>)</a:t>
            </a:r>
            <a:endParaRPr lang="zh-CN" altLang="en-US" smtClean="0"/>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77669">
                                            <p:txEl>
                                              <p:pRg st="0" end="0"/>
                                            </p:txEl>
                                          </p:spTgt>
                                        </p:tgtEl>
                                        <p:attrNameLst>
                                          <p:attrName>style.visibility</p:attrName>
                                        </p:attrNameLst>
                                      </p:cBhvr>
                                      <p:to>
                                        <p:strVal val="visible"/>
                                      </p:to>
                                    </p:set>
                                    <p:anim calcmode="lin" valueType="num">
                                      <p:cBhvr additive="base">
                                        <p:cTn id="7" dur="500" fill="hold"/>
                                        <p:tgtEl>
                                          <p:spTgt spid="177766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7766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77669">
                                            <p:txEl>
                                              <p:pRg st="1" end="1"/>
                                            </p:txEl>
                                          </p:spTgt>
                                        </p:tgtEl>
                                        <p:attrNameLst>
                                          <p:attrName>style.visibility</p:attrName>
                                        </p:attrNameLst>
                                      </p:cBhvr>
                                      <p:to>
                                        <p:strVal val="visible"/>
                                      </p:to>
                                    </p:set>
                                    <p:anim calcmode="lin" valueType="num">
                                      <p:cBhvr additive="base">
                                        <p:cTn id="13" dur="500" fill="hold"/>
                                        <p:tgtEl>
                                          <p:spTgt spid="177766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7766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77669">
                                            <p:txEl>
                                              <p:pRg st="2" end="2"/>
                                            </p:txEl>
                                          </p:spTgt>
                                        </p:tgtEl>
                                        <p:attrNameLst>
                                          <p:attrName>style.visibility</p:attrName>
                                        </p:attrNameLst>
                                      </p:cBhvr>
                                      <p:to>
                                        <p:strVal val="visible"/>
                                      </p:to>
                                    </p:set>
                                    <p:anim calcmode="lin" valueType="num">
                                      <p:cBhvr additive="base">
                                        <p:cTn id="19" dur="500" fill="hold"/>
                                        <p:tgtEl>
                                          <p:spTgt spid="177766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77669">
                                            <p:txEl>
                                              <p:pRg st="2" end="2"/>
                                            </p:txEl>
                                          </p:spTgt>
                                        </p:tgtEl>
                                        <p:attrNameLst>
                                          <p:attrName>ppt_y</p:attrName>
                                        </p:attrNameLst>
                                      </p:cBhvr>
                                      <p:tavLst>
                                        <p:tav tm="0">
                                          <p:val>
                                            <p:strVal val="1+#ppt_h/2"/>
                                          </p:val>
                                        </p:tav>
                                        <p:tav tm="100000">
                                          <p:val>
                                            <p:strVal val="#ppt_y"/>
                                          </p:val>
                                        </p:tav>
                                      </p:tavLst>
                                    </p:anim>
                                  </p:childTnLst>
                                </p:cTn>
                              </p:par>
                            </p:childTnLst>
                          </p:cTn>
                        </p:par>
                        <p:par>
                          <p:cTn id="21" fill="hold" nodeType="afterGroup">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1777669">
                                            <p:txEl>
                                              <p:pRg st="3" end="3"/>
                                            </p:txEl>
                                          </p:spTgt>
                                        </p:tgtEl>
                                        <p:attrNameLst>
                                          <p:attrName>style.visibility</p:attrName>
                                        </p:attrNameLst>
                                      </p:cBhvr>
                                      <p:to>
                                        <p:strVal val="visible"/>
                                      </p:to>
                                    </p:set>
                                    <p:anim calcmode="lin" valueType="num">
                                      <p:cBhvr additive="base">
                                        <p:cTn id="24" dur="500" fill="hold"/>
                                        <p:tgtEl>
                                          <p:spTgt spid="1777669">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77766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777669">
                                            <p:txEl>
                                              <p:pRg st="4" end="4"/>
                                            </p:txEl>
                                          </p:spTgt>
                                        </p:tgtEl>
                                        <p:attrNameLst>
                                          <p:attrName>style.visibility</p:attrName>
                                        </p:attrNameLst>
                                      </p:cBhvr>
                                      <p:to>
                                        <p:strVal val="visible"/>
                                      </p:to>
                                    </p:set>
                                    <p:anim calcmode="lin" valueType="num">
                                      <p:cBhvr additive="base">
                                        <p:cTn id="30" dur="500" fill="hold"/>
                                        <p:tgtEl>
                                          <p:spTgt spid="1777669">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777669">
                                            <p:txEl>
                                              <p:pRg st="4" end="4"/>
                                            </p:txEl>
                                          </p:spTgt>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500"/>
                            </p:stCondLst>
                            <p:childTnLst>
                              <p:par>
                                <p:cTn id="33" presetID="2" presetClass="entr" presetSubtype="4" fill="hold" grpId="0" nodeType="afterEffect">
                                  <p:stCondLst>
                                    <p:cond delay="0"/>
                                  </p:stCondLst>
                                  <p:childTnLst>
                                    <p:set>
                                      <p:cBhvr>
                                        <p:cTn id="34" dur="1" fill="hold">
                                          <p:stCondLst>
                                            <p:cond delay="0"/>
                                          </p:stCondLst>
                                        </p:cTn>
                                        <p:tgtEl>
                                          <p:spTgt spid="1777669">
                                            <p:txEl>
                                              <p:pRg st="5" end="5"/>
                                            </p:txEl>
                                          </p:spTgt>
                                        </p:tgtEl>
                                        <p:attrNameLst>
                                          <p:attrName>style.visibility</p:attrName>
                                        </p:attrNameLst>
                                      </p:cBhvr>
                                      <p:to>
                                        <p:strVal val="visible"/>
                                      </p:to>
                                    </p:set>
                                    <p:anim calcmode="lin" valueType="num">
                                      <p:cBhvr additive="base">
                                        <p:cTn id="35" dur="500" fill="hold"/>
                                        <p:tgtEl>
                                          <p:spTgt spid="1777669">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77766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7669"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9CD4DFD4-D9F4-4813-B949-F170770F00E0}"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1778690" name="Rectangle 2"/>
          <p:cNvSpPr>
            <a:spLocks noGrp="1" noChangeArrowheads="1"/>
          </p:cNvSpPr>
          <p:nvPr>
            <p:ph type="body" idx="1"/>
          </p:nvPr>
        </p:nvSpPr>
        <p:spPr>
          <a:xfrm>
            <a:off x="611188" y="1341438"/>
            <a:ext cx="8064500" cy="4110037"/>
          </a:xfrm>
        </p:spPr>
        <p:txBody>
          <a:bodyPr/>
          <a:lstStyle/>
          <a:p>
            <a:pPr marL="457200" indent="-457200" eaLnBrk="1" hangingPunct="1">
              <a:buFont typeface="Wingdings" panose="05000000000000000000" pitchFamily="2" charset="2"/>
              <a:buNone/>
              <a:defRPr/>
            </a:pPr>
            <a:r>
              <a:rPr lang="zh-CN" altLang="en-US" dirty="0" smtClean="0">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定义</a:t>
            </a:r>
            <a:r>
              <a:rPr lang="en-US" altLang="zh-CN" dirty="0" smtClean="0">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8.2.2</a:t>
            </a:r>
            <a:r>
              <a:rPr lang="en-US" altLang="zh-CN" dirty="0" smtClean="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设</a:t>
            </a:r>
            <a:r>
              <a:rPr lang="en-US" altLang="zh-CN" dirty="0" smtClean="0">
                <a:latin typeface="黑体" panose="02010609060101010101" pitchFamily="49" charset="-122"/>
                <a:ea typeface="黑体" panose="02010609060101010101" pitchFamily="49" charset="-122"/>
              </a:rPr>
              <a:t>f</a:t>
            </a:r>
            <a:r>
              <a:rPr lang="zh-CN" altLang="en-US" dirty="0" smtClean="0">
                <a:latin typeface="黑体" panose="02010609060101010101" pitchFamily="49" charset="-122"/>
                <a:ea typeface="黑体" panose="02010609060101010101" pitchFamily="49" charset="-122"/>
              </a:rPr>
              <a:t>是从</a:t>
            </a:r>
            <a:r>
              <a:rPr lang="en-US" altLang="zh-CN" dirty="0" smtClean="0">
                <a:latin typeface="黑体" panose="02010609060101010101" pitchFamily="49" charset="-122"/>
                <a:ea typeface="黑体" panose="02010609060101010101" pitchFamily="49" charset="-122"/>
              </a:rPr>
              <a:t>A</a:t>
            </a:r>
            <a:r>
              <a:rPr lang="zh-CN" altLang="en-US" dirty="0" smtClean="0">
                <a:latin typeface="黑体" panose="02010609060101010101" pitchFamily="49" charset="-122"/>
                <a:ea typeface="黑体" panose="02010609060101010101" pitchFamily="49" charset="-122"/>
              </a:rPr>
              <a:t>到</a:t>
            </a:r>
            <a:r>
              <a:rPr lang="en-US" altLang="zh-CN" dirty="0" smtClean="0">
                <a:latin typeface="黑体" panose="02010609060101010101" pitchFamily="49" charset="-122"/>
                <a:ea typeface="黑体" panose="02010609060101010101" pitchFamily="49" charset="-122"/>
              </a:rPr>
              <a:t>B</a:t>
            </a:r>
            <a:r>
              <a:rPr lang="zh-CN" altLang="en-US" dirty="0" smtClean="0">
                <a:latin typeface="黑体" panose="02010609060101010101" pitchFamily="49" charset="-122"/>
                <a:ea typeface="黑体" panose="02010609060101010101" pitchFamily="49" charset="-122"/>
              </a:rPr>
              <a:t>的函数，</a:t>
            </a:r>
          </a:p>
          <a:p>
            <a:pPr eaLnBrk="1" hangingPunct="1">
              <a:buSzPct val="66000"/>
              <a:buFont typeface="Wingdings" panose="05000000000000000000" pitchFamily="2" charset="2"/>
              <a:buChar char="l"/>
              <a:defRPr/>
            </a:pPr>
            <a:r>
              <a:rPr lang="zh-CN" altLang="en-US" dirty="0" smtClean="0">
                <a:latin typeface="黑体" panose="02010609060101010101" pitchFamily="49" charset="-122"/>
                <a:ea typeface="黑体" panose="02010609060101010101" pitchFamily="49" charset="-122"/>
              </a:rPr>
              <a:t>对任意</a:t>
            </a:r>
            <a:r>
              <a:rPr lang="en-US" altLang="zh-CN" dirty="0" smtClean="0">
                <a:latin typeface="黑体" panose="02010609060101010101" pitchFamily="49" charset="-122"/>
                <a:ea typeface="黑体" panose="02010609060101010101" pitchFamily="49" charset="-122"/>
              </a:rPr>
              <a:t>x</a:t>
            </a:r>
            <a:r>
              <a:rPr lang="en-US" altLang="zh-CN" baseline="-25000" dirty="0" smtClean="0">
                <a:latin typeface="黑体" panose="02010609060101010101" pitchFamily="49" charset="-122"/>
                <a:ea typeface="黑体" panose="02010609060101010101" pitchFamily="49" charset="-122"/>
              </a:rPr>
              <a:t>1</a:t>
            </a:r>
            <a:r>
              <a:rPr lang="en-US" altLang="zh-CN" dirty="0" smtClean="0">
                <a:latin typeface="黑体" panose="02010609060101010101" pitchFamily="49" charset="-122"/>
                <a:ea typeface="黑体" panose="02010609060101010101" pitchFamily="49" charset="-122"/>
              </a:rPr>
              <a:t>,x</a:t>
            </a:r>
            <a:r>
              <a:rPr lang="en-US" altLang="zh-CN" baseline="-25000" dirty="0" smtClean="0">
                <a:latin typeface="黑体" panose="02010609060101010101" pitchFamily="49" charset="-122"/>
                <a:ea typeface="黑体" panose="02010609060101010101" pitchFamily="49" charset="-122"/>
              </a:rPr>
              <a:t>2</a:t>
            </a:r>
            <a:r>
              <a:rPr lang="en-US" altLang="zh-CN" dirty="0" smtClean="0">
                <a:latin typeface="黑体" panose="02010609060101010101" pitchFamily="49" charset="-122"/>
                <a:ea typeface="黑体" panose="02010609060101010101" pitchFamily="49" charset="-122"/>
              </a:rPr>
              <a:t>∈A</a:t>
            </a:r>
            <a:r>
              <a:rPr lang="zh-CN" altLang="en-US" dirty="0" smtClean="0">
                <a:latin typeface="黑体" panose="02010609060101010101" pitchFamily="49" charset="-122"/>
                <a:ea typeface="黑体" panose="02010609060101010101" pitchFamily="49" charset="-122"/>
              </a:rPr>
              <a:t>，如果</a:t>
            </a:r>
            <a:r>
              <a:rPr lang="en-US" altLang="zh-CN" dirty="0" smtClean="0">
                <a:latin typeface="黑体" panose="02010609060101010101" pitchFamily="49" charset="-122"/>
                <a:ea typeface="黑体" panose="02010609060101010101" pitchFamily="49" charset="-122"/>
              </a:rPr>
              <a:t>x</a:t>
            </a:r>
            <a:r>
              <a:rPr lang="en-US" altLang="zh-CN" baseline="-25000" dirty="0" smtClean="0">
                <a:latin typeface="黑体" panose="02010609060101010101" pitchFamily="49" charset="-122"/>
                <a:ea typeface="黑体" panose="02010609060101010101" pitchFamily="49" charset="-122"/>
              </a:rPr>
              <a:t>1</a:t>
            </a:r>
            <a:r>
              <a:rPr lang="en-US" altLang="zh-CN" dirty="0" smtClean="0">
                <a:latin typeface="黑体" panose="02010609060101010101" pitchFamily="49" charset="-122"/>
                <a:ea typeface="黑体" panose="02010609060101010101" pitchFamily="49" charset="-122"/>
              </a:rPr>
              <a:t>≠x</a:t>
            </a:r>
            <a:r>
              <a:rPr lang="en-US" altLang="zh-CN" baseline="-25000" dirty="0" smtClean="0">
                <a:latin typeface="黑体" panose="02010609060101010101" pitchFamily="49" charset="-122"/>
                <a:ea typeface="黑体" panose="02010609060101010101" pitchFamily="49" charset="-122"/>
              </a:rPr>
              <a:t>2</a:t>
            </a:r>
            <a:r>
              <a:rPr lang="zh-CN" altLang="en-US" dirty="0" smtClean="0">
                <a:latin typeface="黑体" panose="02010609060101010101" pitchFamily="49" charset="-122"/>
                <a:ea typeface="黑体" panose="02010609060101010101" pitchFamily="49" charset="-122"/>
              </a:rPr>
              <a:t>，有</a:t>
            </a:r>
            <a:r>
              <a:rPr lang="en-US" altLang="zh-CN" dirty="0" smtClean="0">
                <a:latin typeface="黑体" panose="02010609060101010101" pitchFamily="49" charset="-122"/>
                <a:ea typeface="黑体" panose="02010609060101010101" pitchFamily="49" charset="-122"/>
              </a:rPr>
              <a:t>f(x</a:t>
            </a:r>
            <a:r>
              <a:rPr lang="en-US" altLang="zh-CN" baseline="-25000" dirty="0" smtClean="0">
                <a:latin typeface="黑体" panose="02010609060101010101" pitchFamily="49" charset="-122"/>
                <a:ea typeface="黑体" panose="02010609060101010101" pitchFamily="49" charset="-122"/>
              </a:rPr>
              <a:t>1</a:t>
            </a:r>
            <a:r>
              <a:rPr lang="en-US" altLang="zh-CN" dirty="0" smtClean="0">
                <a:latin typeface="黑体" panose="02010609060101010101" pitchFamily="49" charset="-122"/>
                <a:ea typeface="黑体" panose="02010609060101010101" pitchFamily="49" charset="-122"/>
              </a:rPr>
              <a:t>)≠f(x</a:t>
            </a:r>
            <a:r>
              <a:rPr lang="en-US" altLang="zh-CN" baseline="-25000" dirty="0" smtClean="0">
                <a:latin typeface="黑体" panose="02010609060101010101" pitchFamily="49" charset="-122"/>
                <a:ea typeface="黑体" panose="02010609060101010101" pitchFamily="49" charset="-122"/>
              </a:rPr>
              <a:t>2</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，则</a:t>
            </a:r>
            <a:r>
              <a:rPr lang="zh-CN" altLang="en-US" dirty="0" smtClean="0">
                <a:latin typeface="黑体" panose="02010609060101010101" pitchFamily="49" charset="-122"/>
                <a:ea typeface="黑体" panose="02010609060101010101" pitchFamily="49" charset="-122"/>
              </a:rPr>
              <a:t>称</a:t>
            </a:r>
            <a:r>
              <a:rPr lang="en-US" altLang="zh-CN" dirty="0" smtClean="0">
                <a:latin typeface="黑体" panose="02010609060101010101" pitchFamily="49" charset="-122"/>
                <a:ea typeface="黑体" panose="02010609060101010101" pitchFamily="49" charset="-122"/>
              </a:rPr>
              <a:t>f</a:t>
            </a:r>
            <a:r>
              <a:rPr lang="zh-CN" altLang="en-US" dirty="0" smtClean="0">
                <a:latin typeface="黑体" panose="02010609060101010101" pitchFamily="49" charset="-122"/>
                <a:ea typeface="黑体" panose="02010609060101010101" pitchFamily="49" charset="-122"/>
              </a:rPr>
              <a:t>为从</a:t>
            </a:r>
            <a:r>
              <a:rPr lang="en-US" altLang="zh-CN" dirty="0" smtClean="0">
                <a:latin typeface="黑体" panose="02010609060101010101" pitchFamily="49" charset="-122"/>
                <a:ea typeface="黑体" panose="02010609060101010101" pitchFamily="49" charset="-122"/>
              </a:rPr>
              <a:t>A</a:t>
            </a:r>
            <a:r>
              <a:rPr lang="zh-CN" altLang="en-US" dirty="0" smtClean="0">
                <a:latin typeface="黑体" panose="02010609060101010101" pitchFamily="49" charset="-122"/>
                <a:ea typeface="黑体" panose="02010609060101010101" pitchFamily="49" charset="-122"/>
              </a:rPr>
              <a:t>到</a:t>
            </a:r>
            <a:r>
              <a:rPr lang="en-US" altLang="zh-CN" dirty="0" smtClean="0">
                <a:latin typeface="黑体" panose="02010609060101010101" pitchFamily="49" charset="-122"/>
                <a:ea typeface="黑体" panose="02010609060101010101" pitchFamily="49" charset="-122"/>
              </a:rPr>
              <a:t>B</a:t>
            </a:r>
            <a:r>
              <a:rPr lang="zh-CN" altLang="en-US" dirty="0" smtClean="0">
                <a:latin typeface="黑体" panose="02010609060101010101" pitchFamily="49" charset="-122"/>
                <a:ea typeface="黑体" panose="02010609060101010101" pitchFamily="49" charset="-122"/>
              </a:rPr>
              <a:t>的</a:t>
            </a:r>
            <a:r>
              <a:rPr lang="zh-CN" altLang="en-US" dirty="0" smtClean="0">
                <a:solidFill>
                  <a:srgbClr val="E81F1A"/>
                </a:solidFill>
                <a:latin typeface="黑体" panose="02010609060101010101" pitchFamily="49" charset="-122"/>
                <a:ea typeface="黑体" panose="02010609060101010101" pitchFamily="49" charset="-122"/>
              </a:rPr>
              <a:t>单射</a:t>
            </a:r>
            <a:r>
              <a:rPr lang="zh-CN" altLang="en-US" dirty="0" smtClean="0">
                <a:solidFill>
                  <a:srgbClr val="0000FF"/>
                </a:solidFill>
                <a:latin typeface="黑体" panose="02010609060101010101" pitchFamily="49" charset="-122"/>
                <a:ea typeface="黑体" panose="02010609060101010101" pitchFamily="49" charset="-122"/>
              </a:rPr>
              <a:t>（不同的</a:t>
            </a:r>
            <a:r>
              <a:rPr lang="en-US" altLang="zh-CN" dirty="0" smtClean="0">
                <a:solidFill>
                  <a:srgbClr val="0000FF"/>
                </a:solidFill>
                <a:latin typeface="黑体" panose="02010609060101010101" pitchFamily="49" charset="-122"/>
                <a:ea typeface="黑体" panose="02010609060101010101" pitchFamily="49" charset="-122"/>
              </a:rPr>
              <a:t>x</a:t>
            </a:r>
            <a:r>
              <a:rPr lang="zh-CN" altLang="en-US" dirty="0" smtClean="0">
                <a:solidFill>
                  <a:srgbClr val="0000FF"/>
                </a:solidFill>
                <a:latin typeface="黑体" panose="02010609060101010101" pitchFamily="49" charset="-122"/>
                <a:ea typeface="黑体" panose="02010609060101010101" pitchFamily="49" charset="-122"/>
              </a:rPr>
              <a:t>对应不同的</a:t>
            </a:r>
            <a:r>
              <a:rPr lang="en-US" altLang="zh-CN" dirty="0" smtClean="0">
                <a:solidFill>
                  <a:srgbClr val="0000FF"/>
                </a:solidFill>
                <a:latin typeface="黑体" panose="02010609060101010101" pitchFamily="49" charset="-122"/>
                <a:ea typeface="黑体" panose="02010609060101010101" pitchFamily="49" charset="-122"/>
              </a:rPr>
              <a:t>y)</a:t>
            </a:r>
            <a:r>
              <a:rPr lang="zh-CN" altLang="zh-CN" dirty="0" smtClean="0">
                <a:latin typeface="黑体" panose="02010609060101010101" pitchFamily="49" charset="-122"/>
                <a:ea typeface="黑体" panose="02010609060101010101" pitchFamily="49" charset="-122"/>
              </a:rPr>
              <a:t>；</a:t>
            </a:r>
          </a:p>
          <a:p>
            <a:pPr eaLnBrk="1" hangingPunct="1">
              <a:buSzPct val="66000"/>
              <a:buFont typeface="Wingdings" panose="05000000000000000000" pitchFamily="2" charset="2"/>
              <a:buChar char="l"/>
              <a:defRPr/>
            </a:pPr>
            <a:r>
              <a:rPr lang="zh-CN" altLang="en-US" dirty="0" smtClean="0">
                <a:latin typeface="黑体" panose="02010609060101010101" pitchFamily="49" charset="-122"/>
                <a:ea typeface="黑体" panose="02010609060101010101" pitchFamily="49" charset="-122"/>
              </a:rPr>
              <a:t>如果</a:t>
            </a:r>
            <a:r>
              <a:rPr lang="en-US" altLang="zh-CN" dirty="0" err="1" smtClean="0">
                <a:latin typeface="黑体" panose="02010609060101010101" pitchFamily="49" charset="-122"/>
                <a:ea typeface="黑体" panose="02010609060101010101" pitchFamily="49" charset="-122"/>
              </a:rPr>
              <a:t>ranf</a:t>
            </a:r>
            <a:r>
              <a:rPr lang="zh-CN" altLang="en-US"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B</a:t>
            </a:r>
            <a:r>
              <a:rPr lang="zh-CN" altLang="en-US" dirty="0" smtClean="0">
                <a:latin typeface="黑体" panose="02010609060101010101" pitchFamily="49" charset="-122"/>
                <a:ea typeface="黑体" panose="02010609060101010101" pitchFamily="49" charset="-122"/>
              </a:rPr>
              <a:t>，则称</a:t>
            </a:r>
            <a:r>
              <a:rPr lang="en-US" altLang="zh-CN" dirty="0" smtClean="0">
                <a:latin typeface="黑体" panose="02010609060101010101" pitchFamily="49" charset="-122"/>
                <a:ea typeface="黑体" panose="02010609060101010101" pitchFamily="49" charset="-122"/>
              </a:rPr>
              <a:t>f</a:t>
            </a:r>
            <a:r>
              <a:rPr lang="zh-CN" altLang="en-US" dirty="0" smtClean="0">
                <a:latin typeface="黑体" panose="02010609060101010101" pitchFamily="49" charset="-122"/>
                <a:ea typeface="黑体" panose="02010609060101010101" pitchFamily="49" charset="-122"/>
              </a:rPr>
              <a:t>为</a:t>
            </a:r>
            <a:r>
              <a:rPr lang="zh-CN" altLang="en-US" dirty="0" smtClean="0">
                <a:solidFill>
                  <a:srgbClr val="0000FF"/>
                </a:solidFill>
                <a:latin typeface="黑体" panose="02010609060101010101" pitchFamily="49" charset="-122"/>
                <a:ea typeface="黑体" panose="02010609060101010101" pitchFamily="49" charset="-122"/>
              </a:rPr>
              <a:t>从</a:t>
            </a:r>
            <a:r>
              <a:rPr lang="en-US" altLang="zh-CN" dirty="0" smtClean="0">
                <a:solidFill>
                  <a:srgbClr val="0000FF"/>
                </a:solidFill>
                <a:latin typeface="黑体" panose="02010609060101010101" pitchFamily="49" charset="-122"/>
                <a:ea typeface="黑体" panose="02010609060101010101" pitchFamily="49" charset="-122"/>
              </a:rPr>
              <a:t>A</a:t>
            </a:r>
            <a:r>
              <a:rPr lang="zh-CN" altLang="en-US" dirty="0" smtClean="0">
                <a:solidFill>
                  <a:srgbClr val="0000FF"/>
                </a:solidFill>
                <a:latin typeface="黑体" panose="02010609060101010101" pitchFamily="49" charset="-122"/>
                <a:ea typeface="黑体" panose="02010609060101010101" pitchFamily="49" charset="-122"/>
              </a:rPr>
              <a:t>到</a:t>
            </a:r>
            <a:r>
              <a:rPr lang="en-US" altLang="zh-CN" dirty="0" smtClean="0">
                <a:solidFill>
                  <a:srgbClr val="0000FF"/>
                </a:solidFill>
                <a:latin typeface="黑体" panose="02010609060101010101" pitchFamily="49" charset="-122"/>
                <a:ea typeface="黑体" panose="02010609060101010101" pitchFamily="49" charset="-122"/>
              </a:rPr>
              <a:t>B</a:t>
            </a:r>
            <a:r>
              <a:rPr lang="zh-CN" altLang="en-US" dirty="0" smtClean="0">
                <a:latin typeface="黑体" panose="02010609060101010101" pitchFamily="49" charset="-122"/>
                <a:ea typeface="黑体" panose="02010609060101010101" pitchFamily="49" charset="-122"/>
              </a:rPr>
              <a:t>的</a:t>
            </a:r>
            <a:r>
              <a:rPr lang="zh-CN" altLang="en-US" dirty="0" smtClean="0">
                <a:solidFill>
                  <a:srgbClr val="E81F1A"/>
                </a:solidFill>
                <a:latin typeface="黑体" panose="02010609060101010101" pitchFamily="49" charset="-122"/>
                <a:ea typeface="黑体" panose="02010609060101010101" pitchFamily="49" charset="-122"/>
              </a:rPr>
              <a:t>满射</a:t>
            </a:r>
            <a:r>
              <a:rPr lang="zh-CN" altLang="zh-CN" dirty="0" smtClean="0">
                <a:latin typeface="黑体" panose="02010609060101010101" pitchFamily="49" charset="-122"/>
                <a:ea typeface="黑体" panose="02010609060101010101" pitchFamily="49" charset="-122"/>
              </a:rPr>
              <a:t>；</a:t>
            </a:r>
          </a:p>
          <a:p>
            <a:pPr eaLnBrk="1" hangingPunct="1">
              <a:buSzPct val="66000"/>
              <a:buFont typeface="Wingdings" panose="05000000000000000000" pitchFamily="2" charset="2"/>
              <a:buChar char="l"/>
              <a:defRPr/>
            </a:pPr>
            <a:r>
              <a:rPr lang="zh-CN" altLang="en-US" dirty="0" smtClean="0">
                <a:latin typeface="黑体" panose="02010609060101010101" pitchFamily="49" charset="-122"/>
                <a:ea typeface="黑体" panose="02010609060101010101" pitchFamily="49" charset="-122"/>
              </a:rPr>
              <a:t>若</a:t>
            </a:r>
            <a:r>
              <a:rPr lang="en-US" altLang="zh-CN" dirty="0" smtClean="0">
                <a:latin typeface="黑体" panose="02010609060101010101" pitchFamily="49" charset="-122"/>
                <a:ea typeface="黑体" panose="02010609060101010101" pitchFamily="49" charset="-122"/>
              </a:rPr>
              <a:t>f</a:t>
            </a:r>
            <a:r>
              <a:rPr lang="zh-CN" altLang="en-US" dirty="0" smtClean="0">
                <a:latin typeface="黑体" panose="02010609060101010101" pitchFamily="49" charset="-122"/>
                <a:ea typeface="黑体" panose="02010609060101010101" pitchFamily="49" charset="-122"/>
              </a:rPr>
              <a:t>是</a:t>
            </a:r>
            <a:r>
              <a:rPr lang="zh-CN" altLang="en-US" dirty="0" smtClean="0">
                <a:solidFill>
                  <a:srgbClr val="0000FF"/>
                </a:solidFill>
                <a:latin typeface="黑体" panose="02010609060101010101" pitchFamily="49" charset="-122"/>
                <a:ea typeface="黑体" panose="02010609060101010101" pitchFamily="49" charset="-122"/>
              </a:rPr>
              <a:t>满射且是单射</a:t>
            </a:r>
            <a:r>
              <a:rPr lang="zh-CN" altLang="en-US" dirty="0" smtClean="0">
                <a:latin typeface="黑体" panose="02010609060101010101" pitchFamily="49" charset="-122"/>
                <a:ea typeface="黑体" panose="02010609060101010101" pitchFamily="49" charset="-122"/>
              </a:rPr>
              <a:t>，则称</a:t>
            </a:r>
            <a:r>
              <a:rPr lang="en-US" altLang="zh-CN" dirty="0" smtClean="0">
                <a:latin typeface="黑体" panose="02010609060101010101" pitchFamily="49" charset="-122"/>
                <a:ea typeface="黑体" panose="02010609060101010101" pitchFamily="49" charset="-122"/>
              </a:rPr>
              <a:t>f</a:t>
            </a:r>
            <a:r>
              <a:rPr lang="zh-CN" altLang="en-US" dirty="0" smtClean="0">
                <a:latin typeface="黑体" panose="02010609060101010101" pitchFamily="49" charset="-122"/>
                <a:ea typeface="黑体" panose="02010609060101010101" pitchFamily="49" charset="-122"/>
              </a:rPr>
              <a:t>为从</a:t>
            </a:r>
            <a:r>
              <a:rPr lang="en-US" altLang="zh-CN" dirty="0" smtClean="0">
                <a:latin typeface="黑体" panose="02010609060101010101" pitchFamily="49" charset="-122"/>
                <a:ea typeface="黑体" panose="02010609060101010101" pitchFamily="49" charset="-122"/>
              </a:rPr>
              <a:t>A</a:t>
            </a:r>
            <a:r>
              <a:rPr lang="zh-CN" altLang="en-US" dirty="0" smtClean="0">
                <a:latin typeface="黑体" panose="02010609060101010101" pitchFamily="49" charset="-122"/>
                <a:ea typeface="黑体" panose="02010609060101010101" pitchFamily="49" charset="-122"/>
              </a:rPr>
              <a:t>到</a:t>
            </a:r>
            <a:r>
              <a:rPr lang="en-US" altLang="zh-CN" dirty="0" smtClean="0">
                <a:latin typeface="黑体" panose="02010609060101010101" pitchFamily="49" charset="-122"/>
                <a:ea typeface="黑体" panose="02010609060101010101" pitchFamily="49" charset="-122"/>
              </a:rPr>
              <a:t>B</a:t>
            </a:r>
            <a:r>
              <a:rPr lang="zh-CN" altLang="en-US" dirty="0" smtClean="0">
                <a:latin typeface="黑体" panose="02010609060101010101" pitchFamily="49" charset="-122"/>
                <a:ea typeface="黑体" panose="02010609060101010101" pitchFamily="49" charset="-122"/>
              </a:rPr>
              <a:t>的</a:t>
            </a:r>
            <a:r>
              <a:rPr lang="zh-CN" altLang="en-US" dirty="0" smtClean="0">
                <a:solidFill>
                  <a:srgbClr val="E81F1A"/>
                </a:solidFill>
                <a:latin typeface="黑体" panose="02010609060101010101" pitchFamily="49" charset="-122"/>
                <a:ea typeface="黑体" panose="02010609060101010101" pitchFamily="49" charset="-122"/>
              </a:rPr>
              <a:t>双射</a:t>
            </a:r>
            <a:r>
              <a:rPr lang="zh-CN" altLang="zh-CN" dirty="0" smtClean="0">
                <a:latin typeface="黑体" panose="02010609060101010101" pitchFamily="49" charset="-122"/>
                <a:ea typeface="黑体" panose="02010609060101010101" pitchFamily="49" charset="-122"/>
              </a:rPr>
              <a:t>。</a:t>
            </a:r>
          </a:p>
          <a:p>
            <a:pPr eaLnBrk="1" hangingPunct="1">
              <a:buSzPct val="66000"/>
              <a:buFont typeface="Wingdings" panose="05000000000000000000" pitchFamily="2" charset="2"/>
              <a:buChar char="l"/>
              <a:defRPr/>
            </a:pPr>
            <a:r>
              <a:rPr lang="zh-CN" altLang="en-US" dirty="0" smtClean="0">
                <a:latin typeface="黑体" panose="02010609060101010101" pitchFamily="49" charset="-122"/>
                <a:ea typeface="黑体" panose="02010609060101010101" pitchFamily="49" charset="-122"/>
              </a:rPr>
              <a:t>若</a:t>
            </a:r>
            <a:r>
              <a:rPr lang="en-US" altLang="zh-CN" dirty="0" smtClean="0">
                <a:latin typeface="黑体" panose="02010609060101010101" pitchFamily="49" charset="-122"/>
                <a:ea typeface="黑体" panose="02010609060101010101" pitchFamily="49" charset="-122"/>
              </a:rPr>
              <a:t>A</a:t>
            </a:r>
            <a:r>
              <a:rPr lang="zh-CN" altLang="en-US"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B</a:t>
            </a:r>
            <a:r>
              <a:rPr lang="zh-CN" altLang="en-US" dirty="0" smtClean="0">
                <a:latin typeface="黑体" panose="02010609060101010101" pitchFamily="49" charset="-122"/>
                <a:ea typeface="黑体" panose="02010609060101010101" pitchFamily="49" charset="-122"/>
              </a:rPr>
              <a:t>，则称</a:t>
            </a:r>
            <a:r>
              <a:rPr lang="en-US" altLang="zh-CN" dirty="0" smtClean="0">
                <a:latin typeface="黑体" panose="02010609060101010101" pitchFamily="49" charset="-122"/>
                <a:ea typeface="黑体" panose="02010609060101010101" pitchFamily="49" charset="-122"/>
              </a:rPr>
              <a:t>f</a:t>
            </a:r>
            <a:r>
              <a:rPr lang="zh-CN" altLang="en-US" dirty="0" smtClean="0">
                <a:latin typeface="黑体" panose="02010609060101010101" pitchFamily="49" charset="-122"/>
                <a:ea typeface="黑体" panose="02010609060101010101" pitchFamily="49" charset="-122"/>
              </a:rPr>
              <a:t>为</a:t>
            </a:r>
            <a:r>
              <a:rPr lang="en-US" altLang="zh-CN" dirty="0" smtClean="0">
                <a:solidFill>
                  <a:srgbClr val="0000FF"/>
                </a:solidFill>
                <a:latin typeface="黑体" panose="02010609060101010101" pitchFamily="49" charset="-122"/>
                <a:ea typeface="黑体" panose="02010609060101010101" pitchFamily="49" charset="-122"/>
              </a:rPr>
              <a:t>A</a:t>
            </a:r>
            <a:r>
              <a:rPr lang="zh-CN" altLang="en-US" dirty="0" smtClean="0">
                <a:solidFill>
                  <a:srgbClr val="0000FF"/>
                </a:solidFill>
                <a:latin typeface="黑体" panose="02010609060101010101" pitchFamily="49" charset="-122"/>
                <a:ea typeface="黑体" panose="02010609060101010101" pitchFamily="49" charset="-122"/>
              </a:rPr>
              <a:t>上的函数</a:t>
            </a:r>
            <a:r>
              <a:rPr lang="zh-CN" altLang="en-US" dirty="0" smtClean="0">
                <a:latin typeface="黑体" panose="02010609060101010101" pitchFamily="49" charset="-122"/>
                <a:ea typeface="黑体" panose="02010609060101010101" pitchFamily="49" charset="-122"/>
              </a:rPr>
              <a:t>；当</a:t>
            </a:r>
            <a:r>
              <a:rPr lang="en-US" altLang="zh-CN" dirty="0" smtClean="0">
                <a:latin typeface="黑体" panose="02010609060101010101" pitchFamily="49" charset="-122"/>
                <a:ea typeface="黑体" panose="02010609060101010101" pitchFamily="49" charset="-122"/>
              </a:rPr>
              <a:t>A</a:t>
            </a:r>
            <a:r>
              <a:rPr lang="zh-CN" altLang="en-US" dirty="0" smtClean="0">
                <a:latin typeface="黑体" panose="02010609060101010101" pitchFamily="49" charset="-122"/>
                <a:ea typeface="黑体" panose="02010609060101010101" pitchFamily="49" charset="-122"/>
              </a:rPr>
              <a:t>上的函数</a:t>
            </a:r>
            <a:r>
              <a:rPr lang="en-US" altLang="zh-CN" dirty="0" smtClean="0">
                <a:latin typeface="黑体" panose="02010609060101010101" pitchFamily="49" charset="-122"/>
                <a:ea typeface="黑体" panose="02010609060101010101" pitchFamily="49" charset="-122"/>
              </a:rPr>
              <a:t>f</a:t>
            </a:r>
            <a:r>
              <a:rPr lang="zh-CN" altLang="en-US" dirty="0" smtClean="0">
                <a:latin typeface="黑体" panose="02010609060101010101" pitchFamily="49" charset="-122"/>
                <a:ea typeface="黑体" panose="02010609060101010101" pitchFamily="49" charset="-122"/>
              </a:rPr>
              <a:t>是双射时，称</a:t>
            </a:r>
            <a:r>
              <a:rPr lang="en-US" altLang="zh-CN" dirty="0" smtClean="0">
                <a:latin typeface="黑体" panose="02010609060101010101" pitchFamily="49" charset="-122"/>
                <a:ea typeface="黑体" panose="02010609060101010101" pitchFamily="49" charset="-122"/>
              </a:rPr>
              <a:t>f</a:t>
            </a:r>
            <a:r>
              <a:rPr lang="zh-CN" altLang="en-US" dirty="0" smtClean="0">
                <a:latin typeface="黑体" panose="02010609060101010101" pitchFamily="49" charset="-122"/>
                <a:ea typeface="黑体" panose="02010609060101010101" pitchFamily="49" charset="-122"/>
              </a:rPr>
              <a:t>为一个</a:t>
            </a:r>
            <a:r>
              <a:rPr lang="zh-CN" altLang="en-US" dirty="0" smtClean="0">
                <a:solidFill>
                  <a:srgbClr val="E81F1A"/>
                </a:solidFill>
                <a:latin typeface="黑体" panose="02010609060101010101" pitchFamily="49" charset="-122"/>
                <a:ea typeface="黑体" panose="02010609060101010101" pitchFamily="49" charset="-122"/>
              </a:rPr>
              <a:t>变换</a:t>
            </a:r>
            <a:r>
              <a:rPr lang="zh-CN" altLang="zh-CN" dirty="0" smtClean="0">
                <a:latin typeface="黑体" panose="02010609060101010101" pitchFamily="49" charset="-122"/>
                <a:ea typeface="黑体" panose="02010609060101010101" pitchFamily="49" charset="-122"/>
              </a:rPr>
              <a:t>。</a:t>
            </a:r>
          </a:p>
        </p:txBody>
      </p:sp>
      <p:sp>
        <p:nvSpPr>
          <p:cNvPr id="20484" name="Rectangle 3"/>
          <p:cNvSpPr>
            <a:spLocks noGrp="1" noChangeArrowheads="1"/>
          </p:cNvSpPr>
          <p:nvPr>
            <p:ph type="title"/>
          </p:nvPr>
        </p:nvSpPr>
        <p:spPr/>
        <p:txBody>
          <a:bodyPr/>
          <a:lstStyle/>
          <a:p>
            <a:pPr eaLnBrk="1" hangingPunct="1"/>
            <a:r>
              <a:rPr lang="en-US" altLang="zh-CN" smtClean="0"/>
              <a:t>8.2.2</a:t>
            </a:r>
            <a:r>
              <a:rPr lang="zh-CN" altLang="en-US" smtClean="0"/>
              <a:t>函数的类型</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778690">
                                            <p:txEl>
                                              <p:pRg st="0" end="0"/>
                                            </p:txEl>
                                          </p:spTgt>
                                        </p:tgtEl>
                                        <p:attrNameLst>
                                          <p:attrName>style.visibility</p:attrName>
                                        </p:attrNameLst>
                                      </p:cBhvr>
                                      <p:to>
                                        <p:strVal val="visible"/>
                                      </p:to>
                                    </p:set>
                                    <p:anim calcmode="lin" valueType="num">
                                      <p:cBhvr additive="base">
                                        <p:cTn id="7" dur="500" fill="hold"/>
                                        <p:tgtEl>
                                          <p:spTgt spid="177869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78690">
                                            <p:txEl>
                                              <p:pRg st="0" end="0"/>
                                            </p:txEl>
                                          </p:spTgt>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778690">
                                            <p:txEl>
                                              <p:pRg st="1" end="1"/>
                                            </p:txEl>
                                          </p:spTgt>
                                        </p:tgtEl>
                                        <p:attrNameLst>
                                          <p:attrName>style.visibility</p:attrName>
                                        </p:attrNameLst>
                                      </p:cBhvr>
                                      <p:to>
                                        <p:strVal val="visible"/>
                                      </p:to>
                                    </p:set>
                                    <p:anim calcmode="lin" valueType="num">
                                      <p:cBhvr additive="base">
                                        <p:cTn id="12" dur="500" fill="hold"/>
                                        <p:tgtEl>
                                          <p:spTgt spid="1778690">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778690">
                                            <p:txEl>
                                              <p:pRg st="1" end="1"/>
                                            </p:txEl>
                                          </p:spTgt>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1778690">
                                            <p:txEl>
                                              <p:pRg st="2" end="2"/>
                                            </p:txEl>
                                          </p:spTgt>
                                        </p:tgtEl>
                                        <p:attrNameLst>
                                          <p:attrName>style.visibility</p:attrName>
                                        </p:attrNameLst>
                                      </p:cBhvr>
                                      <p:to>
                                        <p:strVal val="visible"/>
                                      </p:to>
                                    </p:set>
                                    <p:anim calcmode="lin" valueType="num">
                                      <p:cBhvr additive="base">
                                        <p:cTn id="17" dur="500" fill="hold"/>
                                        <p:tgtEl>
                                          <p:spTgt spid="177869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78690">
                                            <p:txEl>
                                              <p:pRg st="2" end="2"/>
                                            </p:txEl>
                                          </p:spTgt>
                                        </p:tgtEl>
                                        <p:attrNameLst>
                                          <p:attrName>ppt_y</p:attrName>
                                        </p:attrNameLst>
                                      </p:cBhvr>
                                      <p:tavLst>
                                        <p:tav tm="0">
                                          <p:val>
                                            <p:strVal val="0-#ppt_h/2"/>
                                          </p:val>
                                        </p:tav>
                                        <p:tav tm="100000">
                                          <p:val>
                                            <p:strVal val="#ppt_y"/>
                                          </p:val>
                                        </p:tav>
                                      </p:tavLst>
                                    </p:anim>
                                  </p:childTnLst>
                                </p:cTn>
                              </p:par>
                            </p:childTnLst>
                          </p:cTn>
                        </p:par>
                        <p:par>
                          <p:cTn id="19" fill="hold" nodeType="afterGroup">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1778690">
                                            <p:txEl>
                                              <p:pRg st="3" end="3"/>
                                            </p:txEl>
                                          </p:spTgt>
                                        </p:tgtEl>
                                        <p:attrNameLst>
                                          <p:attrName>style.visibility</p:attrName>
                                        </p:attrNameLst>
                                      </p:cBhvr>
                                      <p:to>
                                        <p:strVal val="visible"/>
                                      </p:to>
                                    </p:set>
                                    <p:anim calcmode="lin" valueType="num">
                                      <p:cBhvr additive="base">
                                        <p:cTn id="22" dur="500" fill="hold"/>
                                        <p:tgtEl>
                                          <p:spTgt spid="1778690">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778690">
                                            <p:txEl>
                                              <p:pRg st="3" end="3"/>
                                            </p:txEl>
                                          </p:spTgt>
                                        </p:tgtEl>
                                        <p:attrNameLst>
                                          <p:attrName>ppt_y</p:attrName>
                                        </p:attrNameLst>
                                      </p:cBhvr>
                                      <p:tavLst>
                                        <p:tav tm="0">
                                          <p:val>
                                            <p:strVal val="0-#ppt_h/2"/>
                                          </p:val>
                                        </p:tav>
                                        <p:tav tm="100000">
                                          <p:val>
                                            <p:strVal val="#ppt_y"/>
                                          </p:val>
                                        </p:tav>
                                      </p:tavLst>
                                    </p:anim>
                                  </p:childTnLst>
                                </p:cTn>
                              </p:par>
                            </p:childTnLst>
                          </p:cTn>
                        </p:par>
                        <p:par>
                          <p:cTn id="24" fill="hold" nodeType="afterGroup">
                            <p:stCondLst>
                              <p:cond delay="2000"/>
                            </p:stCondLst>
                            <p:childTnLst>
                              <p:par>
                                <p:cTn id="25" presetID="2" presetClass="entr" presetSubtype="1" fill="hold" grpId="0" nodeType="afterEffect">
                                  <p:stCondLst>
                                    <p:cond delay="0"/>
                                  </p:stCondLst>
                                  <p:childTnLst>
                                    <p:set>
                                      <p:cBhvr>
                                        <p:cTn id="26" dur="1" fill="hold">
                                          <p:stCondLst>
                                            <p:cond delay="0"/>
                                          </p:stCondLst>
                                        </p:cTn>
                                        <p:tgtEl>
                                          <p:spTgt spid="1778690">
                                            <p:txEl>
                                              <p:pRg st="4" end="4"/>
                                            </p:txEl>
                                          </p:spTgt>
                                        </p:tgtEl>
                                        <p:attrNameLst>
                                          <p:attrName>style.visibility</p:attrName>
                                        </p:attrNameLst>
                                      </p:cBhvr>
                                      <p:to>
                                        <p:strVal val="visible"/>
                                      </p:to>
                                    </p:set>
                                    <p:anim calcmode="lin" valueType="num">
                                      <p:cBhvr additive="base">
                                        <p:cTn id="27" dur="500" fill="hold"/>
                                        <p:tgtEl>
                                          <p:spTgt spid="1778690">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778690">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8690" grpId="0" uiExpand="1" build="p" autoUpdateAnimBg="0"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CD1D103B-7DF6-4E0A-B80F-6DFD755377EF}"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21507" name="Rectangle 2"/>
          <p:cNvSpPr>
            <a:spLocks noGrp="1" noChangeArrowheads="1"/>
          </p:cNvSpPr>
          <p:nvPr>
            <p:ph type="title"/>
          </p:nvPr>
        </p:nvSpPr>
        <p:spPr/>
        <p:txBody>
          <a:bodyPr/>
          <a:lstStyle/>
          <a:p>
            <a:pPr eaLnBrk="1" hangingPunct="1"/>
            <a:r>
              <a:rPr lang="zh-CN" altLang="en-US" smtClean="0"/>
              <a:t>将定义</a:t>
            </a:r>
            <a:r>
              <a:rPr lang="en-US" altLang="zh-CN" smtClean="0"/>
              <a:t>8.2.2</a:t>
            </a:r>
            <a:r>
              <a:rPr lang="zh-CN" altLang="en-US" smtClean="0"/>
              <a:t>的描述数学化为</a:t>
            </a:r>
          </a:p>
        </p:txBody>
      </p:sp>
      <p:sp>
        <p:nvSpPr>
          <p:cNvPr id="1779715" name="Rectangle 3"/>
          <p:cNvSpPr>
            <a:spLocks noGrp="1" noChangeArrowheads="1"/>
          </p:cNvSpPr>
          <p:nvPr>
            <p:ph type="body" idx="1"/>
          </p:nvPr>
        </p:nvSpPr>
        <p:spPr>
          <a:xfrm>
            <a:off x="611188" y="1341438"/>
            <a:ext cx="8064500" cy="3425825"/>
          </a:xfrm>
        </p:spPr>
        <p:txBody>
          <a:bodyPr/>
          <a:lstStyle/>
          <a:p>
            <a:pPr marL="533400" indent="-533400" eaLnBrk="1" hangingPunct="1">
              <a:buClr>
                <a:srgbClr val="800080"/>
              </a:buClr>
              <a:buFont typeface="Wingdings" panose="05000000000000000000" pitchFamily="2" charset="2"/>
              <a:buAutoNum type="arabicPeriod"/>
            </a:pPr>
            <a:r>
              <a:rPr lang="en-US" altLang="zh-CN" smtClean="0">
                <a:solidFill>
                  <a:srgbClr val="FF0000"/>
                </a:solidFill>
              </a:rPr>
              <a:t>f:A→B</a:t>
            </a:r>
            <a:r>
              <a:rPr lang="zh-CN" altLang="en-US" smtClean="0">
                <a:solidFill>
                  <a:srgbClr val="FF0000"/>
                </a:solidFill>
              </a:rPr>
              <a:t>是单射</a:t>
            </a:r>
            <a:r>
              <a:rPr lang="zh-CN" altLang="en-US" smtClean="0"/>
              <a:t>当且仅当对任意</a:t>
            </a:r>
            <a:r>
              <a:rPr lang="en-US" altLang="zh-CN" smtClean="0"/>
              <a:t>x</a:t>
            </a:r>
            <a:r>
              <a:rPr lang="en-US" altLang="zh-CN" baseline="-25000" smtClean="0"/>
              <a:t>1</a:t>
            </a:r>
            <a:r>
              <a:rPr lang="en-US" altLang="zh-CN" smtClean="0"/>
              <a:t>,x</a:t>
            </a:r>
            <a:r>
              <a:rPr lang="en-US" altLang="zh-CN" baseline="-25000" smtClean="0"/>
              <a:t>2</a:t>
            </a:r>
            <a:r>
              <a:rPr lang="en-US" altLang="zh-CN" smtClean="0"/>
              <a:t>∈A</a:t>
            </a:r>
            <a:r>
              <a:rPr lang="zh-CN" altLang="en-US" smtClean="0"/>
              <a:t>，</a:t>
            </a:r>
            <a:r>
              <a:rPr lang="zh-CN" altLang="en-US" smtClean="0">
                <a:solidFill>
                  <a:srgbClr val="FF0000"/>
                </a:solidFill>
              </a:rPr>
              <a:t>若</a:t>
            </a:r>
            <a:r>
              <a:rPr lang="en-US" altLang="zh-CN" smtClean="0">
                <a:solidFill>
                  <a:srgbClr val="FF0000"/>
                </a:solidFill>
              </a:rPr>
              <a:t>x</a:t>
            </a:r>
            <a:r>
              <a:rPr lang="en-US" altLang="zh-CN" baseline="-25000" smtClean="0">
                <a:solidFill>
                  <a:srgbClr val="FF0000"/>
                </a:solidFill>
              </a:rPr>
              <a:t>1</a:t>
            </a:r>
            <a:r>
              <a:rPr lang="en-US" altLang="zh-CN" smtClean="0">
                <a:solidFill>
                  <a:srgbClr val="FF0000"/>
                </a:solidFill>
              </a:rPr>
              <a:t>≠x</a:t>
            </a:r>
            <a:r>
              <a:rPr lang="en-US" altLang="zh-CN" baseline="-25000" smtClean="0">
                <a:solidFill>
                  <a:srgbClr val="FF0000"/>
                </a:solidFill>
              </a:rPr>
              <a:t>2</a:t>
            </a:r>
            <a:r>
              <a:rPr lang="zh-CN" altLang="en-US" smtClean="0">
                <a:solidFill>
                  <a:srgbClr val="FF0000"/>
                </a:solidFill>
              </a:rPr>
              <a:t>，则</a:t>
            </a:r>
            <a:r>
              <a:rPr lang="en-US" altLang="zh-CN" smtClean="0">
                <a:solidFill>
                  <a:srgbClr val="FF0000"/>
                </a:solidFill>
              </a:rPr>
              <a:t>f(x</a:t>
            </a:r>
            <a:r>
              <a:rPr lang="en-US" altLang="zh-CN" baseline="-25000" smtClean="0">
                <a:solidFill>
                  <a:srgbClr val="FF0000"/>
                </a:solidFill>
              </a:rPr>
              <a:t>1</a:t>
            </a:r>
            <a:r>
              <a:rPr lang="en-US" altLang="zh-CN" smtClean="0">
                <a:solidFill>
                  <a:srgbClr val="FF0000"/>
                </a:solidFill>
              </a:rPr>
              <a:t>)≠f(x</a:t>
            </a:r>
            <a:r>
              <a:rPr lang="en-US" altLang="zh-CN" baseline="-25000" smtClean="0">
                <a:solidFill>
                  <a:srgbClr val="FF0000"/>
                </a:solidFill>
              </a:rPr>
              <a:t>2</a:t>
            </a:r>
            <a:r>
              <a:rPr lang="en-US" altLang="zh-CN" smtClean="0">
                <a:solidFill>
                  <a:srgbClr val="FF0000"/>
                </a:solidFill>
              </a:rPr>
              <a:t>)</a:t>
            </a:r>
            <a:r>
              <a:rPr lang="zh-CN" altLang="en-US" smtClean="0"/>
              <a:t>；</a:t>
            </a:r>
          </a:p>
          <a:p>
            <a:pPr marL="533400" indent="-533400" eaLnBrk="1" hangingPunct="1">
              <a:buClr>
                <a:srgbClr val="800080"/>
              </a:buClr>
              <a:buFont typeface="Wingdings" panose="05000000000000000000" pitchFamily="2" charset="2"/>
              <a:buAutoNum type="arabicPeriod"/>
            </a:pPr>
            <a:r>
              <a:rPr lang="en-US" altLang="zh-CN" smtClean="0"/>
              <a:t>f:A→B</a:t>
            </a:r>
            <a:r>
              <a:rPr lang="zh-CN" altLang="en-US" smtClean="0"/>
              <a:t>是满射当且仅当对任意</a:t>
            </a:r>
            <a:r>
              <a:rPr lang="en-US" altLang="zh-CN" smtClean="0"/>
              <a:t>y∈B</a:t>
            </a:r>
            <a:r>
              <a:rPr lang="zh-CN" altLang="en-US" smtClean="0"/>
              <a:t>，一定存在</a:t>
            </a:r>
            <a:r>
              <a:rPr lang="en-US" altLang="zh-CN" smtClean="0"/>
              <a:t>x∈B</a:t>
            </a:r>
            <a:r>
              <a:rPr lang="zh-CN" altLang="en-US" smtClean="0"/>
              <a:t>，使得</a:t>
            </a:r>
            <a:r>
              <a:rPr lang="en-US" altLang="zh-CN" smtClean="0"/>
              <a:t>f(x)=y</a:t>
            </a:r>
            <a:r>
              <a:rPr lang="zh-CN" altLang="en-US" smtClean="0"/>
              <a:t>；</a:t>
            </a:r>
          </a:p>
          <a:p>
            <a:pPr marL="533400" indent="-533400" eaLnBrk="1" hangingPunct="1">
              <a:buClr>
                <a:srgbClr val="800080"/>
              </a:buClr>
              <a:buFont typeface="Wingdings" panose="05000000000000000000" pitchFamily="2" charset="2"/>
              <a:buAutoNum type="arabicPeriod"/>
            </a:pPr>
            <a:r>
              <a:rPr lang="en-US" altLang="zh-CN" smtClean="0">
                <a:solidFill>
                  <a:srgbClr val="0000CC"/>
                </a:solidFill>
              </a:rPr>
              <a:t>f:A→B</a:t>
            </a:r>
            <a:r>
              <a:rPr lang="zh-CN" altLang="en-US" smtClean="0">
                <a:solidFill>
                  <a:srgbClr val="0000CC"/>
                </a:solidFill>
              </a:rPr>
              <a:t>是双射当且仅当</a:t>
            </a:r>
            <a:r>
              <a:rPr lang="en-US" altLang="zh-CN" smtClean="0">
                <a:solidFill>
                  <a:srgbClr val="0000CC"/>
                </a:solidFill>
              </a:rPr>
              <a:t>f</a:t>
            </a:r>
            <a:r>
              <a:rPr lang="zh-CN" altLang="en-US" smtClean="0">
                <a:solidFill>
                  <a:srgbClr val="0000CC"/>
                </a:solidFill>
              </a:rPr>
              <a:t>既是单射，又是满射；</a:t>
            </a:r>
          </a:p>
          <a:p>
            <a:pPr marL="533400" indent="-533400" eaLnBrk="1" hangingPunct="1">
              <a:buClr>
                <a:srgbClr val="800080"/>
              </a:buClr>
              <a:buFont typeface="Wingdings" panose="05000000000000000000" pitchFamily="2" charset="2"/>
              <a:buAutoNum type="arabicPeriod"/>
            </a:pPr>
            <a:r>
              <a:rPr lang="en-US" altLang="zh-CN" smtClean="0"/>
              <a:t>f:A→B</a:t>
            </a:r>
            <a:r>
              <a:rPr lang="zh-CN" altLang="en-US" smtClean="0"/>
              <a:t>是变换当且仅当</a:t>
            </a:r>
            <a:r>
              <a:rPr lang="en-US" altLang="zh-CN" smtClean="0"/>
              <a:t>f</a:t>
            </a:r>
            <a:r>
              <a:rPr lang="zh-CN" altLang="en-US" smtClean="0"/>
              <a:t>是双射且</a:t>
            </a:r>
            <a:r>
              <a:rPr lang="en-US" altLang="zh-CN" smtClean="0"/>
              <a:t>A=B</a:t>
            </a:r>
            <a:r>
              <a:rPr lang="zh-CN" altLang="en-US" smtClean="0"/>
              <a:t>。</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79715">
                                            <p:txEl>
                                              <p:pRg st="0" end="0"/>
                                            </p:txEl>
                                          </p:spTgt>
                                        </p:tgtEl>
                                        <p:attrNameLst>
                                          <p:attrName>style.visibility</p:attrName>
                                        </p:attrNameLst>
                                      </p:cBhvr>
                                      <p:to>
                                        <p:strVal val="visible"/>
                                      </p:to>
                                    </p:set>
                                    <p:anim calcmode="lin" valueType="num">
                                      <p:cBhvr additive="base">
                                        <p:cTn id="7" dur="500" fill="hold"/>
                                        <p:tgtEl>
                                          <p:spTgt spid="17797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797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79715">
                                            <p:txEl>
                                              <p:pRg st="1" end="1"/>
                                            </p:txEl>
                                          </p:spTgt>
                                        </p:tgtEl>
                                        <p:attrNameLst>
                                          <p:attrName>style.visibility</p:attrName>
                                        </p:attrNameLst>
                                      </p:cBhvr>
                                      <p:to>
                                        <p:strVal val="visible"/>
                                      </p:to>
                                    </p:set>
                                    <p:anim calcmode="lin" valueType="num">
                                      <p:cBhvr additive="base">
                                        <p:cTn id="13" dur="500" fill="hold"/>
                                        <p:tgtEl>
                                          <p:spTgt spid="17797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797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79715">
                                            <p:txEl>
                                              <p:pRg st="2" end="2"/>
                                            </p:txEl>
                                          </p:spTgt>
                                        </p:tgtEl>
                                        <p:attrNameLst>
                                          <p:attrName>style.visibility</p:attrName>
                                        </p:attrNameLst>
                                      </p:cBhvr>
                                      <p:to>
                                        <p:strVal val="visible"/>
                                      </p:to>
                                    </p:set>
                                    <p:anim calcmode="lin" valueType="num">
                                      <p:cBhvr additive="base">
                                        <p:cTn id="19" dur="500" fill="hold"/>
                                        <p:tgtEl>
                                          <p:spTgt spid="17797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797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79715">
                                            <p:txEl>
                                              <p:pRg st="3" end="3"/>
                                            </p:txEl>
                                          </p:spTgt>
                                        </p:tgtEl>
                                        <p:attrNameLst>
                                          <p:attrName>style.visibility</p:attrName>
                                        </p:attrNameLst>
                                      </p:cBhvr>
                                      <p:to>
                                        <p:strVal val="visible"/>
                                      </p:to>
                                    </p:set>
                                    <p:anim calcmode="lin" valueType="num">
                                      <p:cBhvr additive="base">
                                        <p:cTn id="25" dur="500" fill="hold"/>
                                        <p:tgtEl>
                                          <p:spTgt spid="177971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7971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971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D4DB73B1-2493-4CE5-99D6-DAD2731593D1}"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22531" name="Rectangle 2"/>
          <p:cNvSpPr>
            <a:spLocks noGrp="1" noChangeArrowheads="1"/>
          </p:cNvSpPr>
          <p:nvPr>
            <p:ph type="title"/>
          </p:nvPr>
        </p:nvSpPr>
        <p:spPr/>
        <p:txBody>
          <a:bodyPr/>
          <a:lstStyle/>
          <a:p>
            <a:pPr eaLnBrk="1" hangingPunct="1"/>
            <a:r>
              <a:rPr lang="zh-CN" altLang="en-US" smtClean="0"/>
              <a:t>例</a:t>
            </a:r>
            <a:r>
              <a:rPr lang="en-US" altLang="zh-CN" smtClean="0"/>
              <a:t>8.2.4</a:t>
            </a:r>
            <a:endParaRPr lang="zh-CN" altLang="en-US" smtClean="0"/>
          </a:p>
        </p:txBody>
      </p:sp>
      <p:sp>
        <p:nvSpPr>
          <p:cNvPr id="1780739" name="Rectangle 3"/>
          <p:cNvSpPr>
            <a:spLocks noGrp="1" noChangeArrowheads="1"/>
          </p:cNvSpPr>
          <p:nvPr>
            <p:ph type="body" idx="1"/>
          </p:nvPr>
        </p:nvSpPr>
        <p:spPr>
          <a:xfrm>
            <a:off x="611188" y="1341438"/>
            <a:ext cx="8064500" cy="3938587"/>
          </a:xfrm>
        </p:spPr>
        <p:txBody>
          <a:bodyPr/>
          <a:lstStyle/>
          <a:p>
            <a:pPr marL="533400" indent="-533400" eaLnBrk="1" hangingPunct="1">
              <a:buFont typeface="Wingdings" panose="05000000000000000000" pitchFamily="2" charset="2"/>
              <a:buNone/>
            </a:pPr>
            <a:r>
              <a:rPr lang="zh-CN" altLang="en-US" smtClean="0"/>
              <a:t>确定下列函数的类型。</a:t>
            </a:r>
          </a:p>
          <a:p>
            <a:pPr marL="533400" indent="-533400" eaLnBrk="1" hangingPunct="1">
              <a:buClr>
                <a:srgbClr val="800080"/>
              </a:buClr>
              <a:buFont typeface="Wingdings" panose="05000000000000000000" pitchFamily="2" charset="2"/>
              <a:buAutoNum type="arabicPeriod"/>
            </a:pPr>
            <a:r>
              <a:rPr lang="zh-CN" altLang="en-US" smtClean="0"/>
              <a:t>设</a:t>
            </a:r>
            <a:r>
              <a:rPr lang="en-US" altLang="zh-CN" smtClean="0"/>
              <a:t>A={1,2,3,4,5}</a:t>
            </a:r>
            <a:r>
              <a:rPr lang="zh-CN" altLang="en-US" smtClean="0"/>
              <a:t>，</a:t>
            </a:r>
            <a:r>
              <a:rPr lang="en-US" altLang="zh-CN" smtClean="0"/>
              <a:t>B={a,b,c,d}</a:t>
            </a:r>
            <a:r>
              <a:rPr lang="zh-CN" altLang="en-US" smtClean="0"/>
              <a:t>。</a:t>
            </a:r>
            <a:r>
              <a:rPr lang="en-US" altLang="zh-CN" smtClean="0"/>
              <a:t>f:A→B</a:t>
            </a:r>
            <a:r>
              <a:rPr lang="zh-CN" altLang="en-US" smtClean="0"/>
              <a:t>定义为：</a:t>
            </a:r>
            <a:r>
              <a:rPr lang="en-US" altLang="zh-CN" smtClean="0"/>
              <a:t>{&lt;1,a&gt;,&lt;2,c&gt;,&lt;3,b&gt;,&lt;4,a&gt;,&lt;5,d&gt;}</a:t>
            </a:r>
            <a:r>
              <a:rPr lang="zh-CN" altLang="en-US" smtClean="0"/>
              <a:t>；</a:t>
            </a:r>
          </a:p>
          <a:p>
            <a:pPr marL="533400" indent="-533400" eaLnBrk="1" hangingPunct="1">
              <a:buClr>
                <a:srgbClr val="800080"/>
              </a:buClr>
              <a:buFont typeface="Wingdings" panose="05000000000000000000" pitchFamily="2" charset="2"/>
              <a:buAutoNum type="arabicPeriod"/>
            </a:pPr>
            <a:r>
              <a:rPr lang="zh-CN" altLang="en-US" smtClean="0"/>
              <a:t>设</a:t>
            </a:r>
            <a:r>
              <a:rPr lang="en-US" altLang="zh-CN" smtClean="0"/>
              <a:t>A={1,2,3}</a:t>
            </a:r>
            <a:r>
              <a:rPr lang="zh-CN" altLang="en-US" smtClean="0"/>
              <a:t>，</a:t>
            </a:r>
            <a:r>
              <a:rPr lang="en-US" altLang="zh-CN" smtClean="0"/>
              <a:t>B={a,b,c,d}</a:t>
            </a:r>
            <a:r>
              <a:rPr lang="zh-CN" altLang="en-US" smtClean="0"/>
              <a:t>。</a:t>
            </a:r>
            <a:r>
              <a:rPr lang="en-US" altLang="zh-CN" smtClean="0"/>
              <a:t>f:A→B</a:t>
            </a:r>
            <a:r>
              <a:rPr lang="zh-CN" altLang="en-US" smtClean="0"/>
              <a:t>定义为：</a:t>
            </a:r>
            <a:r>
              <a:rPr lang="en-US" altLang="zh-CN" smtClean="0"/>
              <a:t>f={&lt;1,a&gt;,&lt;2,c&gt;,&lt;3,b&gt;}</a:t>
            </a:r>
            <a:r>
              <a:rPr lang="zh-CN" altLang="en-US" smtClean="0"/>
              <a:t>；</a:t>
            </a:r>
          </a:p>
          <a:p>
            <a:pPr marL="533400" indent="-533400" eaLnBrk="1" hangingPunct="1">
              <a:buClr>
                <a:srgbClr val="800080"/>
              </a:buClr>
              <a:buFont typeface="Wingdings" panose="05000000000000000000" pitchFamily="2" charset="2"/>
              <a:buAutoNum type="arabicPeriod"/>
            </a:pPr>
            <a:r>
              <a:rPr lang="zh-CN" altLang="en-US" smtClean="0"/>
              <a:t>设</a:t>
            </a:r>
            <a:r>
              <a:rPr lang="en-US" altLang="zh-CN" smtClean="0"/>
              <a:t>A={1,2,3}</a:t>
            </a:r>
            <a:r>
              <a:rPr lang="zh-CN" altLang="en-US" smtClean="0"/>
              <a:t>，</a:t>
            </a:r>
            <a:r>
              <a:rPr lang="en-US" altLang="zh-CN" smtClean="0"/>
              <a:t>B={1,2,3}</a:t>
            </a:r>
            <a:r>
              <a:rPr lang="zh-CN" altLang="en-US" smtClean="0"/>
              <a:t>。</a:t>
            </a:r>
            <a:r>
              <a:rPr lang="en-US" altLang="zh-CN" smtClean="0"/>
              <a:t>f:A→B</a:t>
            </a:r>
            <a:r>
              <a:rPr lang="zh-CN" altLang="en-US" smtClean="0"/>
              <a:t>定义为</a:t>
            </a:r>
            <a:r>
              <a:rPr lang="en-US" altLang="zh-CN" smtClean="0"/>
              <a:t>f={&lt;1,2&gt;,&lt;2,3&gt;,&lt;3,1&gt;}</a:t>
            </a:r>
            <a:r>
              <a:rPr lang="zh-CN" altLang="en-US" smtClean="0"/>
              <a:t>；</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80739">
                                            <p:txEl>
                                              <p:pRg st="0" end="0"/>
                                            </p:txEl>
                                          </p:spTgt>
                                        </p:tgtEl>
                                        <p:attrNameLst>
                                          <p:attrName>style.visibility</p:attrName>
                                        </p:attrNameLst>
                                      </p:cBhvr>
                                      <p:to>
                                        <p:strVal val="visible"/>
                                      </p:to>
                                    </p:set>
                                    <p:anim calcmode="lin" valueType="num">
                                      <p:cBhvr additive="base">
                                        <p:cTn id="7" dur="500" fill="hold"/>
                                        <p:tgtEl>
                                          <p:spTgt spid="17807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8073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780739">
                                            <p:txEl>
                                              <p:pRg st="1" end="1"/>
                                            </p:txEl>
                                          </p:spTgt>
                                        </p:tgtEl>
                                        <p:attrNameLst>
                                          <p:attrName>style.visibility</p:attrName>
                                        </p:attrNameLst>
                                      </p:cBhvr>
                                      <p:to>
                                        <p:strVal val="visible"/>
                                      </p:to>
                                    </p:set>
                                    <p:anim calcmode="lin" valueType="num">
                                      <p:cBhvr additive="base">
                                        <p:cTn id="12" dur="500" fill="hold"/>
                                        <p:tgtEl>
                                          <p:spTgt spid="178073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780739">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780739">
                                            <p:txEl>
                                              <p:pRg st="2" end="2"/>
                                            </p:txEl>
                                          </p:spTgt>
                                        </p:tgtEl>
                                        <p:attrNameLst>
                                          <p:attrName>style.visibility</p:attrName>
                                        </p:attrNameLst>
                                      </p:cBhvr>
                                      <p:to>
                                        <p:strVal val="visible"/>
                                      </p:to>
                                    </p:set>
                                    <p:anim calcmode="lin" valueType="num">
                                      <p:cBhvr additive="base">
                                        <p:cTn id="17" dur="500" fill="hold"/>
                                        <p:tgtEl>
                                          <p:spTgt spid="178073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80739">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780739">
                                            <p:txEl>
                                              <p:pRg st="3" end="3"/>
                                            </p:txEl>
                                          </p:spTgt>
                                        </p:tgtEl>
                                        <p:attrNameLst>
                                          <p:attrName>style.visibility</p:attrName>
                                        </p:attrNameLst>
                                      </p:cBhvr>
                                      <p:to>
                                        <p:strVal val="visible"/>
                                      </p:to>
                                    </p:set>
                                    <p:anim calcmode="lin" valueType="num">
                                      <p:cBhvr additive="base">
                                        <p:cTn id="22" dur="500" fill="hold"/>
                                        <p:tgtEl>
                                          <p:spTgt spid="1780739">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78073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073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5362DFD0-ED60-43C6-BF78-D6FEBD249206}"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23555" name="Rectangle 2"/>
          <p:cNvSpPr>
            <a:spLocks noGrp="1" noChangeArrowheads="1"/>
          </p:cNvSpPr>
          <p:nvPr>
            <p:ph type="title"/>
          </p:nvPr>
        </p:nvSpPr>
        <p:spPr/>
        <p:txBody>
          <a:bodyPr/>
          <a:lstStyle/>
          <a:p>
            <a:pPr eaLnBrk="1" hangingPunct="1"/>
            <a:r>
              <a:rPr lang="zh-CN" altLang="en-US" smtClean="0"/>
              <a:t>例</a:t>
            </a:r>
            <a:r>
              <a:rPr lang="en-US" altLang="zh-CN" smtClean="0"/>
              <a:t>8.2.4 </a:t>
            </a:r>
            <a:r>
              <a:rPr lang="zh-CN" altLang="en-US" smtClean="0"/>
              <a:t>解</a:t>
            </a:r>
          </a:p>
        </p:txBody>
      </p:sp>
      <p:sp>
        <p:nvSpPr>
          <p:cNvPr id="1781763" name="Rectangle 3"/>
          <p:cNvSpPr>
            <a:spLocks noGrp="1" noChangeArrowheads="1"/>
          </p:cNvSpPr>
          <p:nvPr>
            <p:ph type="body" idx="1"/>
          </p:nvPr>
        </p:nvSpPr>
        <p:spPr>
          <a:xfrm>
            <a:off x="611188" y="1341438"/>
            <a:ext cx="8064500" cy="3340100"/>
          </a:xfrm>
        </p:spPr>
        <p:txBody>
          <a:bodyPr/>
          <a:lstStyle/>
          <a:p>
            <a:pPr marL="533400" indent="-533400" eaLnBrk="1" hangingPunct="1">
              <a:buClr>
                <a:srgbClr val="800080"/>
              </a:buClr>
              <a:buFont typeface="Wingdings" panose="05000000000000000000" pitchFamily="2" charset="2"/>
              <a:buAutoNum type="arabicPeriod"/>
            </a:pPr>
            <a:r>
              <a:rPr lang="zh-CN" altLang="en-US" smtClean="0"/>
              <a:t>因为对任意</a:t>
            </a:r>
            <a:r>
              <a:rPr lang="en-US" altLang="zh-CN" smtClean="0"/>
              <a:t>y∈B</a:t>
            </a:r>
            <a:r>
              <a:rPr lang="zh-CN" altLang="en-US" smtClean="0"/>
              <a:t>，都存在</a:t>
            </a:r>
            <a:r>
              <a:rPr lang="en-US" altLang="zh-CN" smtClean="0"/>
              <a:t>x∈B</a:t>
            </a:r>
            <a:r>
              <a:rPr lang="zh-CN" altLang="en-US" smtClean="0"/>
              <a:t>，使得</a:t>
            </a:r>
            <a:r>
              <a:rPr lang="en-US" altLang="zh-CN" smtClean="0"/>
              <a:t>&lt;x,y&gt;∈f</a:t>
            </a:r>
            <a:r>
              <a:rPr lang="zh-CN" altLang="en-US" smtClean="0"/>
              <a:t>，所以</a:t>
            </a:r>
            <a:r>
              <a:rPr lang="en-US" altLang="zh-CN" smtClean="0">
                <a:solidFill>
                  <a:srgbClr val="0000CC"/>
                </a:solidFill>
              </a:rPr>
              <a:t>f</a:t>
            </a:r>
            <a:r>
              <a:rPr lang="zh-CN" altLang="en-US" smtClean="0">
                <a:solidFill>
                  <a:srgbClr val="0000CC"/>
                </a:solidFill>
              </a:rPr>
              <a:t>是满射函数</a:t>
            </a:r>
            <a:r>
              <a:rPr lang="zh-CN" altLang="en-US" smtClean="0"/>
              <a:t>；</a:t>
            </a:r>
          </a:p>
          <a:p>
            <a:pPr marL="533400" indent="-533400" eaLnBrk="1" hangingPunct="1">
              <a:buClr>
                <a:srgbClr val="800080"/>
              </a:buClr>
              <a:buFont typeface="Wingdings" panose="05000000000000000000" pitchFamily="2" charset="2"/>
              <a:buAutoNum type="arabicPeriod"/>
            </a:pPr>
            <a:r>
              <a:rPr lang="zh-CN" altLang="en-US" smtClean="0"/>
              <a:t>因为</a:t>
            </a:r>
            <a:r>
              <a:rPr lang="en-US" altLang="zh-CN" smtClean="0"/>
              <a:t>A</a:t>
            </a:r>
            <a:r>
              <a:rPr lang="zh-CN" altLang="en-US" smtClean="0"/>
              <a:t>中不同的元素对应不同的象，所以</a:t>
            </a:r>
            <a:r>
              <a:rPr lang="en-US" altLang="zh-CN" smtClean="0">
                <a:solidFill>
                  <a:srgbClr val="0000CC"/>
                </a:solidFill>
              </a:rPr>
              <a:t>f</a:t>
            </a:r>
            <a:r>
              <a:rPr lang="zh-CN" altLang="en-US" smtClean="0">
                <a:solidFill>
                  <a:srgbClr val="0000CC"/>
                </a:solidFill>
              </a:rPr>
              <a:t>是单射函数；</a:t>
            </a:r>
          </a:p>
          <a:p>
            <a:pPr marL="533400" indent="-533400" eaLnBrk="1" hangingPunct="1">
              <a:buClr>
                <a:srgbClr val="800080"/>
              </a:buClr>
              <a:buFont typeface="Wingdings" panose="05000000000000000000" pitchFamily="2" charset="2"/>
              <a:buAutoNum type="arabicPeriod"/>
            </a:pPr>
            <a:r>
              <a:rPr lang="zh-CN" altLang="en-US" smtClean="0"/>
              <a:t>因为</a:t>
            </a:r>
            <a:r>
              <a:rPr lang="en-US" altLang="zh-CN" smtClean="0"/>
              <a:t>f</a:t>
            </a:r>
            <a:r>
              <a:rPr lang="zh-CN" altLang="en-US" smtClean="0"/>
              <a:t>既是单射函数，又是满射函数，所以</a:t>
            </a:r>
            <a:r>
              <a:rPr lang="en-US" altLang="zh-CN" smtClean="0">
                <a:solidFill>
                  <a:srgbClr val="0000CC"/>
                </a:solidFill>
              </a:rPr>
              <a:t>f</a:t>
            </a:r>
            <a:r>
              <a:rPr lang="zh-CN" altLang="en-US" smtClean="0">
                <a:solidFill>
                  <a:srgbClr val="0000CC"/>
                </a:solidFill>
              </a:rPr>
              <a:t>是双射函数</a:t>
            </a:r>
            <a:r>
              <a:rPr lang="zh-CN" altLang="en-US" smtClean="0"/>
              <a:t>。又因为</a:t>
            </a:r>
            <a:r>
              <a:rPr lang="en-US" altLang="zh-CN" smtClean="0"/>
              <a:t>A=B</a:t>
            </a:r>
            <a:r>
              <a:rPr lang="zh-CN" altLang="en-US" smtClean="0"/>
              <a:t>，所以</a:t>
            </a:r>
            <a:r>
              <a:rPr lang="en-US" altLang="zh-CN" smtClean="0">
                <a:solidFill>
                  <a:srgbClr val="0000CC"/>
                </a:solidFill>
              </a:rPr>
              <a:t>f</a:t>
            </a:r>
            <a:r>
              <a:rPr lang="zh-CN" altLang="en-US" smtClean="0">
                <a:solidFill>
                  <a:srgbClr val="0000CC"/>
                </a:solidFill>
              </a:rPr>
              <a:t>还是变换</a:t>
            </a:r>
            <a:r>
              <a:rPr lang="zh-CN" altLang="en-US" smtClean="0"/>
              <a:t>。</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81763">
                                            <p:txEl>
                                              <p:pRg st="0" end="0"/>
                                            </p:txEl>
                                          </p:spTgt>
                                        </p:tgtEl>
                                        <p:attrNameLst>
                                          <p:attrName>style.visibility</p:attrName>
                                        </p:attrNameLst>
                                      </p:cBhvr>
                                      <p:to>
                                        <p:strVal val="visible"/>
                                      </p:to>
                                    </p:set>
                                    <p:anim calcmode="lin" valueType="num">
                                      <p:cBhvr additive="base">
                                        <p:cTn id="7" dur="500" fill="hold"/>
                                        <p:tgtEl>
                                          <p:spTgt spid="17817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817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81763">
                                            <p:txEl>
                                              <p:pRg st="1" end="1"/>
                                            </p:txEl>
                                          </p:spTgt>
                                        </p:tgtEl>
                                        <p:attrNameLst>
                                          <p:attrName>style.visibility</p:attrName>
                                        </p:attrNameLst>
                                      </p:cBhvr>
                                      <p:to>
                                        <p:strVal val="visible"/>
                                      </p:to>
                                    </p:set>
                                    <p:anim calcmode="lin" valueType="num">
                                      <p:cBhvr additive="base">
                                        <p:cTn id="13" dur="500" fill="hold"/>
                                        <p:tgtEl>
                                          <p:spTgt spid="17817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817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81763">
                                            <p:txEl>
                                              <p:pRg st="2" end="2"/>
                                            </p:txEl>
                                          </p:spTgt>
                                        </p:tgtEl>
                                        <p:attrNameLst>
                                          <p:attrName>style.visibility</p:attrName>
                                        </p:attrNameLst>
                                      </p:cBhvr>
                                      <p:to>
                                        <p:strVal val="visible"/>
                                      </p:to>
                                    </p:set>
                                    <p:anim calcmode="lin" valueType="num">
                                      <p:cBhvr additive="base">
                                        <p:cTn id="19" dur="500" fill="hold"/>
                                        <p:tgtEl>
                                          <p:spTgt spid="17817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8176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6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1ACA2C64-A6EB-4ED2-9205-C7AD92C56D82}"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6147" name="Rectangle 2"/>
          <p:cNvSpPr>
            <a:spLocks noGrp="1" noChangeArrowheads="1"/>
          </p:cNvSpPr>
          <p:nvPr>
            <p:ph type="title"/>
          </p:nvPr>
        </p:nvSpPr>
        <p:spPr>
          <a:xfrm>
            <a:off x="684213" y="539750"/>
            <a:ext cx="7937500" cy="585788"/>
          </a:xfrm>
        </p:spPr>
        <p:txBody>
          <a:bodyPr/>
          <a:lstStyle/>
          <a:p>
            <a:pPr eaLnBrk="1" hangingPunct="1"/>
            <a:r>
              <a:rPr lang="zh-CN" altLang="en-US" smtClean="0"/>
              <a:t>第</a:t>
            </a:r>
            <a:r>
              <a:rPr lang="en-US" altLang="zh-CN" smtClean="0"/>
              <a:t>8</a:t>
            </a:r>
            <a:r>
              <a:rPr lang="zh-CN" altLang="en-US" smtClean="0"/>
              <a:t>章 函数</a:t>
            </a:r>
            <a:endParaRPr lang="en-US" altLang="zh-CN" smtClean="0"/>
          </a:p>
        </p:txBody>
      </p:sp>
      <p:sp>
        <p:nvSpPr>
          <p:cNvPr id="614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grpSp>
        <p:nvGrpSpPr>
          <p:cNvPr id="2" name="Group 14"/>
          <p:cNvGrpSpPr>
            <a:grpSpLocks/>
          </p:cNvGrpSpPr>
          <p:nvPr/>
        </p:nvGrpSpPr>
        <p:grpSpPr bwMode="auto">
          <a:xfrm>
            <a:off x="2584450" y="3502025"/>
            <a:ext cx="4724400" cy="909638"/>
            <a:chOff x="1296" y="1824"/>
            <a:chExt cx="2976" cy="432"/>
          </a:xfrm>
        </p:grpSpPr>
        <p:sp>
          <p:nvSpPr>
            <p:cNvPr id="1766415" name="AutoShape 15"/>
            <p:cNvSpPr>
              <a:spLocks noChangeArrowheads="1"/>
            </p:cNvSpPr>
            <p:nvPr/>
          </p:nvSpPr>
          <p:spPr bwMode="gray">
            <a:xfrm>
              <a:off x="1536" y="1899"/>
              <a:ext cx="2736" cy="288"/>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headEnd/>
              <a:tailEnd/>
            </a:ln>
            <a:effectLst/>
          </p:spPr>
          <p:txBody>
            <a:bodyPr wrap="none" anchor="ctr"/>
            <a:lstStyle/>
            <a:p>
              <a:pPr eaLnBrk="1" hangingPunct="1">
                <a:defRPr/>
              </a:pPr>
              <a:endParaRPr lang="zh-CN" altLang="en-US">
                <a:latin typeface="黑体" pitchFamily="2" charset="-122"/>
                <a:ea typeface="黑体" pitchFamily="2" charset="-122"/>
              </a:endParaRPr>
            </a:p>
          </p:txBody>
        </p:sp>
        <p:sp>
          <p:nvSpPr>
            <p:cNvPr id="6174" name="AutoShape 16"/>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175" name="Text Box 17"/>
            <p:cNvSpPr txBox="1">
              <a:spLocks noChangeArrowheads="1"/>
            </p:cNvSpPr>
            <p:nvPr/>
          </p:nvSpPr>
          <p:spPr bwMode="gray">
            <a:xfrm>
              <a:off x="1680" y="1934"/>
              <a:ext cx="2160"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zh-CN" altLang="en-US">
                  <a:solidFill>
                    <a:srgbClr val="003300"/>
                  </a:solidFill>
                  <a:latin typeface="Arial" panose="020B0604020202020204" pitchFamily="34" charset="0"/>
                </a:rPr>
                <a:t>函数的复合运算</a:t>
              </a:r>
              <a:endParaRPr lang="en-US" altLang="zh-CN">
                <a:solidFill>
                  <a:srgbClr val="003300"/>
                </a:solidFill>
                <a:latin typeface="Arial" panose="020B0604020202020204" pitchFamily="34" charset="0"/>
              </a:endParaRPr>
            </a:p>
          </p:txBody>
        </p:sp>
        <p:sp>
          <p:nvSpPr>
            <p:cNvPr id="6176" name="Text Box 18"/>
            <p:cNvSpPr txBox="1">
              <a:spLocks noChangeArrowheads="1"/>
            </p:cNvSpPr>
            <p:nvPr/>
          </p:nvSpPr>
          <p:spPr bwMode="gray">
            <a:xfrm>
              <a:off x="1393" y="1886"/>
              <a:ext cx="22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2400" b="0">
                  <a:solidFill>
                    <a:schemeClr val="bg1"/>
                  </a:solidFill>
                  <a:latin typeface="Arial" panose="020B0604020202020204" pitchFamily="34" charset="0"/>
                  <a:ea typeface="宋体" panose="02010600030101010101" pitchFamily="2" charset="-122"/>
                </a:rPr>
                <a:t>3</a:t>
              </a:r>
            </a:p>
          </p:txBody>
        </p:sp>
      </p:grpSp>
      <p:grpSp>
        <p:nvGrpSpPr>
          <p:cNvPr id="3" name="Group 19"/>
          <p:cNvGrpSpPr>
            <a:grpSpLocks/>
          </p:cNvGrpSpPr>
          <p:nvPr/>
        </p:nvGrpSpPr>
        <p:grpSpPr bwMode="auto">
          <a:xfrm>
            <a:off x="2584450" y="4556125"/>
            <a:ext cx="4724400" cy="889000"/>
            <a:chOff x="1296" y="1824"/>
            <a:chExt cx="2976" cy="432"/>
          </a:xfrm>
        </p:grpSpPr>
        <p:sp>
          <p:nvSpPr>
            <p:cNvPr id="1766420" name="AutoShape 20"/>
            <p:cNvSpPr>
              <a:spLocks noChangeArrowheads="1"/>
            </p:cNvSpPr>
            <p:nvPr/>
          </p:nvSpPr>
          <p:spPr bwMode="gray">
            <a:xfrm>
              <a:off x="1536" y="1899"/>
              <a:ext cx="2736" cy="289"/>
            </a:xfrm>
            <a:prstGeom prst="roundRect">
              <a:avLst>
                <a:gd name="adj" fmla="val 16667"/>
              </a:avLst>
            </a:prstGeom>
            <a:gradFill rotWithShape="1">
              <a:gsLst>
                <a:gs pos="0">
                  <a:schemeClr val="folHlink"/>
                </a:gs>
                <a:gs pos="50000">
                  <a:schemeClr val="folHlink">
                    <a:gamma/>
                    <a:tint val="21176"/>
                    <a:invGamma/>
                  </a:schemeClr>
                </a:gs>
                <a:gs pos="100000">
                  <a:schemeClr val="folHlink"/>
                </a:gs>
              </a:gsLst>
              <a:lin ang="5400000" scaled="1"/>
            </a:gradFill>
            <a:ln w="12700" algn="ctr">
              <a:solidFill>
                <a:schemeClr val="bg1"/>
              </a:solidFill>
              <a:round/>
              <a:headEnd/>
              <a:tailEnd/>
            </a:ln>
            <a:effectLst/>
          </p:spPr>
          <p:txBody>
            <a:bodyPr wrap="none" anchor="ctr"/>
            <a:lstStyle/>
            <a:p>
              <a:pPr eaLnBrk="1" hangingPunct="1">
                <a:defRPr/>
              </a:pPr>
              <a:endParaRPr lang="zh-CN" altLang="en-US">
                <a:latin typeface="黑体" pitchFamily="2" charset="-122"/>
                <a:ea typeface="黑体" pitchFamily="2" charset="-122"/>
              </a:endParaRPr>
            </a:p>
          </p:txBody>
        </p:sp>
        <p:sp>
          <p:nvSpPr>
            <p:cNvPr id="6170" name="AutoShape 21"/>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171" name="Text Box 22"/>
            <p:cNvSpPr txBox="1">
              <a:spLocks noChangeArrowheads="1"/>
            </p:cNvSpPr>
            <p:nvPr/>
          </p:nvSpPr>
          <p:spPr bwMode="gray">
            <a:xfrm>
              <a:off x="1680" y="1934"/>
              <a:ext cx="216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zh-CN" altLang="en-US">
                  <a:solidFill>
                    <a:srgbClr val="003300"/>
                  </a:solidFill>
                  <a:latin typeface="Arial" panose="020B0604020202020204" pitchFamily="34" charset="0"/>
                </a:rPr>
                <a:t>函数的逆运算</a:t>
              </a:r>
              <a:endParaRPr lang="en-US" altLang="zh-CN">
                <a:solidFill>
                  <a:srgbClr val="003300"/>
                </a:solidFill>
                <a:latin typeface="Arial" panose="020B0604020202020204" pitchFamily="34" charset="0"/>
              </a:endParaRPr>
            </a:p>
          </p:txBody>
        </p:sp>
        <p:sp>
          <p:nvSpPr>
            <p:cNvPr id="6172" name="Text Box 23"/>
            <p:cNvSpPr txBox="1">
              <a:spLocks noChangeArrowheads="1"/>
            </p:cNvSpPr>
            <p:nvPr/>
          </p:nvSpPr>
          <p:spPr bwMode="gray">
            <a:xfrm>
              <a:off x="1393" y="1886"/>
              <a:ext cx="223"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2400" b="0">
                  <a:solidFill>
                    <a:schemeClr val="bg1"/>
                  </a:solidFill>
                  <a:latin typeface="Arial" panose="020B0604020202020204" pitchFamily="34" charset="0"/>
                  <a:ea typeface="宋体" panose="02010600030101010101" pitchFamily="2" charset="-122"/>
                </a:rPr>
                <a:t>4</a:t>
              </a:r>
            </a:p>
          </p:txBody>
        </p:sp>
      </p:grpSp>
      <p:grpSp>
        <p:nvGrpSpPr>
          <p:cNvPr id="4" name="Group 29"/>
          <p:cNvGrpSpPr>
            <a:grpSpLocks/>
          </p:cNvGrpSpPr>
          <p:nvPr/>
        </p:nvGrpSpPr>
        <p:grpSpPr bwMode="auto">
          <a:xfrm>
            <a:off x="2584450" y="1458913"/>
            <a:ext cx="4724400" cy="890587"/>
            <a:chOff x="1296" y="1824"/>
            <a:chExt cx="2976" cy="432"/>
          </a:xfrm>
        </p:grpSpPr>
        <p:sp>
          <p:nvSpPr>
            <p:cNvPr id="6165" name="AutoShape 30"/>
            <p:cNvSpPr>
              <a:spLocks noChangeArrowheads="1"/>
            </p:cNvSpPr>
            <p:nvPr/>
          </p:nvSpPr>
          <p:spPr bwMode="gray">
            <a:xfrm>
              <a:off x="1536" y="1899"/>
              <a:ext cx="2736" cy="288"/>
            </a:xfrm>
            <a:prstGeom prst="roundRect">
              <a:avLst>
                <a:gd name="adj" fmla="val 16667"/>
              </a:avLst>
            </a:prstGeom>
            <a:gradFill rotWithShape="1">
              <a:gsLst>
                <a:gs pos="0">
                  <a:srgbClr val="765E00"/>
                </a:gs>
                <a:gs pos="50000">
                  <a:srgbClr val="FFCC00"/>
                </a:gs>
                <a:gs pos="100000">
                  <a:srgbClr val="765E00"/>
                </a:gs>
              </a:gsLst>
              <a:lin ang="5400000" scaled="1"/>
            </a:gradFill>
            <a:ln w="12700" algn="ctr">
              <a:solidFill>
                <a:schemeClr val="bg1"/>
              </a:solidFill>
              <a:round/>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166" name="AutoShape 31"/>
            <p:cNvSpPr>
              <a:spLocks noChangeArrowheads="1"/>
            </p:cNvSpPr>
            <p:nvPr/>
          </p:nvSpPr>
          <p:spPr bwMode="gray">
            <a:xfrm>
              <a:off x="1296" y="1824"/>
              <a:ext cx="432" cy="432"/>
            </a:xfrm>
            <a:prstGeom prst="diamond">
              <a:avLst/>
            </a:prstGeom>
            <a:solidFill>
              <a:srgbClr val="CC9900"/>
            </a:solidFill>
            <a:ln w="25400" algn="ctr">
              <a:solidFill>
                <a:schemeClr val="bg1"/>
              </a:solidFill>
              <a:miter lim="800000"/>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167" name="Text Box 32"/>
            <p:cNvSpPr txBox="1">
              <a:spLocks noChangeArrowheads="1"/>
            </p:cNvSpPr>
            <p:nvPr/>
          </p:nvSpPr>
          <p:spPr bwMode="gray">
            <a:xfrm>
              <a:off x="1680" y="1934"/>
              <a:ext cx="216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zh-CN" altLang="en-US">
                  <a:solidFill>
                    <a:srgbClr val="003300"/>
                  </a:solidFill>
                  <a:latin typeface="Arial" panose="020B0604020202020204" pitchFamily="34" charset="0"/>
                </a:rPr>
                <a:t>函数的概念</a:t>
              </a:r>
              <a:endParaRPr lang="en-US" altLang="zh-CN">
                <a:solidFill>
                  <a:srgbClr val="003300"/>
                </a:solidFill>
                <a:latin typeface="Arial" panose="020B0604020202020204" pitchFamily="34" charset="0"/>
              </a:endParaRPr>
            </a:p>
          </p:txBody>
        </p:sp>
        <p:sp>
          <p:nvSpPr>
            <p:cNvPr id="6168" name="Text Box 33"/>
            <p:cNvSpPr txBox="1">
              <a:spLocks noChangeArrowheads="1"/>
            </p:cNvSpPr>
            <p:nvPr/>
          </p:nvSpPr>
          <p:spPr bwMode="gray">
            <a:xfrm>
              <a:off x="1393" y="1886"/>
              <a:ext cx="223"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2400" b="0">
                  <a:solidFill>
                    <a:schemeClr val="bg1"/>
                  </a:solidFill>
                  <a:latin typeface="Arial" panose="020B0604020202020204" pitchFamily="34" charset="0"/>
                  <a:ea typeface="宋体" panose="02010600030101010101" pitchFamily="2" charset="-122"/>
                </a:rPr>
                <a:t>1</a:t>
              </a:r>
            </a:p>
          </p:txBody>
        </p:sp>
      </p:grpSp>
      <p:grpSp>
        <p:nvGrpSpPr>
          <p:cNvPr id="5" name="Group 34"/>
          <p:cNvGrpSpPr>
            <a:grpSpLocks/>
          </p:cNvGrpSpPr>
          <p:nvPr/>
        </p:nvGrpSpPr>
        <p:grpSpPr bwMode="auto">
          <a:xfrm>
            <a:off x="2584450" y="2493963"/>
            <a:ext cx="4724400" cy="863600"/>
            <a:chOff x="1296" y="1824"/>
            <a:chExt cx="2976" cy="432"/>
          </a:xfrm>
        </p:grpSpPr>
        <p:sp>
          <p:nvSpPr>
            <p:cNvPr id="6161" name="AutoShape 35"/>
            <p:cNvSpPr>
              <a:spLocks noChangeArrowheads="1"/>
            </p:cNvSpPr>
            <p:nvPr/>
          </p:nvSpPr>
          <p:spPr bwMode="gray">
            <a:xfrm>
              <a:off x="1536" y="1899"/>
              <a:ext cx="2736" cy="288"/>
            </a:xfrm>
            <a:prstGeom prst="roundRect">
              <a:avLst>
                <a:gd name="adj" fmla="val 16667"/>
              </a:avLst>
            </a:prstGeom>
            <a:gradFill rotWithShape="1">
              <a:gsLst>
                <a:gs pos="0">
                  <a:srgbClr val="99CC00"/>
                </a:gs>
                <a:gs pos="50000">
                  <a:srgbClr val="E9F4C9"/>
                </a:gs>
                <a:gs pos="100000">
                  <a:srgbClr val="99CC00"/>
                </a:gs>
              </a:gsLst>
              <a:lin ang="5400000" scaled="1"/>
            </a:gradFill>
            <a:ln w="12700" algn="ctr">
              <a:solidFill>
                <a:schemeClr val="bg1"/>
              </a:solidFill>
              <a:round/>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162" name="AutoShape 36"/>
            <p:cNvSpPr>
              <a:spLocks noChangeArrowheads="1"/>
            </p:cNvSpPr>
            <p:nvPr/>
          </p:nvSpPr>
          <p:spPr bwMode="gray">
            <a:xfrm>
              <a:off x="1296" y="1824"/>
              <a:ext cx="432" cy="432"/>
            </a:xfrm>
            <a:prstGeom prst="diamond">
              <a:avLst/>
            </a:prstGeom>
            <a:solidFill>
              <a:srgbClr val="99CC00"/>
            </a:solidFill>
            <a:ln w="25400" algn="ctr">
              <a:solidFill>
                <a:schemeClr val="bg1"/>
              </a:solidFill>
              <a:miter lim="800000"/>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163" name="Text Box 37"/>
            <p:cNvSpPr txBox="1">
              <a:spLocks noChangeArrowheads="1"/>
            </p:cNvSpPr>
            <p:nvPr/>
          </p:nvSpPr>
          <p:spPr bwMode="gray">
            <a:xfrm>
              <a:off x="1680" y="1934"/>
              <a:ext cx="216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zh-CN" altLang="en-US">
                  <a:solidFill>
                    <a:srgbClr val="003300"/>
                  </a:solidFill>
                  <a:latin typeface="Arial" panose="020B0604020202020204" pitchFamily="34" charset="0"/>
                </a:rPr>
                <a:t>特殊函数</a:t>
              </a:r>
              <a:endParaRPr lang="en-US" altLang="zh-CN">
                <a:solidFill>
                  <a:srgbClr val="003300"/>
                </a:solidFill>
                <a:latin typeface="Arial" panose="020B0604020202020204" pitchFamily="34" charset="0"/>
              </a:endParaRPr>
            </a:p>
          </p:txBody>
        </p:sp>
        <p:sp>
          <p:nvSpPr>
            <p:cNvPr id="6164" name="Text Box 38"/>
            <p:cNvSpPr txBox="1">
              <a:spLocks noChangeArrowheads="1"/>
            </p:cNvSpPr>
            <p:nvPr/>
          </p:nvSpPr>
          <p:spPr bwMode="gray">
            <a:xfrm>
              <a:off x="1393" y="1886"/>
              <a:ext cx="223"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2400" b="0">
                  <a:solidFill>
                    <a:schemeClr val="bg1"/>
                  </a:solidFill>
                  <a:latin typeface="Arial" panose="020B0604020202020204" pitchFamily="34" charset="0"/>
                  <a:ea typeface="宋体" panose="02010600030101010101" pitchFamily="2" charset="-122"/>
                </a:rPr>
                <a:t>2</a:t>
              </a:r>
            </a:p>
          </p:txBody>
        </p:sp>
      </p:grpSp>
      <p:grpSp>
        <p:nvGrpSpPr>
          <p:cNvPr id="6" name="Group 39"/>
          <p:cNvGrpSpPr>
            <a:grpSpLocks/>
          </p:cNvGrpSpPr>
          <p:nvPr/>
        </p:nvGrpSpPr>
        <p:grpSpPr bwMode="auto">
          <a:xfrm>
            <a:off x="2584450" y="5589588"/>
            <a:ext cx="4724400" cy="863600"/>
            <a:chOff x="1296" y="1824"/>
            <a:chExt cx="2976" cy="432"/>
          </a:xfrm>
        </p:grpSpPr>
        <p:sp>
          <p:nvSpPr>
            <p:cNvPr id="6157" name="AutoShape 40"/>
            <p:cNvSpPr>
              <a:spLocks noChangeArrowheads="1"/>
            </p:cNvSpPr>
            <p:nvPr/>
          </p:nvSpPr>
          <p:spPr bwMode="gray">
            <a:xfrm>
              <a:off x="1536" y="1899"/>
              <a:ext cx="2736" cy="288"/>
            </a:xfrm>
            <a:prstGeom prst="roundRect">
              <a:avLst>
                <a:gd name="adj" fmla="val 16667"/>
              </a:avLst>
            </a:prstGeom>
            <a:gradFill rotWithShape="1">
              <a:gsLst>
                <a:gs pos="0">
                  <a:srgbClr val="3366FF"/>
                </a:gs>
                <a:gs pos="50000">
                  <a:srgbClr val="D4DFFF"/>
                </a:gs>
                <a:gs pos="100000">
                  <a:srgbClr val="3366FF"/>
                </a:gs>
              </a:gsLst>
              <a:lin ang="5400000" scaled="1"/>
            </a:gradFill>
            <a:ln w="12700" algn="ctr">
              <a:solidFill>
                <a:schemeClr val="bg1"/>
              </a:solidFill>
              <a:round/>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158" name="AutoShape 41"/>
            <p:cNvSpPr>
              <a:spLocks noChangeArrowheads="1"/>
            </p:cNvSpPr>
            <p:nvPr/>
          </p:nvSpPr>
          <p:spPr bwMode="gray">
            <a:xfrm>
              <a:off x="1296" y="1824"/>
              <a:ext cx="432" cy="432"/>
            </a:xfrm>
            <a:prstGeom prst="diamond">
              <a:avLst/>
            </a:prstGeom>
            <a:solidFill>
              <a:srgbClr val="3366FF"/>
            </a:solidFill>
            <a:ln w="25400" algn="ctr">
              <a:solidFill>
                <a:schemeClr val="bg1"/>
              </a:solidFill>
              <a:miter lim="800000"/>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159" name="Text Box 42"/>
            <p:cNvSpPr txBox="1">
              <a:spLocks noChangeArrowheads="1"/>
            </p:cNvSpPr>
            <p:nvPr/>
          </p:nvSpPr>
          <p:spPr bwMode="gray">
            <a:xfrm>
              <a:off x="1680" y="1934"/>
              <a:ext cx="216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zh-CN" altLang="en-US">
                  <a:solidFill>
                    <a:srgbClr val="003300"/>
                  </a:solidFill>
                  <a:latin typeface="Arial" panose="020B0604020202020204" pitchFamily="34" charset="0"/>
                </a:rPr>
                <a:t>函数的运算定理</a:t>
              </a:r>
            </a:p>
          </p:txBody>
        </p:sp>
        <p:sp>
          <p:nvSpPr>
            <p:cNvPr id="6160" name="Text Box 43"/>
            <p:cNvSpPr txBox="1">
              <a:spLocks noChangeArrowheads="1"/>
            </p:cNvSpPr>
            <p:nvPr/>
          </p:nvSpPr>
          <p:spPr bwMode="gray">
            <a:xfrm>
              <a:off x="1393" y="1886"/>
              <a:ext cx="223"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2400" b="0">
                  <a:solidFill>
                    <a:srgbClr val="003300"/>
                  </a:solidFill>
                  <a:latin typeface="Arial" panose="020B0604020202020204" pitchFamily="34" charset="0"/>
                  <a:ea typeface="宋体" panose="02010600030101010101" pitchFamily="2" charset="-122"/>
                </a:rPr>
                <a:t>5</a:t>
              </a:r>
            </a:p>
          </p:txBody>
        </p:sp>
      </p:grpSp>
      <p:grpSp>
        <p:nvGrpSpPr>
          <p:cNvPr id="7" name="Group 44"/>
          <p:cNvGrpSpPr>
            <a:grpSpLocks/>
          </p:cNvGrpSpPr>
          <p:nvPr/>
        </p:nvGrpSpPr>
        <p:grpSpPr bwMode="auto">
          <a:xfrm>
            <a:off x="1144588" y="1917700"/>
            <a:ext cx="1368425" cy="4103688"/>
            <a:chOff x="476" y="1208"/>
            <a:chExt cx="862" cy="2585"/>
          </a:xfrm>
        </p:grpSpPr>
        <p:sp>
          <p:nvSpPr>
            <p:cNvPr id="6155" name="Rectangle 45"/>
            <p:cNvSpPr>
              <a:spLocks noChangeArrowheads="1"/>
            </p:cNvSpPr>
            <p:nvPr/>
          </p:nvSpPr>
          <p:spPr bwMode="auto">
            <a:xfrm>
              <a:off x="476" y="1857"/>
              <a:ext cx="363" cy="1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zh-CN" altLang="en-US" sz="3200">
                  <a:solidFill>
                    <a:schemeClr val="tx1"/>
                  </a:solidFill>
                </a:rPr>
                <a:t>内容提要</a:t>
              </a:r>
            </a:p>
          </p:txBody>
        </p:sp>
        <p:sp>
          <p:nvSpPr>
            <p:cNvPr id="6156" name="AutoShape 46"/>
            <p:cNvSpPr>
              <a:spLocks/>
            </p:cNvSpPr>
            <p:nvPr/>
          </p:nvSpPr>
          <p:spPr bwMode="auto">
            <a:xfrm>
              <a:off x="884" y="1208"/>
              <a:ext cx="454" cy="2585"/>
            </a:xfrm>
            <a:prstGeom prst="leftBrace">
              <a:avLst>
                <a:gd name="adj1" fmla="val 47449"/>
                <a:gd name="adj2" fmla="val 50000"/>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par>
                          <p:cTn id="15" fill="hold" nodeType="afterGroup">
                            <p:stCondLst>
                              <p:cond delay="1000"/>
                            </p:stCondLst>
                            <p:childTnLst>
                              <p:par>
                                <p:cTn id="16" presetID="2" presetClass="entr" presetSubtype="4"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1500"/>
                            </p:stCondLst>
                            <p:childTnLst>
                              <p:par>
                                <p:cTn id="21" presetID="2" presetClass="entr" presetSubtype="4"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par>
                          <p:cTn id="25" fill="hold" nodeType="afterGroup">
                            <p:stCondLst>
                              <p:cond delay="2000"/>
                            </p:stCondLst>
                            <p:childTnLst>
                              <p:par>
                                <p:cTn id="26" presetID="2" presetClass="entr" presetSubtype="4"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ppt_x"/>
                                          </p:val>
                                        </p:tav>
                                        <p:tav tm="100000">
                                          <p:val>
                                            <p:strVal val="#ppt_x"/>
                                          </p:val>
                                        </p:tav>
                                      </p:tavLst>
                                    </p:anim>
                                    <p:anim calcmode="lin" valueType="num">
                                      <p:cBhvr additive="base">
                                        <p:cTn id="29" dur="500" fill="hold"/>
                                        <p:tgtEl>
                                          <p:spTgt spid="2"/>
                                        </p:tgtEl>
                                        <p:attrNameLst>
                                          <p:attrName>ppt_y</p:attrName>
                                        </p:attrNameLst>
                                      </p:cBhvr>
                                      <p:tavLst>
                                        <p:tav tm="0">
                                          <p:val>
                                            <p:strVal val="1+#ppt_h/2"/>
                                          </p:val>
                                        </p:tav>
                                        <p:tav tm="100000">
                                          <p:val>
                                            <p:strVal val="#ppt_y"/>
                                          </p:val>
                                        </p:tav>
                                      </p:tavLst>
                                    </p:anim>
                                  </p:childTnLst>
                                </p:cTn>
                              </p:par>
                            </p:childTnLst>
                          </p:cTn>
                        </p:par>
                        <p:par>
                          <p:cTn id="30" fill="hold" nodeType="afterGroup">
                            <p:stCondLst>
                              <p:cond delay="2500"/>
                            </p:stCondLst>
                            <p:childTnLst>
                              <p:par>
                                <p:cTn id="31" presetID="2" presetClass="entr" presetSubtype="4"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ppt_x"/>
                                          </p:val>
                                        </p:tav>
                                        <p:tav tm="100000">
                                          <p:val>
                                            <p:strVal val="#ppt_x"/>
                                          </p:val>
                                        </p:tav>
                                      </p:tavLst>
                                    </p:anim>
                                    <p:anim calcmode="lin" valueType="num">
                                      <p:cBhvr additive="base">
                                        <p:cTn id="34" dur="500" fill="hold"/>
                                        <p:tgtEl>
                                          <p:spTgt spid="3"/>
                                        </p:tgtEl>
                                        <p:attrNameLst>
                                          <p:attrName>ppt_y</p:attrName>
                                        </p:attrNameLst>
                                      </p:cBhvr>
                                      <p:tavLst>
                                        <p:tav tm="0">
                                          <p:val>
                                            <p:strVal val="1+#ppt_h/2"/>
                                          </p:val>
                                        </p:tav>
                                        <p:tav tm="100000">
                                          <p:val>
                                            <p:strVal val="#ppt_y"/>
                                          </p:val>
                                        </p:tav>
                                      </p:tavLst>
                                    </p:anim>
                                  </p:childTnLst>
                                </p:cTn>
                              </p:par>
                            </p:childTnLst>
                          </p:cTn>
                        </p:par>
                        <p:par>
                          <p:cTn id="35" fill="hold" nodeType="afterGroup">
                            <p:stCondLst>
                              <p:cond delay="3000"/>
                            </p:stCondLst>
                            <p:childTnLst>
                              <p:par>
                                <p:cTn id="36" presetID="2" presetClass="entr" presetSubtype="4"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fill="hold"/>
                                        <p:tgtEl>
                                          <p:spTgt spid="6"/>
                                        </p:tgtEl>
                                        <p:attrNameLst>
                                          <p:attrName>ppt_x</p:attrName>
                                        </p:attrNameLst>
                                      </p:cBhvr>
                                      <p:tavLst>
                                        <p:tav tm="0">
                                          <p:val>
                                            <p:strVal val="#ppt_x"/>
                                          </p:val>
                                        </p:tav>
                                        <p:tav tm="100000">
                                          <p:val>
                                            <p:strVal val="#ppt_x"/>
                                          </p:val>
                                        </p:tav>
                                      </p:tavLst>
                                    </p:anim>
                                    <p:anim calcmode="lin" valueType="num">
                                      <p:cBhvr additive="base">
                                        <p:cTn id="3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9E56BCEE-4541-4DAA-B50A-D9DCE520BB69}"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1782786" name="Rectangle 2"/>
          <p:cNvSpPr>
            <a:spLocks noGrp="1" noChangeArrowheads="1"/>
          </p:cNvSpPr>
          <p:nvPr>
            <p:ph type="body" idx="1"/>
          </p:nvPr>
        </p:nvSpPr>
        <p:spPr>
          <a:xfrm>
            <a:off x="611188" y="1341438"/>
            <a:ext cx="7848600" cy="2400300"/>
          </a:xfrm>
        </p:spPr>
        <p:txBody>
          <a:bodyPr/>
          <a:lstStyle/>
          <a:p>
            <a:pPr marL="533400" indent="-533400" eaLnBrk="1" hangingPunct="1">
              <a:buFont typeface="Wingdings" panose="05000000000000000000" pitchFamily="2" charset="2"/>
              <a:buNone/>
            </a:pPr>
            <a:r>
              <a:rPr lang="zh-CN" altLang="en-US" smtClean="0"/>
              <a:t>设</a:t>
            </a:r>
            <a:r>
              <a:rPr lang="en-US" altLang="zh-CN" smtClean="0"/>
              <a:t>A</a:t>
            </a:r>
            <a:r>
              <a:rPr lang="zh-CN" altLang="en-US" smtClean="0"/>
              <a:t>，</a:t>
            </a:r>
            <a:r>
              <a:rPr lang="en-US" altLang="zh-CN" smtClean="0"/>
              <a:t>B</a:t>
            </a:r>
            <a:r>
              <a:rPr lang="zh-CN" altLang="en-US" smtClean="0"/>
              <a:t>为</a:t>
            </a:r>
            <a:r>
              <a:rPr lang="zh-CN" altLang="en-US" smtClean="0">
                <a:solidFill>
                  <a:srgbClr val="0000FF"/>
                </a:solidFill>
              </a:rPr>
              <a:t>有限集合</a:t>
            </a:r>
            <a:r>
              <a:rPr lang="zh-CN" altLang="en-US" smtClean="0"/>
              <a:t>，</a:t>
            </a:r>
            <a:r>
              <a:rPr lang="en-US" altLang="zh-CN" smtClean="0"/>
              <a:t>f</a:t>
            </a:r>
            <a:r>
              <a:rPr lang="zh-CN" altLang="en-US" smtClean="0"/>
              <a:t>是从</a:t>
            </a:r>
            <a:r>
              <a:rPr lang="en-US" altLang="zh-CN" smtClean="0"/>
              <a:t>A</a:t>
            </a:r>
            <a:r>
              <a:rPr lang="zh-CN" altLang="en-US" smtClean="0"/>
              <a:t>到</a:t>
            </a:r>
            <a:r>
              <a:rPr lang="en-US" altLang="zh-CN" smtClean="0"/>
              <a:t>B</a:t>
            </a:r>
            <a:r>
              <a:rPr lang="zh-CN" altLang="en-US" smtClean="0"/>
              <a:t>的函数，则：</a:t>
            </a:r>
          </a:p>
          <a:p>
            <a:pPr marL="533400" indent="-533400" eaLnBrk="1" hangingPunct="1">
              <a:buClr>
                <a:srgbClr val="800080"/>
              </a:buClr>
              <a:buFont typeface="Wingdings" panose="05000000000000000000" pitchFamily="2" charset="2"/>
              <a:buAutoNum type="arabicPeriod"/>
            </a:pPr>
            <a:r>
              <a:rPr lang="en-US" altLang="zh-CN" smtClean="0">
                <a:solidFill>
                  <a:srgbClr val="FF0000"/>
                </a:solidFill>
              </a:rPr>
              <a:t>f</a:t>
            </a:r>
            <a:r>
              <a:rPr lang="zh-CN" altLang="en-US" smtClean="0">
                <a:solidFill>
                  <a:srgbClr val="FF0000"/>
                </a:solidFill>
              </a:rPr>
              <a:t>是单射的必要条件为</a:t>
            </a:r>
            <a:r>
              <a:rPr lang="en-US" altLang="zh-CN" smtClean="0">
                <a:solidFill>
                  <a:srgbClr val="FF0000"/>
                </a:solidFill>
              </a:rPr>
              <a:t>|A|≤|B|</a:t>
            </a:r>
            <a:r>
              <a:rPr lang="zh-CN" altLang="en-US" smtClean="0">
                <a:solidFill>
                  <a:srgbClr val="FF0000"/>
                </a:solidFill>
              </a:rPr>
              <a:t>；</a:t>
            </a:r>
          </a:p>
          <a:p>
            <a:pPr marL="533400" indent="-533400" eaLnBrk="1" hangingPunct="1">
              <a:buClr>
                <a:srgbClr val="800080"/>
              </a:buClr>
              <a:buFont typeface="Wingdings" panose="05000000000000000000" pitchFamily="2" charset="2"/>
              <a:buAutoNum type="arabicPeriod"/>
            </a:pPr>
            <a:r>
              <a:rPr lang="en-US" altLang="zh-CN" smtClean="0">
                <a:solidFill>
                  <a:srgbClr val="FF0000"/>
                </a:solidFill>
              </a:rPr>
              <a:t>f</a:t>
            </a:r>
            <a:r>
              <a:rPr lang="zh-CN" altLang="en-US" smtClean="0">
                <a:solidFill>
                  <a:srgbClr val="FF0000"/>
                </a:solidFill>
              </a:rPr>
              <a:t>是满射的必要条件为</a:t>
            </a:r>
            <a:r>
              <a:rPr lang="en-US" altLang="zh-CN" smtClean="0">
                <a:solidFill>
                  <a:srgbClr val="FF0000"/>
                </a:solidFill>
              </a:rPr>
              <a:t>|B|≤|A|</a:t>
            </a:r>
            <a:r>
              <a:rPr lang="zh-CN" altLang="en-US" smtClean="0">
                <a:solidFill>
                  <a:srgbClr val="FF0000"/>
                </a:solidFill>
              </a:rPr>
              <a:t>；</a:t>
            </a:r>
          </a:p>
          <a:p>
            <a:pPr marL="533400" indent="-533400" eaLnBrk="1" hangingPunct="1">
              <a:buClr>
                <a:srgbClr val="800080"/>
              </a:buClr>
              <a:buFont typeface="Wingdings" panose="05000000000000000000" pitchFamily="2" charset="2"/>
              <a:buAutoNum type="arabicPeriod"/>
            </a:pPr>
            <a:r>
              <a:rPr lang="en-US" altLang="zh-CN" smtClean="0">
                <a:solidFill>
                  <a:srgbClr val="FF0000"/>
                </a:solidFill>
              </a:rPr>
              <a:t>f</a:t>
            </a:r>
            <a:r>
              <a:rPr lang="zh-CN" altLang="en-US" smtClean="0">
                <a:solidFill>
                  <a:srgbClr val="FF0000"/>
                </a:solidFill>
              </a:rPr>
              <a:t>是双射的必要条件为</a:t>
            </a:r>
            <a:r>
              <a:rPr lang="en-US" altLang="zh-CN" smtClean="0">
                <a:solidFill>
                  <a:srgbClr val="FF0000"/>
                </a:solidFill>
              </a:rPr>
              <a:t>|A|</a:t>
            </a:r>
            <a:r>
              <a:rPr lang="zh-CN" altLang="en-US" smtClean="0">
                <a:solidFill>
                  <a:srgbClr val="FF0000"/>
                </a:solidFill>
              </a:rPr>
              <a:t>＝</a:t>
            </a:r>
            <a:r>
              <a:rPr lang="en-US" altLang="zh-CN" smtClean="0">
                <a:solidFill>
                  <a:srgbClr val="FF0000"/>
                </a:solidFill>
              </a:rPr>
              <a:t>|B|</a:t>
            </a:r>
            <a:r>
              <a:rPr lang="zh-CN" altLang="en-US" smtClean="0">
                <a:solidFill>
                  <a:srgbClr val="FF0000"/>
                </a:solidFill>
              </a:rPr>
              <a:t>。</a:t>
            </a:r>
          </a:p>
        </p:txBody>
      </p:sp>
      <p:sp>
        <p:nvSpPr>
          <p:cNvPr id="24580" name="Rectangle 3"/>
          <p:cNvSpPr>
            <a:spLocks noGrp="1" noChangeArrowheads="1"/>
          </p:cNvSpPr>
          <p:nvPr>
            <p:ph type="title"/>
          </p:nvPr>
        </p:nvSpPr>
        <p:spPr/>
        <p:txBody>
          <a:bodyPr/>
          <a:lstStyle/>
          <a:p>
            <a:pPr eaLnBrk="1" hangingPunct="1"/>
            <a:r>
              <a:rPr lang="zh-CN" altLang="en-US" smtClean="0">
                <a:latin typeface="宋体" panose="02010600030101010101" pitchFamily="2" charset="-122"/>
              </a:rPr>
              <a:t>结论</a:t>
            </a:r>
          </a:p>
        </p:txBody>
      </p:sp>
      <p:sp>
        <p:nvSpPr>
          <p:cNvPr id="1782788" name="Oval 4"/>
          <p:cNvSpPr>
            <a:spLocks noChangeArrowheads="1"/>
          </p:cNvSpPr>
          <p:nvPr/>
        </p:nvSpPr>
        <p:spPr bwMode="auto">
          <a:xfrm>
            <a:off x="323850" y="4251325"/>
            <a:ext cx="1066800" cy="1981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782794" name="Oval 10"/>
          <p:cNvSpPr>
            <a:spLocks noChangeArrowheads="1"/>
          </p:cNvSpPr>
          <p:nvPr/>
        </p:nvSpPr>
        <p:spPr bwMode="auto">
          <a:xfrm>
            <a:off x="2411760" y="4251325"/>
            <a:ext cx="990600" cy="20574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782801" name="Line 17"/>
          <p:cNvSpPr>
            <a:spLocks noChangeShapeType="1"/>
          </p:cNvSpPr>
          <p:nvPr/>
        </p:nvSpPr>
        <p:spPr bwMode="auto">
          <a:xfrm>
            <a:off x="839788" y="4500563"/>
            <a:ext cx="1998662"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782802" name="Line 18"/>
          <p:cNvSpPr>
            <a:spLocks noChangeShapeType="1"/>
          </p:cNvSpPr>
          <p:nvPr/>
        </p:nvSpPr>
        <p:spPr bwMode="auto">
          <a:xfrm>
            <a:off x="839788" y="4881563"/>
            <a:ext cx="2008187"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782803" name="Line 19"/>
          <p:cNvSpPr>
            <a:spLocks noChangeShapeType="1"/>
          </p:cNvSpPr>
          <p:nvPr/>
        </p:nvSpPr>
        <p:spPr bwMode="auto">
          <a:xfrm>
            <a:off x="839788" y="5313363"/>
            <a:ext cx="2003425"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782804" name="Line 20"/>
          <p:cNvSpPr>
            <a:spLocks noChangeShapeType="1"/>
          </p:cNvSpPr>
          <p:nvPr/>
        </p:nvSpPr>
        <p:spPr bwMode="auto">
          <a:xfrm>
            <a:off x="819150" y="5700713"/>
            <a:ext cx="205740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782806" name="Text Box 22"/>
          <p:cNvSpPr txBox="1">
            <a:spLocks noChangeArrowheads="1"/>
          </p:cNvSpPr>
          <p:nvPr/>
        </p:nvSpPr>
        <p:spPr bwMode="auto">
          <a:xfrm>
            <a:off x="692150" y="3733800"/>
            <a:ext cx="2511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50000"/>
              </a:spcBef>
              <a:buClrTx/>
              <a:buFontTx/>
              <a:buNone/>
            </a:pPr>
            <a:r>
              <a:rPr kumimoji="1" lang="en-US" altLang="zh-CN" sz="2400" b="0" dirty="0">
                <a:solidFill>
                  <a:schemeClr val="tx1"/>
                </a:solidFill>
              </a:rPr>
              <a:t>A         </a:t>
            </a:r>
            <a:r>
              <a:rPr kumimoji="1" lang="en-US" altLang="zh-CN" sz="2000" b="0" dirty="0">
                <a:solidFill>
                  <a:schemeClr val="tx1"/>
                </a:solidFill>
              </a:rPr>
              <a:t> </a:t>
            </a:r>
            <a:r>
              <a:rPr kumimoji="1" lang="en-US" altLang="zh-CN" sz="2000" b="0" dirty="0" smtClean="0">
                <a:solidFill>
                  <a:schemeClr val="tx1"/>
                </a:solidFill>
              </a:rPr>
              <a:t> </a:t>
            </a:r>
            <a:r>
              <a:rPr kumimoji="1" lang="en-US" altLang="zh-CN" sz="2400" b="0" dirty="0" smtClean="0">
                <a:solidFill>
                  <a:schemeClr val="tx1"/>
                </a:solidFill>
              </a:rPr>
              <a:t>  </a:t>
            </a:r>
            <a:r>
              <a:rPr kumimoji="1" lang="en-US" altLang="zh-CN" sz="2400" b="0" dirty="0">
                <a:solidFill>
                  <a:schemeClr val="tx1"/>
                </a:solidFill>
              </a:rPr>
              <a:t>B</a:t>
            </a:r>
          </a:p>
        </p:txBody>
      </p:sp>
      <p:sp>
        <p:nvSpPr>
          <p:cNvPr id="1782808" name="Line 24"/>
          <p:cNvSpPr>
            <a:spLocks noChangeShapeType="1"/>
          </p:cNvSpPr>
          <p:nvPr/>
        </p:nvSpPr>
        <p:spPr bwMode="auto">
          <a:xfrm flipV="1">
            <a:off x="830263" y="5772150"/>
            <a:ext cx="2043112" cy="34131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782790" name="Oval 6"/>
          <p:cNvSpPr>
            <a:spLocks noChangeArrowheads="1"/>
          </p:cNvSpPr>
          <p:nvPr/>
        </p:nvSpPr>
        <p:spPr bwMode="auto">
          <a:xfrm>
            <a:off x="781050" y="4429125"/>
            <a:ext cx="144463" cy="144463"/>
          </a:xfrm>
          <a:prstGeom prst="ellipse">
            <a:avLst/>
          </a:prstGeom>
          <a:solidFill>
            <a:schemeClr val="accent1"/>
          </a:solidFill>
          <a:ln w="28575">
            <a:solidFill>
              <a:schemeClr val="tx1"/>
            </a:solidFill>
            <a:round/>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782791" name="Oval 7"/>
          <p:cNvSpPr>
            <a:spLocks noChangeArrowheads="1"/>
          </p:cNvSpPr>
          <p:nvPr/>
        </p:nvSpPr>
        <p:spPr bwMode="auto">
          <a:xfrm>
            <a:off x="781050" y="4829175"/>
            <a:ext cx="144463" cy="144463"/>
          </a:xfrm>
          <a:prstGeom prst="ellipse">
            <a:avLst/>
          </a:prstGeom>
          <a:solidFill>
            <a:schemeClr val="accent1"/>
          </a:solidFill>
          <a:ln w="28575">
            <a:solidFill>
              <a:schemeClr val="tx1"/>
            </a:solidFill>
            <a:round/>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782792" name="Oval 8"/>
          <p:cNvSpPr>
            <a:spLocks noChangeArrowheads="1"/>
          </p:cNvSpPr>
          <p:nvPr/>
        </p:nvSpPr>
        <p:spPr bwMode="auto">
          <a:xfrm>
            <a:off x="781050" y="5229225"/>
            <a:ext cx="144463" cy="144463"/>
          </a:xfrm>
          <a:prstGeom prst="ellipse">
            <a:avLst/>
          </a:prstGeom>
          <a:solidFill>
            <a:schemeClr val="accent1"/>
          </a:solidFill>
          <a:ln w="28575">
            <a:solidFill>
              <a:schemeClr val="tx1"/>
            </a:solidFill>
            <a:round/>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782793" name="Oval 9"/>
          <p:cNvSpPr>
            <a:spLocks noChangeArrowheads="1"/>
          </p:cNvSpPr>
          <p:nvPr/>
        </p:nvSpPr>
        <p:spPr bwMode="auto">
          <a:xfrm>
            <a:off x="781050" y="5629275"/>
            <a:ext cx="144463" cy="144463"/>
          </a:xfrm>
          <a:prstGeom prst="ellipse">
            <a:avLst/>
          </a:prstGeom>
          <a:solidFill>
            <a:schemeClr val="accent1"/>
          </a:solidFill>
          <a:ln w="28575">
            <a:solidFill>
              <a:schemeClr val="tx1"/>
            </a:solidFill>
            <a:round/>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782796" name="Oval 12"/>
          <p:cNvSpPr>
            <a:spLocks noChangeArrowheads="1"/>
          </p:cNvSpPr>
          <p:nvPr/>
        </p:nvSpPr>
        <p:spPr bwMode="auto">
          <a:xfrm>
            <a:off x="2865438" y="4429125"/>
            <a:ext cx="144462" cy="144463"/>
          </a:xfrm>
          <a:prstGeom prst="ellipse">
            <a:avLst/>
          </a:prstGeom>
          <a:solidFill>
            <a:schemeClr val="accent1"/>
          </a:solidFill>
          <a:ln w="28575">
            <a:solidFill>
              <a:schemeClr val="tx1"/>
            </a:solidFill>
            <a:round/>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782797" name="Oval 13"/>
          <p:cNvSpPr>
            <a:spLocks noChangeArrowheads="1"/>
          </p:cNvSpPr>
          <p:nvPr/>
        </p:nvSpPr>
        <p:spPr bwMode="auto">
          <a:xfrm>
            <a:off x="2865438" y="4810125"/>
            <a:ext cx="144462" cy="144463"/>
          </a:xfrm>
          <a:prstGeom prst="ellipse">
            <a:avLst/>
          </a:prstGeom>
          <a:solidFill>
            <a:schemeClr val="accent1"/>
          </a:solidFill>
          <a:ln w="28575">
            <a:solidFill>
              <a:schemeClr val="tx1"/>
            </a:solidFill>
            <a:round/>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782798" name="Oval 14"/>
          <p:cNvSpPr>
            <a:spLocks noChangeArrowheads="1"/>
          </p:cNvSpPr>
          <p:nvPr/>
        </p:nvSpPr>
        <p:spPr bwMode="auto">
          <a:xfrm>
            <a:off x="2865438" y="5629275"/>
            <a:ext cx="144462" cy="144463"/>
          </a:xfrm>
          <a:prstGeom prst="ellipse">
            <a:avLst/>
          </a:prstGeom>
          <a:solidFill>
            <a:schemeClr val="accent1"/>
          </a:solidFill>
          <a:ln w="28575">
            <a:solidFill>
              <a:schemeClr val="tx1"/>
            </a:solidFill>
            <a:round/>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782799" name="Oval 15"/>
          <p:cNvSpPr>
            <a:spLocks noChangeArrowheads="1"/>
          </p:cNvSpPr>
          <p:nvPr/>
        </p:nvSpPr>
        <p:spPr bwMode="auto">
          <a:xfrm>
            <a:off x="2865438" y="5241925"/>
            <a:ext cx="144462" cy="144463"/>
          </a:xfrm>
          <a:prstGeom prst="ellipse">
            <a:avLst/>
          </a:prstGeom>
          <a:solidFill>
            <a:schemeClr val="accent1"/>
          </a:solidFill>
          <a:ln w="28575">
            <a:solidFill>
              <a:schemeClr val="tx1"/>
            </a:solidFill>
            <a:round/>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782805" name="Oval 21"/>
          <p:cNvSpPr>
            <a:spLocks noChangeArrowheads="1"/>
          </p:cNvSpPr>
          <p:nvPr/>
        </p:nvSpPr>
        <p:spPr bwMode="auto">
          <a:xfrm>
            <a:off x="2865438" y="6029325"/>
            <a:ext cx="144462" cy="144463"/>
          </a:xfrm>
          <a:prstGeom prst="ellipse">
            <a:avLst/>
          </a:prstGeom>
          <a:solidFill>
            <a:schemeClr val="accent1"/>
          </a:solidFill>
          <a:ln w="28575">
            <a:solidFill>
              <a:schemeClr val="tx1"/>
            </a:solidFill>
            <a:round/>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782807" name="Oval 23"/>
          <p:cNvSpPr>
            <a:spLocks noChangeArrowheads="1"/>
          </p:cNvSpPr>
          <p:nvPr/>
        </p:nvSpPr>
        <p:spPr bwMode="auto">
          <a:xfrm>
            <a:off x="781050" y="6029325"/>
            <a:ext cx="144463" cy="144463"/>
          </a:xfrm>
          <a:prstGeom prst="ellipse">
            <a:avLst/>
          </a:prstGeom>
          <a:solidFill>
            <a:schemeClr val="accent1"/>
          </a:solidFill>
          <a:ln w="28575">
            <a:solidFill>
              <a:schemeClr val="tx1"/>
            </a:solidFill>
            <a:round/>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pSp>
        <p:nvGrpSpPr>
          <p:cNvPr id="2" name="Group 281"/>
          <p:cNvGrpSpPr>
            <a:grpSpLocks/>
          </p:cNvGrpSpPr>
          <p:nvPr/>
        </p:nvGrpSpPr>
        <p:grpSpPr bwMode="auto">
          <a:xfrm>
            <a:off x="3576638" y="3644900"/>
            <a:ext cx="1096962" cy="2822575"/>
            <a:chOff x="2380" y="1002"/>
            <a:chExt cx="691" cy="2223"/>
          </a:xfrm>
        </p:grpSpPr>
        <p:sp>
          <p:nvSpPr>
            <p:cNvPr id="24695" name="Line 282"/>
            <p:cNvSpPr>
              <a:spLocks noChangeShapeType="1"/>
            </p:cNvSpPr>
            <p:nvPr/>
          </p:nvSpPr>
          <p:spPr bwMode="auto">
            <a:xfrm>
              <a:off x="2572" y="1596"/>
              <a:ext cx="277" cy="0"/>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96" name="Line 283"/>
            <p:cNvSpPr>
              <a:spLocks noChangeShapeType="1"/>
            </p:cNvSpPr>
            <p:nvPr/>
          </p:nvSpPr>
          <p:spPr bwMode="auto">
            <a:xfrm flipV="1">
              <a:off x="2572" y="1632"/>
              <a:ext cx="276" cy="248"/>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97" name="Line 284"/>
            <p:cNvSpPr>
              <a:spLocks noChangeShapeType="1"/>
            </p:cNvSpPr>
            <p:nvPr/>
          </p:nvSpPr>
          <p:spPr bwMode="auto">
            <a:xfrm>
              <a:off x="2572" y="2205"/>
              <a:ext cx="276" cy="485"/>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98" name="Line 285"/>
            <p:cNvSpPr>
              <a:spLocks noChangeShapeType="1"/>
            </p:cNvSpPr>
            <p:nvPr/>
          </p:nvSpPr>
          <p:spPr bwMode="auto">
            <a:xfrm flipV="1">
              <a:off x="2572" y="2722"/>
              <a:ext cx="276" cy="322"/>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99" name="Oval 286"/>
            <p:cNvSpPr>
              <a:spLocks noChangeArrowheads="1"/>
            </p:cNvSpPr>
            <p:nvPr/>
          </p:nvSpPr>
          <p:spPr bwMode="auto">
            <a:xfrm>
              <a:off x="2515" y="156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4700" name="Text Box 287"/>
            <p:cNvSpPr txBox="1">
              <a:spLocks noChangeArrowheads="1"/>
            </p:cNvSpPr>
            <p:nvPr/>
          </p:nvSpPr>
          <p:spPr bwMode="auto">
            <a:xfrm>
              <a:off x="2476" y="1152"/>
              <a:ext cx="13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A</a:t>
              </a:r>
            </a:p>
          </p:txBody>
        </p:sp>
        <p:sp>
          <p:nvSpPr>
            <p:cNvPr id="24701" name="Oval 288"/>
            <p:cNvSpPr>
              <a:spLocks noChangeArrowheads="1"/>
            </p:cNvSpPr>
            <p:nvPr/>
          </p:nvSpPr>
          <p:spPr bwMode="auto">
            <a:xfrm>
              <a:off x="2515" y="1856"/>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4702" name="Oval 289"/>
            <p:cNvSpPr>
              <a:spLocks noChangeArrowheads="1"/>
            </p:cNvSpPr>
            <p:nvPr/>
          </p:nvSpPr>
          <p:spPr bwMode="auto">
            <a:xfrm>
              <a:off x="2515" y="2148"/>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4703" name="Oval 290"/>
            <p:cNvSpPr>
              <a:spLocks noChangeArrowheads="1"/>
            </p:cNvSpPr>
            <p:nvPr/>
          </p:nvSpPr>
          <p:spPr bwMode="auto">
            <a:xfrm>
              <a:off x="2515" y="2440"/>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4704" name="Oval 291"/>
            <p:cNvSpPr>
              <a:spLocks noChangeArrowheads="1"/>
            </p:cNvSpPr>
            <p:nvPr/>
          </p:nvSpPr>
          <p:spPr bwMode="auto">
            <a:xfrm>
              <a:off x="2515" y="2732"/>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4705" name="Oval 292"/>
            <p:cNvSpPr>
              <a:spLocks noChangeArrowheads="1"/>
            </p:cNvSpPr>
            <p:nvPr/>
          </p:nvSpPr>
          <p:spPr bwMode="auto">
            <a:xfrm>
              <a:off x="2515" y="302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4706" name="Text Box 293"/>
            <p:cNvSpPr txBox="1">
              <a:spLocks noChangeArrowheads="1"/>
            </p:cNvSpPr>
            <p:nvPr/>
          </p:nvSpPr>
          <p:spPr bwMode="auto">
            <a:xfrm>
              <a:off x="2380" y="1386"/>
              <a:ext cx="13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1</a:t>
              </a:r>
            </a:p>
          </p:txBody>
        </p:sp>
        <p:sp>
          <p:nvSpPr>
            <p:cNvPr id="24707" name="Text Box 294"/>
            <p:cNvSpPr txBox="1">
              <a:spLocks noChangeArrowheads="1"/>
            </p:cNvSpPr>
            <p:nvPr/>
          </p:nvSpPr>
          <p:spPr bwMode="auto">
            <a:xfrm>
              <a:off x="2380" y="1683"/>
              <a:ext cx="13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2</a:t>
              </a:r>
            </a:p>
          </p:txBody>
        </p:sp>
        <p:sp>
          <p:nvSpPr>
            <p:cNvPr id="24708" name="Text Box 295"/>
            <p:cNvSpPr txBox="1">
              <a:spLocks noChangeArrowheads="1"/>
            </p:cNvSpPr>
            <p:nvPr/>
          </p:nvSpPr>
          <p:spPr bwMode="auto">
            <a:xfrm>
              <a:off x="2380" y="1983"/>
              <a:ext cx="13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3</a:t>
              </a:r>
            </a:p>
          </p:txBody>
        </p:sp>
        <p:sp>
          <p:nvSpPr>
            <p:cNvPr id="24709" name="Text Box 296"/>
            <p:cNvSpPr txBox="1">
              <a:spLocks noChangeArrowheads="1"/>
            </p:cNvSpPr>
            <p:nvPr/>
          </p:nvSpPr>
          <p:spPr bwMode="auto">
            <a:xfrm>
              <a:off x="2380" y="2282"/>
              <a:ext cx="13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4</a:t>
              </a:r>
            </a:p>
          </p:txBody>
        </p:sp>
        <p:sp>
          <p:nvSpPr>
            <p:cNvPr id="24710" name="Text Box 297"/>
            <p:cNvSpPr txBox="1">
              <a:spLocks noChangeArrowheads="1"/>
            </p:cNvSpPr>
            <p:nvPr/>
          </p:nvSpPr>
          <p:spPr bwMode="auto">
            <a:xfrm>
              <a:off x="2380" y="2581"/>
              <a:ext cx="13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5</a:t>
              </a:r>
            </a:p>
          </p:txBody>
        </p:sp>
        <p:sp>
          <p:nvSpPr>
            <p:cNvPr id="24711" name="Text Box 298"/>
            <p:cNvSpPr txBox="1">
              <a:spLocks noChangeArrowheads="1"/>
            </p:cNvSpPr>
            <p:nvPr/>
          </p:nvSpPr>
          <p:spPr bwMode="auto">
            <a:xfrm>
              <a:off x="2380" y="2880"/>
              <a:ext cx="13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6</a:t>
              </a:r>
            </a:p>
          </p:txBody>
        </p:sp>
        <p:sp>
          <p:nvSpPr>
            <p:cNvPr id="24712" name="Oval 299"/>
            <p:cNvSpPr>
              <a:spLocks noChangeArrowheads="1"/>
            </p:cNvSpPr>
            <p:nvPr/>
          </p:nvSpPr>
          <p:spPr bwMode="auto">
            <a:xfrm>
              <a:off x="2842" y="156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4713" name="Oval 300"/>
            <p:cNvSpPr>
              <a:spLocks noChangeArrowheads="1"/>
            </p:cNvSpPr>
            <p:nvPr/>
          </p:nvSpPr>
          <p:spPr bwMode="auto">
            <a:xfrm>
              <a:off x="2842" y="1929"/>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4714" name="Oval 301"/>
            <p:cNvSpPr>
              <a:spLocks noChangeArrowheads="1"/>
            </p:cNvSpPr>
            <p:nvPr/>
          </p:nvSpPr>
          <p:spPr bwMode="auto">
            <a:xfrm>
              <a:off x="2842" y="229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4715" name="Oval 302"/>
            <p:cNvSpPr>
              <a:spLocks noChangeArrowheads="1"/>
            </p:cNvSpPr>
            <p:nvPr/>
          </p:nvSpPr>
          <p:spPr bwMode="auto">
            <a:xfrm>
              <a:off x="2842" y="2659"/>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4716" name="Oval 303"/>
            <p:cNvSpPr>
              <a:spLocks noChangeArrowheads="1"/>
            </p:cNvSpPr>
            <p:nvPr/>
          </p:nvSpPr>
          <p:spPr bwMode="auto">
            <a:xfrm>
              <a:off x="2842" y="302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4717" name="Text Box 304"/>
            <p:cNvSpPr txBox="1">
              <a:spLocks noChangeArrowheads="1"/>
            </p:cNvSpPr>
            <p:nvPr/>
          </p:nvSpPr>
          <p:spPr bwMode="auto">
            <a:xfrm>
              <a:off x="2935" y="1386"/>
              <a:ext cx="13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a</a:t>
              </a:r>
            </a:p>
          </p:txBody>
        </p:sp>
        <p:sp>
          <p:nvSpPr>
            <p:cNvPr id="24718" name="Text Box 305"/>
            <p:cNvSpPr txBox="1">
              <a:spLocks noChangeArrowheads="1"/>
            </p:cNvSpPr>
            <p:nvPr/>
          </p:nvSpPr>
          <p:spPr bwMode="auto">
            <a:xfrm>
              <a:off x="2935" y="1758"/>
              <a:ext cx="13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b</a:t>
              </a:r>
            </a:p>
          </p:txBody>
        </p:sp>
        <p:sp>
          <p:nvSpPr>
            <p:cNvPr id="24719" name="Text Box 306"/>
            <p:cNvSpPr txBox="1">
              <a:spLocks noChangeArrowheads="1"/>
            </p:cNvSpPr>
            <p:nvPr/>
          </p:nvSpPr>
          <p:spPr bwMode="auto">
            <a:xfrm>
              <a:off x="2935" y="2134"/>
              <a:ext cx="13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c</a:t>
              </a:r>
            </a:p>
          </p:txBody>
        </p:sp>
        <p:sp>
          <p:nvSpPr>
            <p:cNvPr id="24720" name="Text Box 307"/>
            <p:cNvSpPr txBox="1">
              <a:spLocks noChangeArrowheads="1"/>
            </p:cNvSpPr>
            <p:nvPr/>
          </p:nvSpPr>
          <p:spPr bwMode="auto">
            <a:xfrm>
              <a:off x="2935" y="2506"/>
              <a:ext cx="13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d</a:t>
              </a:r>
            </a:p>
          </p:txBody>
        </p:sp>
        <p:sp>
          <p:nvSpPr>
            <p:cNvPr id="24721" name="Text Box 308"/>
            <p:cNvSpPr txBox="1">
              <a:spLocks noChangeArrowheads="1"/>
            </p:cNvSpPr>
            <p:nvPr/>
          </p:nvSpPr>
          <p:spPr bwMode="auto">
            <a:xfrm>
              <a:off x="2935" y="2880"/>
              <a:ext cx="13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e</a:t>
              </a:r>
            </a:p>
          </p:txBody>
        </p:sp>
        <p:sp>
          <p:nvSpPr>
            <p:cNvPr id="24722" name="Text Box 309"/>
            <p:cNvSpPr txBox="1">
              <a:spLocks noChangeArrowheads="1"/>
            </p:cNvSpPr>
            <p:nvPr/>
          </p:nvSpPr>
          <p:spPr bwMode="auto">
            <a:xfrm>
              <a:off x="2868" y="1152"/>
              <a:ext cx="13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B</a:t>
              </a:r>
            </a:p>
          </p:txBody>
        </p:sp>
        <p:sp>
          <p:nvSpPr>
            <p:cNvPr id="24723" name="Text Box 310"/>
            <p:cNvSpPr txBox="1">
              <a:spLocks noChangeArrowheads="1"/>
            </p:cNvSpPr>
            <p:nvPr/>
          </p:nvSpPr>
          <p:spPr bwMode="auto">
            <a:xfrm>
              <a:off x="2620" y="1002"/>
              <a:ext cx="184"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f</a:t>
              </a:r>
              <a:r>
                <a:rPr kumimoji="1" lang="en-US" altLang="zh-CN" sz="2400" baseline="-25000">
                  <a:solidFill>
                    <a:schemeClr val="tx1"/>
                  </a:solidFill>
                  <a:latin typeface="宋体" panose="02010600030101010101" pitchFamily="2" charset="-122"/>
                  <a:ea typeface="宋体" panose="02010600030101010101" pitchFamily="2" charset="-122"/>
                  <a:sym typeface="Symbol" panose="05050102010706020507" pitchFamily="18" charset="2"/>
                </a:rPr>
                <a:t>3</a:t>
              </a:r>
            </a:p>
          </p:txBody>
        </p:sp>
        <p:sp>
          <p:nvSpPr>
            <p:cNvPr id="24724" name="Line 311"/>
            <p:cNvSpPr>
              <a:spLocks noChangeShapeType="1"/>
            </p:cNvSpPr>
            <p:nvPr/>
          </p:nvSpPr>
          <p:spPr bwMode="auto">
            <a:xfrm>
              <a:off x="2580" y="1341"/>
              <a:ext cx="276" cy="0"/>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725" name="Line 312"/>
            <p:cNvSpPr>
              <a:spLocks noChangeShapeType="1"/>
            </p:cNvSpPr>
            <p:nvPr/>
          </p:nvSpPr>
          <p:spPr bwMode="auto">
            <a:xfrm>
              <a:off x="2576" y="2498"/>
              <a:ext cx="276" cy="547"/>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726" name="Line 313"/>
            <p:cNvSpPr>
              <a:spLocks noChangeShapeType="1"/>
            </p:cNvSpPr>
            <p:nvPr/>
          </p:nvSpPr>
          <p:spPr bwMode="auto">
            <a:xfrm flipV="1">
              <a:off x="2586" y="2351"/>
              <a:ext cx="276" cy="397"/>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3" name="Group 219"/>
          <p:cNvGrpSpPr>
            <a:grpSpLocks/>
          </p:cNvGrpSpPr>
          <p:nvPr/>
        </p:nvGrpSpPr>
        <p:grpSpPr bwMode="auto">
          <a:xfrm>
            <a:off x="5010150" y="3644900"/>
            <a:ext cx="1096963" cy="2822575"/>
            <a:chOff x="3235" y="1002"/>
            <a:chExt cx="691" cy="2223"/>
          </a:xfrm>
        </p:grpSpPr>
        <p:sp>
          <p:nvSpPr>
            <p:cNvPr id="24664" name="Line 220"/>
            <p:cNvSpPr>
              <a:spLocks noChangeShapeType="1"/>
            </p:cNvSpPr>
            <p:nvPr/>
          </p:nvSpPr>
          <p:spPr bwMode="auto">
            <a:xfrm>
              <a:off x="3427" y="1596"/>
              <a:ext cx="276" cy="0"/>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65" name="Line 221"/>
            <p:cNvSpPr>
              <a:spLocks noChangeShapeType="1"/>
            </p:cNvSpPr>
            <p:nvPr/>
          </p:nvSpPr>
          <p:spPr bwMode="auto">
            <a:xfrm>
              <a:off x="3427" y="1988"/>
              <a:ext cx="283" cy="469"/>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66" name="Line 222"/>
            <p:cNvSpPr>
              <a:spLocks noChangeShapeType="1"/>
            </p:cNvSpPr>
            <p:nvPr/>
          </p:nvSpPr>
          <p:spPr bwMode="auto">
            <a:xfrm flipV="1">
              <a:off x="3429" y="2199"/>
              <a:ext cx="272" cy="478"/>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67" name="Line 223"/>
            <p:cNvSpPr>
              <a:spLocks noChangeShapeType="1"/>
            </p:cNvSpPr>
            <p:nvPr/>
          </p:nvSpPr>
          <p:spPr bwMode="auto">
            <a:xfrm>
              <a:off x="3427" y="2352"/>
              <a:ext cx="276" cy="703"/>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68" name="Line 224"/>
            <p:cNvSpPr>
              <a:spLocks noChangeShapeType="1"/>
            </p:cNvSpPr>
            <p:nvPr/>
          </p:nvSpPr>
          <p:spPr bwMode="auto">
            <a:xfrm flipV="1">
              <a:off x="3427" y="2776"/>
              <a:ext cx="276" cy="277"/>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69" name="Oval 225"/>
            <p:cNvSpPr>
              <a:spLocks noChangeArrowheads="1"/>
            </p:cNvSpPr>
            <p:nvPr/>
          </p:nvSpPr>
          <p:spPr bwMode="auto">
            <a:xfrm>
              <a:off x="3370" y="156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4670" name="Text Box 226"/>
            <p:cNvSpPr txBox="1">
              <a:spLocks noChangeArrowheads="1"/>
            </p:cNvSpPr>
            <p:nvPr/>
          </p:nvSpPr>
          <p:spPr bwMode="auto">
            <a:xfrm>
              <a:off x="3331" y="1152"/>
              <a:ext cx="13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A</a:t>
              </a:r>
            </a:p>
          </p:txBody>
        </p:sp>
        <p:sp>
          <p:nvSpPr>
            <p:cNvPr id="24671" name="Oval 227"/>
            <p:cNvSpPr>
              <a:spLocks noChangeArrowheads="1"/>
            </p:cNvSpPr>
            <p:nvPr/>
          </p:nvSpPr>
          <p:spPr bwMode="auto">
            <a:xfrm>
              <a:off x="3370" y="1929"/>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4672" name="Oval 228"/>
            <p:cNvSpPr>
              <a:spLocks noChangeArrowheads="1"/>
            </p:cNvSpPr>
            <p:nvPr/>
          </p:nvSpPr>
          <p:spPr bwMode="auto">
            <a:xfrm>
              <a:off x="3370" y="229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4673" name="Oval 229"/>
            <p:cNvSpPr>
              <a:spLocks noChangeArrowheads="1"/>
            </p:cNvSpPr>
            <p:nvPr/>
          </p:nvSpPr>
          <p:spPr bwMode="auto">
            <a:xfrm>
              <a:off x="3370" y="2659"/>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4674" name="Oval 230"/>
            <p:cNvSpPr>
              <a:spLocks noChangeArrowheads="1"/>
            </p:cNvSpPr>
            <p:nvPr/>
          </p:nvSpPr>
          <p:spPr bwMode="auto">
            <a:xfrm>
              <a:off x="3697" y="2732"/>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4675" name="Oval 231"/>
            <p:cNvSpPr>
              <a:spLocks noChangeArrowheads="1"/>
            </p:cNvSpPr>
            <p:nvPr/>
          </p:nvSpPr>
          <p:spPr bwMode="auto">
            <a:xfrm>
              <a:off x="3370" y="302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4676" name="Text Box 232"/>
            <p:cNvSpPr txBox="1">
              <a:spLocks noChangeArrowheads="1"/>
            </p:cNvSpPr>
            <p:nvPr/>
          </p:nvSpPr>
          <p:spPr bwMode="auto">
            <a:xfrm>
              <a:off x="3235" y="1386"/>
              <a:ext cx="13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1</a:t>
              </a:r>
            </a:p>
          </p:txBody>
        </p:sp>
        <p:sp>
          <p:nvSpPr>
            <p:cNvPr id="24677" name="Text Box 233"/>
            <p:cNvSpPr txBox="1">
              <a:spLocks noChangeArrowheads="1"/>
            </p:cNvSpPr>
            <p:nvPr/>
          </p:nvSpPr>
          <p:spPr bwMode="auto">
            <a:xfrm>
              <a:off x="3235" y="1758"/>
              <a:ext cx="13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2</a:t>
              </a:r>
            </a:p>
          </p:txBody>
        </p:sp>
        <p:sp>
          <p:nvSpPr>
            <p:cNvPr id="24678" name="Text Box 234"/>
            <p:cNvSpPr txBox="1">
              <a:spLocks noChangeArrowheads="1"/>
            </p:cNvSpPr>
            <p:nvPr/>
          </p:nvSpPr>
          <p:spPr bwMode="auto">
            <a:xfrm>
              <a:off x="3235" y="2134"/>
              <a:ext cx="13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3</a:t>
              </a:r>
            </a:p>
          </p:txBody>
        </p:sp>
        <p:sp>
          <p:nvSpPr>
            <p:cNvPr id="24679" name="Text Box 235"/>
            <p:cNvSpPr txBox="1">
              <a:spLocks noChangeArrowheads="1"/>
            </p:cNvSpPr>
            <p:nvPr/>
          </p:nvSpPr>
          <p:spPr bwMode="auto">
            <a:xfrm>
              <a:off x="3235" y="2506"/>
              <a:ext cx="13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4</a:t>
              </a:r>
            </a:p>
          </p:txBody>
        </p:sp>
        <p:sp>
          <p:nvSpPr>
            <p:cNvPr id="24680" name="Text Box 236"/>
            <p:cNvSpPr txBox="1">
              <a:spLocks noChangeArrowheads="1"/>
            </p:cNvSpPr>
            <p:nvPr/>
          </p:nvSpPr>
          <p:spPr bwMode="auto">
            <a:xfrm>
              <a:off x="3235" y="2880"/>
              <a:ext cx="13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5</a:t>
              </a:r>
            </a:p>
          </p:txBody>
        </p:sp>
        <p:sp>
          <p:nvSpPr>
            <p:cNvPr id="24681" name="Text Box 237"/>
            <p:cNvSpPr txBox="1">
              <a:spLocks noChangeArrowheads="1"/>
            </p:cNvSpPr>
            <p:nvPr/>
          </p:nvSpPr>
          <p:spPr bwMode="auto">
            <a:xfrm>
              <a:off x="3790" y="2581"/>
              <a:ext cx="13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e</a:t>
              </a:r>
            </a:p>
          </p:txBody>
        </p:sp>
        <p:sp>
          <p:nvSpPr>
            <p:cNvPr id="24682" name="Oval 238"/>
            <p:cNvSpPr>
              <a:spLocks noChangeArrowheads="1"/>
            </p:cNvSpPr>
            <p:nvPr/>
          </p:nvSpPr>
          <p:spPr bwMode="auto">
            <a:xfrm>
              <a:off x="3697" y="156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4683" name="Oval 239"/>
            <p:cNvSpPr>
              <a:spLocks noChangeArrowheads="1"/>
            </p:cNvSpPr>
            <p:nvPr/>
          </p:nvSpPr>
          <p:spPr bwMode="auto">
            <a:xfrm>
              <a:off x="3697" y="1856"/>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4684" name="Oval 240"/>
            <p:cNvSpPr>
              <a:spLocks noChangeArrowheads="1"/>
            </p:cNvSpPr>
            <p:nvPr/>
          </p:nvSpPr>
          <p:spPr bwMode="auto">
            <a:xfrm>
              <a:off x="3697" y="2148"/>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4685" name="Oval 241"/>
            <p:cNvSpPr>
              <a:spLocks noChangeArrowheads="1"/>
            </p:cNvSpPr>
            <p:nvPr/>
          </p:nvSpPr>
          <p:spPr bwMode="auto">
            <a:xfrm>
              <a:off x="3697" y="2440"/>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4686" name="Oval 242"/>
            <p:cNvSpPr>
              <a:spLocks noChangeArrowheads="1"/>
            </p:cNvSpPr>
            <p:nvPr/>
          </p:nvSpPr>
          <p:spPr bwMode="auto">
            <a:xfrm>
              <a:off x="3697" y="302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4687" name="Text Box 243"/>
            <p:cNvSpPr txBox="1">
              <a:spLocks noChangeArrowheads="1"/>
            </p:cNvSpPr>
            <p:nvPr/>
          </p:nvSpPr>
          <p:spPr bwMode="auto">
            <a:xfrm>
              <a:off x="3790" y="1386"/>
              <a:ext cx="13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a</a:t>
              </a:r>
            </a:p>
          </p:txBody>
        </p:sp>
        <p:sp>
          <p:nvSpPr>
            <p:cNvPr id="24688" name="Text Box 244"/>
            <p:cNvSpPr txBox="1">
              <a:spLocks noChangeArrowheads="1"/>
            </p:cNvSpPr>
            <p:nvPr/>
          </p:nvSpPr>
          <p:spPr bwMode="auto">
            <a:xfrm>
              <a:off x="3790" y="1683"/>
              <a:ext cx="13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b</a:t>
              </a:r>
            </a:p>
          </p:txBody>
        </p:sp>
        <p:sp>
          <p:nvSpPr>
            <p:cNvPr id="24689" name="Text Box 245"/>
            <p:cNvSpPr txBox="1">
              <a:spLocks noChangeArrowheads="1"/>
            </p:cNvSpPr>
            <p:nvPr/>
          </p:nvSpPr>
          <p:spPr bwMode="auto">
            <a:xfrm>
              <a:off x="3790" y="1983"/>
              <a:ext cx="13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c</a:t>
              </a:r>
            </a:p>
          </p:txBody>
        </p:sp>
        <p:sp>
          <p:nvSpPr>
            <p:cNvPr id="24690" name="Text Box 246"/>
            <p:cNvSpPr txBox="1">
              <a:spLocks noChangeArrowheads="1"/>
            </p:cNvSpPr>
            <p:nvPr/>
          </p:nvSpPr>
          <p:spPr bwMode="auto">
            <a:xfrm>
              <a:off x="3790" y="2282"/>
              <a:ext cx="13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d</a:t>
              </a:r>
            </a:p>
          </p:txBody>
        </p:sp>
        <p:sp>
          <p:nvSpPr>
            <p:cNvPr id="24691" name="Text Box 247"/>
            <p:cNvSpPr txBox="1">
              <a:spLocks noChangeArrowheads="1"/>
            </p:cNvSpPr>
            <p:nvPr/>
          </p:nvSpPr>
          <p:spPr bwMode="auto">
            <a:xfrm>
              <a:off x="3790" y="2880"/>
              <a:ext cx="13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f</a:t>
              </a:r>
            </a:p>
          </p:txBody>
        </p:sp>
        <p:sp>
          <p:nvSpPr>
            <p:cNvPr id="24692" name="Text Box 248"/>
            <p:cNvSpPr txBox="1">
              <a:spLocks noChangeArrowheads="1"/>
            </p:cNvSpPr>
            <p:nvPr/>
          </p:nvSpPr>
          <p:spPr bwMode="auto">
            <a:xfrm>
              <a:off x="3723" y="1152"/>
              <a:ext cx="13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B</a:t>
              </a:r>
            </a:p>
          </p:txBody>
        </p:sp>
        <p:sp>
          <p:nvSpPr>
            <p:cNvPr id="24693" name="Text Box 249"/>
            <p:cNvSpPr txBox="1">
              <a:spLocks noChangeArrowheads="1"/>
            </p:cNvSpPr>
            <p:nvPr/>
          </p:nvSpPr>
          <p:spPr bwMode="auto">
            <a:xfrm>
              <a:off x="3475" y="1002"/>
              <a:ext cx="184"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f</a:t>
              </a:r>
              <a:r>
                <a:rPr kumimoji="1" lang="en-US" altLang="zh-CN" sz="2400" baseline="-25000">
                  <a:solidFill>
                    <a:schemeClr val="tx1"/>
                  </a:solidFill>
                  <a:latin typeface="宋体" panose="02010600030101010101" pitchFamily="2" charset="-122"/>
                  <a:ea typeface="宋体" panose="02010600030101010101" pitchFamily="2" charset="-122"/>
                  <a:sym typeface="Symbol" panose="05050102010706020507" pitchFamily="18" charset="2"/>
                </a:rPr>
                <a:t>4</a:t>
              </a:r>
            </a:p>
          </p:txBody>
        </p:sp>
        <p:sp>
          <p:nvSpPr>
            <p:cNvPr id="24694" name="Line 250"/>
            <p:cNvSpPr>
              <a:spLocks noChangeShapeType="1"/>
            </p:cNvSpPr>
            <p:nvPr/>
          </p:nvSpPr>
          <p:spPr bwMode="auto">
            <a:xfrm>
              <a:off x="3435" y="1341"/>
              <a:ext cx="276" cy="0"/>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4" name="Group 314"/>
          <p:cNvGrpSpPr>
            <a:grpSpLocks/>
          </p:cNvGrpSpPr>
          <p:nvPr/>
        </p:nvGrpSpPr>
        <p:grpSpPr bwMode="auto">
          <a:xfrm>
            <a:off x="6445250" y="3644900"/>
            <a:ext cx="1096963" cy="2822575"/>
            <a:chOff x="4089" y="1002"/>
            <a:chExt cx="691" cy="2223"/>
          </a:xfrm>
        </p:grpSpPr>
        <p:sp>
          <p:nvSpPr>
            <p:cNvPr id="24632" name="Line 315"/>
            <p:cNvSpPr>
              <a:spLocks noChangeShapeType="1"/>
            </p:cNvSpPr>
            <p:nvPr/>
          </p:nvSpPr>
          <p:spPr bwMode="auto">
            <a:xfrm>
              <a:off x="4281" y="1602"/>
              <a:ext cx="276" cy="0"/>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33" name="Line 316"/>
            <p:cNvSpPr>
              <a:spLocks noChangeShapeType="1"/>
            </p:cNvSpPr>
            <p:nvPr/>
          </p:nvSpPr>
          <p:spPr bwMode="auto">
            <a:xfrm flipV="1">
              <a:off x="4281" y="1632"/>
              <a:ext cx="276" cy="248"/>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34" name="Line 317"/>
            <p:cNvSpPr>
              <a:spLocks noChangeShapeType="1"/>
            </p:cNvSpPr>
            <p:nvPr/>
          </p:nvSpPr>
          <p:spPr bwMode="auto">
            <a:xfrm>
              <a:off x="4281" y="2187"/>
              <a:ext cx="276" cy="485"/>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35" name="Line 318"/>
            <p:cNvSpPr>
              <a:spLocks noChangeShapeType="1"/>
            </p:cNvSpPr>
            <p:nvPr/>
          </p:nvSpPr>
          <p:spPr bwMode="auto">
            <a:xfrm flipV="1">
              <a:off x="4281" y="1968"/>
              <a:ext cx="279" cy="528"/>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36" name="Line 319"/>
            <p:cNvSpPr>
              <a:spLocks noChangeShapeType="1"/>
            </p:cNvSpPr>
            <p:nvPr/>
          </p:nvSpPr>
          <p:spPr bwMode="auto">
            <a:xfrm flipV="1">
              <a:off x="4281" y="3063"/>
              <a:ext cx="276" cy="0"/>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37" name="Oval 320"/>
            <p:cNvSpPr>
              <a:spLocks noChangeArrowheads="1"/>
            </p:cNvSpPr>
            <p:nvPr/>
          </p:nvSpPr>
          <p:spPr bwMode="auto">
            <a:xfrm>
              <a:off x="4224" y="156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4638" name="Text Box 321"/>
            <p:cNvSpPr txBox="1">
              <a:spLocks noChangeArrowheads="1"/>
            </p:cNvSpPr>
            <p:nvPr/>
          </p:nvSpPr>
          <p:spPr bwMode="auto">
            <a:xfrm>
              <a:off x="4185" y="1152"/>
              <a:ext cx="13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A</a:t>
              </a:r>
            </a:p>
          </p:txBody>
        </p:sp>
        <p:sp>
          <p:nvSpPr>
            <p:cNvPr id="24639" name="Oval 322"/>
            <p:cNvSpPr>
              <a:spLocks noChangeArrowheads="1"/>
            </p:cNvSpPr>
            <p:nvPr/>
          </p:nvSpPr>
          <p:spPr bwMode="auto">
            <a:xfrm>
              <a:off x="4224" y="1856"/>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4640" name="Oval 323"/>
            <p:cNvSpPr>
              <a:spLocks noChangeArrowheads="1"/>
            </p:cNvSpPr>
            <p:nvPr/>
          </p:nvSpPr>
          <p:spPr bwMode="auto">
            <a:xfrm>
              <a:off x="4224" y="2148"/>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4641" name="Oval 324"/>
            <p:cNvSpPr>
              <a:spLocks noChangeArrowheads="1"/>
            </p:cNvSpPr>
            <p:nvPr/>
          </p:nvSpPr>
          <p:spPr bwMode="auto">
            <a:xfrm>
              <a:off x="4224" y="2440"/>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4642" name="Oval 325"/>
            <p:cNvSpPr>
              <a:spLocks noChangeArrowheads="1"/>
            </p:cNvSpPr>
            <p:nvPr/>
          </p:nvSpPr>
          <p:spPr bwMode="auto">
            <a:xfrm>
              <a:off x="4224" y="2732"/>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4643" name="Oval 326"/>
            <p:cNvSpPr>
              <a:spLocks noChangeArrowheads="1"/>
            </p:cNvSpPr>
            <p:nvPr/>
          </p:nvSpPr>
          <p:spPr bwMode="auto">
            <a:xfrm>
              <a:off x="4224" y="302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4644" name="Text Box 327"/>
            <p:cNvSpPr txBox="1">
              <a:spLocks noChangeArrowheads="1"/>
            </p:cNvSpPr>
            <p:nvPr/>
          </p:nvSpPr>
          <p:spPr bwMode="auto">
            <a:xfrm>
              <a:off x="4089" y="1386"/>
              <a:ext cx="13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1</a:t>
              </a:r>
            </a:p>
          </p:txBody>
        </p:sp>
        <p:sp>
          <p:nvSpPr>
            <p:cNvPr id="24645" name="Text Box 328"/>
            <p:cNvSpPr txBox="1">
              <a:spLocks noChangeArrowheads="1"/>
            </p:cNvSpPr>
            <p:nvPr/>
          </p:nvSpPr>
          <p:spPr bwMode="auto">
            <a:xfrm>
              <a:off x="4089" y="1683"/>
              <a:ext cx="13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2</a:t>
              </a:r>
            </a:p>
          </p:txBody>
        </p:sp>
        <p:sp>
          <p:nvSpPr>
            <p:cNvPr id="24646" name="Text Box 329"/>
            <p:cNvSpPr txBox="1">
              <a:spLocks noChangeArrowheads="1"/>
            </p:cNvSpPr>
            <p:nvPr/>
          </p:nvSpPr>
          <p:spPr bwMode="auto">
            <a:xfrm>
              <a:off x="4089" y="1983"/>
              <a:ext cx="13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3</a:t>
              </a:r>
            </a:p>
          </p:txBody>
        </p:sp>
        <p:sp>
          <p:nvSpPr>
            <p:cNvPr id="24647" name="Text Box 330"/>
            <p:cNvSpPr txBox="1">
              <a:spLocks noChangeArrowheads="1"/>
            </p:cNvSpPr>
            <p:nvPr/>
          </p:nvSpPr>
          <p:spPr bwMode="auto">
            <a:xfrm>
              <a:off x="4089" y="2282"/>
              <a:ext cx="13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4</a:t>
              </a:r>
            </a:p>
          </p:txBody>
        </p:sp>
        <p:sp>
          <p:nvSpPr>
            <p:cNvPr id="24648" name="Text Box 331"/>
            <p:cNvSpPr txBox="1">
              <a:spLocks noChangeArrowheads="1"/>
            </p:cNvSpPr>
            <p:nvPr/>
          </p:nvSpPr>
          <p:spPr bwMode="auto">
            <a:xfrm>
              <a:off x="4089" y="2581"/>
              <a:ext cx="13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5</a:t>
              </a:r>
            </a:p>
          </p:txBody>
        </p:sp>
        <p:sp>
          <p:nvSpPr>
            <p:cNvPr id="24649" name="Text Box 332"/>
            <p:cNvSpPr txBox="1">
              <a:spLocks noChangeArrowheads="1"/>
            </p:cNvSpPr>
            <p:nvPr/>
          </p:nvSpPr>
          <p:spPr bwMode="auto">
            <a:xfrm>
              <a:off x="4089" y="2880"/>
              <a:ext cx="13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6</a:t>
              </a:r>
            </a:p>
          </p:txBody>
        </p:sp>
        <p:sp>
          <p:nvSpPr>
            <p:cNvPr id="24650" name="Oval 333"/>
            <p:cNvSpPr>
              <a:spLocks noChangeArrowheads="1"/>
            </p:cNvSpPr>
            <p:nvPr/>
          </p:nvSpPr>
          <p:spPr bwMode="auto">
            <a:xfrm>
              <a:off x="4551" y="156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4651" name="Oval 334"/>
            <p:cNvSpPr>
              <a:spLocks noChangeArrowheads="1"/>
            </p:cNvSpPr>
            <p:nvPr/>
          </p:nvSpPr>
          <p:spPr bwMode="auto">
            <a:xfrm>
              <a:off x="4551" y="1929"/>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4652" name="Oval 335"/>
            <p:cNvSpPr>
              <a:spLocks noChangeArrowheads="1"/>
            </p:cNvSpPr>
            <p:nvPr/>
          </p:nvSpPr>
          <p:spPr bwMode="auto">
            <a:xfrm>
              <a:off x="4551" y="229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4653" name="Oval 336"/>
            <p:cNvSpPr>
              <a:spLocks noChangeArrowheads="1"/>
            </p:cNvSpPr>
            <p:nvPr/>
          </p:nvSpPr>
          <p:spPr bwMode="auto">
            <a:xfrm>
              <a:off x="4551" y="2659"/>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4654" name="Oval 337"/>
            <p:cNvSpPr>
              <a:spLocks noChangeArrowheads="1"/>
            </p:cNvSpPr>
            <p:nvPr/>
          </p:nvSpPr>
          <p:spPr bwMode="auto">
            <a:xfrm>
              <a:off x="4551" y="302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4655" name="Text Box 338"/>
            <p:cNvSpPr txBox="1">
              <a:spLocks noChangeArrowheads="1"/>
            </p:cNvSpPr>
            <p:nvPr/>
          </p:nvSpPr>
          <p:spPr bwMode="auto">
            <a:xfrm>
              <a:off x="4644" y="1386"/>
              <a:ext cx="13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a</a:t>
              </a:r>
            </a:p>
          </p:txBody>
        </p:sp>
        <p:sp>
          <p:nvSpPr>
            <p:cNvPr id="24656" name="Text Box 339"/>
            <p:cNvSpPr txBox="1">
              <a:spLocks noChangeArrowheads="1"/>
            </p:cNvSpPr>
            <p:nvPr/>
          </p:nvSpPr>
          <p:spPr bwMode="auto">
            <a:xfrm>
              <a:off x="4644" y="1758"/>
              <a:ext cx="13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b</a:t>
              </a:r>
            </a:p>
          </p:txBody>
        </p:sp>
        <p:sp>
          <p:nvSpPr>
            <p:cNvPr id="24657" name="Text Box 340"/>
            <p:cNvSpPr txBox="1">
              <a:spLocks noChangeArrowheads="1"/>
            </p:cNvSpPr>
            <p:nvPr/>
          </p:nvSpPr>
          <p:spPr bwMode="auto">
            <a:xfrm>
              <a:off x="4644" y="2134"/>
              <a:ext cx="13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c</a:t>
              </a:r>
            </a:p>
          </p:txBody>
        </p:sp>
        <p:sp>
          <p:nvSpPr>
            <p:cNvPr id="24658" name="Text Box 341"/>
            <p:cNvSpPr txBox="1">
              <a:spLocks noChangeArrowheads="1"/>
            </p:cNvSpPr>
            <p:nvPr/>
          </p:nvSpPr>
          <p:spPr bwMode="auto">
            <a:xfrm>
              <a:off x="4644" y="2506"/>
              <a:ext cx="13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d</a:t>
              </a:r>
            </a:p>
          </p:txBody>
        </p:sp>
        <p:sp>
          <p:nvSpPr>
            <p:cNvPr id="24659" name="Text Box 342"/>
            <p:cNvSpPr txBox="1">
              <a:spLocks noChangeArrowheads="1"/>
            </p:cNvSpPr>
            <p:nvPr/>
          </p:nvSpPr>
          <p:spPr bwMode="auto">
            <a:xfrm>
              <a:off x="4644" y="2880"/>
              <a:ext cx="13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e</a:t>
              </a:r>
            </a:p>
          </p:txBody>
        </p:sp>
        <p:sp>
          <p:nvSpPr>
            <p:cNvPr id="24660" name="Text Box 343"/>
            <p:cNvSpPr txBox="1">
              <a:spLocks noChangeArrowheads="1"/>
            </p:cNvSpPr>
            <p:nvPr/>
          </p:nvSpPr>
          <p:spPr bwMode="auto">
            <a:xfrm>
              <a:off x="4577" y="1152"/>
              <a:ext cx="13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B</a:t>
              </a:r>
            </a:p>
          </p:txBody>
        </p:sp>
        <p:sp>
          <p:nvSpPr>
            <p:cNvPr id="24661" name="Text Box 344"/>
            <p:cNvSpPr txBox="1">
              <a:spLocks noChangeArrowheads="1"/>
            </p:cNvSpPr>
            <p:nvPr/>
          </p:nvSpPr>
          <p:spPr bwMode="auto">
            <a:xfrm>
              <a:off x="4329" y="1002"/>
              <a:ext cx="184"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f</a:t>
              </a:r>
              <a:r>
                <a:rPr kumimoji="1" lang="en-US" altLang="zh-CN" sz="2400" baseline="-25000">
                  <a:solidFill>
                    <a:schemeClr val="tx1"/>
                  </a:solidFill>
                  <a:latin typeface="宋体" panose="02010600030101010101" pitchFamily="2" charset="-122"/>
                  <a:ea typeface="宋体" panose="02010600030101010101" pitchFamily="2" charset="-122"/>
                  <a:sym typeface="Symbol" panose="05050102010706020507" pitchFamily="18" charset="2"/>
                </a:rPr>
                <a:t>5</a:t>
              </a:r>
            </a:p>
          </p:txBody>
        </p:sp>
        <p:sp>
          <p:nvSpPr>
            <p:cNvPr id="24662" name="Line 345"/>
            <p:cNvSpPr>
              <a:spLocks noChangeShapeType="1"/>
            </p:cNvSpPr>
            <p:nvPr/>
          </p:nvSpPr>
          <p:spPr bwMode="auto">
            <a:xfrm>
              <a:off x="4289" y="1341"/>
              <a:ext cx="276" cy="0"/>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63" name="Line 346"/>
            <p:cNvSpPr>
              <a:spLocks noChangeShapeType="1"/>
            </p:cNvSpPr>
            <p:nvPr/>
          </p:nvSpPr>
          <p:spPr bwMode="auto">
            <a:xfrm flipV="1">
              <a:off x="4281" y="2334"/>
              <a:ext cx="276" cy="419"/>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5" name="Group 251"/>
          <p:cNvGrpSpPr>
            <a:grpSpLocks/>
          </p:cNvGrpSpPr>
          <p:nvPr/>
        </p:nvGrpSpPr>
        <p:grpSpPr bwMode="auto">
          <a:xfrm>
            <a:off x="7880350" y="3644900"/>
            <a:ext cx="1096963" cy="2822575"/>
            <a:chOff x="4944" y="1002"/>
            <a:chExt cx="691" cy="2223"/>
          </a:xfrm>
        </p:grpSpPr>
        <p:sp>
          <p:nvSpPr>
            <p:cNvPr id="24603" name="Line 252"/>
            <p:cNvSpPr>
              <a:spLocks noChangeShapeType="1"/>
            </p:cNvSpPr>
            <p:nvPr/>
          </p:nvSpPr>
          <p:spPr bwMode="auto">
            <a:xfrm>
              <a:off x="5136" y="1632"/>
              <a:ext cx="276" cy="1070"/>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04" name="Line 253"/>
            <p:cNvSpPr>
              <a:spLocks noChangeShapeType="1"/>
            </p:cNvSpPr>
            <p:nvPr/>
          </p:nvSpPr>
          <p:spPr bwMode="auto">
            <a:xfrm flipV="1">
              <a:off x="5136" y="1632"/>
              <a:ext cx="276" cy="297"/>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05" name="Line 254"/>
            <p:cNvSpPr>
              <a:spLocks noChangeShapeType="1"/>
            </p:cNvSpPr>
            <p:nvPr/>
          </p:nvSpPr>
          <p:spPr bwMode="auto">
            <a:xfrm flipV="1">
              <a:off x="5136" y="1968"/>
              <a:ext cx="281" cy="698"/>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06" name="Line 255"/>
            <p:cNvSpPr>
              <a:spLocks noChangeShapeType="1"/>
            </p:cNvSpPr>
            <p:nvPr/>
          </p:nvSpPr>
          <p:spPr bwMode="auto">
            <a:xfrm>
              <a:off x="5136" y="2343"/>
              <a:ext cx="276" cy="712"/>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07" name="Line 256"/>
            <p:cNvSpPr>
              <a:spLocks noChangeShapeType="1"/>
            </p:cNvSpPr>
            <p:nvPr/>
          </p:nvSpPr>
          <p:spPr bwMode="auto">
            <a:xfrm flipV="1">
              <a:off x="5136" y="2352"/>
              <a:ext cx="276" cy="676"/>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08" name="Oval 257"/>
            <p:cNvSpPr>
              <a:spLocks noChangeArrowheads="1"/>
            </p:cNvSpPr>
            <p:nvPr/>
          </p:nvSpPr>
          <p:spPr bwMode="auto">
            <a:xfrm>
              <a:off x="5079" y="156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4609" name="Text Box 258"/>
            <p:cNvSpPr txBox="1">
              <a:spLocks noChangeArrowheads="1"/>
            </p:cNvSpPr>
            <p:nvPr/>
          </p:nvSpPr>
          <p:spPr bwMode="auto">
            <a:xfrm>
              <a:off x="5040" y="1152"/>
              <a:ext cx="13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A</a:t>
              </a:r>
            </a:p>
          </p:txBody>
        </p:sp>
        <p:sp>
          <p:nvSpPr>
            <p:cNvPr id="24610" name="Oval 259"/>
            <p:cNvSpPr>
              <a:spLocks noChangeArrowheads="1"/>
            </p:cNvSpPr>
            <p:nvPr/>
          </p:nvSpPr>
          <p:spPr bwMode="auto">
            <a:xfrm>
              <a:off x="5079" y="1929"/>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4611" name="Oval 260"/>
            <p:cNvSpPr>
              <a:spLocks noChangeArrowheads="1"/>
            </p:cNvSpPr>
            <p:nvPr/>
          </p:nvSpPr>
          <p:spPr bwMode="auto">
            <a:xfrm>
              <a:off x="5079" y="229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4612" name="Oval 261"/>
            <p:cNvSpPr>
              <a:spLocks noChangeArrowheads="1"/>
            </p:cNvSpPr>
            <p:nvPr/>
          </p:nvSpPr>
          <p:spPr bwMode="auto">
            <a:xfrm>
              <a:off x="5079" y="2659"/>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4613" name="Oval 262"/>
            <p:cNvSpPr>
              <a:spLocks noChangeArrowheads="1"/>
            </p:cNvSpPr>
            <p:nvPr/>
          </p:nvSpPr>
          <p:spPr bwMode="auto">
            <a:xfrm>
              <a:off x="5079" y="302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4614" name="Text Box 263"/>
            <p:cNvSpPr txBox="1">
              <a:spLocks noChangeArrowheads="1"/>
            </p:cNvSpPr>
            <p:nvPr/>
          </p:nvSpPr>
          <p:spPr bwMode="auto">
            <a:xfrm>
              <a:off x="4944" y="1386"/>
              <a:ext cx="13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1</a:t>
              </a:r>
            </a:p>
          </p:txBody>
        </p:sp>
        <p:sp>
          <p:nvSpPr>
            <p:cNvPr id="24615" name="Text Box 264"/>
            <p:cNvSpPr txBox="1">
              <a:spLocks noChangeArrowheads="1"/>
            </p:cNvSpPr>
            <p:nvPr/>
          </p:nvSpPr>
          <p:spPr bwMode="auto">
            <a:xfrm>
              <a:off x="4944" y="1758"/>
              <a:ext cx="13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2</a:t>
              </a:r>
            </a:p>
          </p:txBody>
        </p:sp>
        <p:sp>
          <p:nvSpPr>
            <p:cNvPr id="24616" name="Text Box 265"/>
            <p:cNvSpPr txBox="1">
              <a:spLocks noChangeArrowheads="1"/>
            </p:cNvSpPr>
            <p:nvPr/>
          </p:nvSpPr>
          <p:spPr bwMode="auto">
            <a:xfrm>
              <a:off x="4944" y="2134"/>
              <a:ext cx="13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3</a:t>
              </a:r>
            </a:p>
          </p:txBody>
        </p:sp>
        <p:sp>
          <p:nvSpPr>
            <p:cNvPr id="24617" name="Text Box 266"/>
            <p:cNvSpPr txBox="1">
              <a:spLocks noChangeArrowheads="1"/>
            </p:cNvSpPr>
            <p:nvPr/>
          </p:nvSpPr>
          <p:spPr bwMode="auto">
            <a:xfrm>
              <a:off x="4944" y="2506"/>
              <a:ext cx="13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4</a:t>
              </a:r>
            </a:p>
          </p:txBody>
        </p:sp>
        <p:sp>
          <p:nvSpPr>
            <p:cNvPr id="24618" name="Text Box 267"/>
            <p:cNvSpPr txBox="1">
              <a:spLocks noChangeArrowheads="1"/>
            </p:cNvSpPr>
            <p:nvPr/>
          </p:nvSpPr>
          <p:spPr bwMode="auto">
            <a:xfrm>
              <a:off x="4944" y="2880"/>
              <a:ext cx="13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5</a:t>
              </a:r>
            </a:p>
          </p:txBody>
        </p:sp>
        <p:sp>
          <p:nvSpPr>
            <p:cNvPr id="24619" name="Oval 268"/>
            <p:cNvSpPr>
              <a:spLocks noChangeArrowheads="1"/>
            </p:cNvSpPr>
            <p:nvPr/>
          </p:nvSpPr>
          <p:spPr bwMode="auto">
            <a:xfrm>
              <a:off x="5406" y="156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4620" name="Oval 269"/>
            <p:cNvSpPr>
              <a:spLocks noChangeArrowheads="1"/>
            </p:cNvSpPr>
            <p:nvPr/>
          </p:nvSpPr>
          <p:spPr bwMode="auto">
            <a:xfrm>
              <a:off x="5406" y="1929"/>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4621" name="Oval 270"/>
            <p:cNvSpPr>
              <a:spLocks noChangeArrowheads="1"/>
            </p:cNvSpPr>
            <p:nvPr/>
          </p:nvSpPr>
          <p:spPr bwMode="auto">
            <a:xfrm>
              <a:off x="5406" y="229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4622" name="Oval 271"/>
            <p:cNvSpPr>
              <a:spLocks noChangeArrowheads="1"/>
            </p:cNvSpPr>
            <p:nvPr/>
          </p:nvSpPr>
          <p:spPr bwMode="auto">
            <a:xfrm>
              <a:off x="5406" y="2659"/>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4623" name="Oval 272"/>
            <p:cNvSpPr>
              <a:spLocks noChangeArrowheads="1"/>
            </p:cNvSpPr>
            <p:nvPr/>
          </p:nvSpPr>
          <p:spPr bwMode="auto">
            <a:xfrm>
              <a:off x="5406" y="302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4624" name="Text Box 273"/>
            <p:cNvSpPr txBox="1">
              <a:spLocks noChangeArrowheads="1"/>
            </p:cNvSpPr>
            <p:nvPr/>
          </p:nvSpPr>
          <p:spPr bwMode="auto">
            <a:xfrm>
              <a:off x="5499" y="1386"/>
              <a:ext cx="13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a</a:t>
              </a:r>
            </a:p>
          </p:txBody>
        </p:sp>
        <p:sp>
          <p:nvSpPr>
            <p:cNvPr id="24625" name="Text Box 274"/>
            <p:cNvSpPr txBox="1">
              <a:spLocks noChangeArrowheads="1"/>
            </p:cNvSpPr>
            <p:nvPr/>
          </p:nvSpPr>
          <p:spPr bwMode="auto">
            <a:xfrm>
              <a:off x="5499" y="1758"/>
              <a:ext cx="13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b</a:t>
              </a:r>
            </a:p>
          </p:txBody>
        </p:sp>
        <p:sp>
          <p:nvSpPr>
            <p:cNvPr id="24626" name="Text Box 275"/>
            <p:cNvSpPr txBox="1">
              <a:spLocks noChangeArrowheads="1"/>
            </p:cNvSpPr>
            <p:nvPr/>
          </p:nvSpPr>
          <p:spPr bwMode="auto">
            <a:xfrm>
              <a:off x="5499" y="2134"/>
              <a:ext cx="13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c</a:t>
              </a:r>
            </a:p>
          </p:txBody>
        </p:sp>
        <p:sp>
          <p:nvSpPr>
            <p:cNvPr id="24627" name="Text Box 276"/>
            <p:cNvSpPr txBox="1">
              <a:spLocks noChangeArrowheads="1"/>
            </p:cNvSpPr>
            <p:nvPr/>
          </p:nvSpPr>
          <p:spPr bwMode="auto">
            <a:xfrm>
              <a:off x="5499" y="2506"/>
              <a:ext cx="13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d</a:t>
              </a:r>
            </a:p>
          </p:txBody>
        </p:sp>
        <p:sp>
          <p:nvSpPr>
            <p:cNvPr id="24628" name="Text Box 277"/>
            <p:cNvSpPr txBox="1">
              <a:spLocks noChangeArrowheads="1"/>
            </p:cNvSpPr>
            <p:nvPr/>
          </p:nvSpPr>
          <p:spPr bwMode="auto">
            <a:xfrm>
              <a:off x="5499" y="2880"/>
              <a:ext cx="13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e</a:t>
              </a:r>
            </a:p>
          </p:txBody>
        </p:sp>
        <p:sp>
          <p:nvSpPr>
            <p:cNvPr id="24629" name="Text Box 278"/>
            <p:cNvSpPr txBox="1">
              <a:spLocks noChangeArrowheads="1"/>
            </p:cNvSpPr>
            <p:nvPr/>
          </p:nvSpPr>
          <p:spPr bwMode="auto">
            <a:xfrm>
              <a:off x="5432" y="1152"/>
              <a:ext cx="13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B</a:t>
              </a:r>
            </a:p>
          </p:txBody>
        </p:sp>
        <p:sp>
          <p:nvSpPr>
            <p:cNvPr id="24630" name="Text Box 279"/>
            <p:cNvSpPr txBox="1">
              <a:spLocks noChangeArrowheads="1"/>
            </p:cNvSpPr>
            <p:nvPr/>
          </p:nvSpPr>
          <p:spPr bwMode="auto">
            <a:xfrm>
              <a:off x="5184" y="1002"/>
              <a:ext cx="184"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f</a:t>
              </a:r>
              <a:r>
                <a:rPr kumimoji="1" lang="en-US" altLang="zh-CN" sz="2400" baseline="-25000">
                  <a:solidFill>
                    <a:schemeClr val="tx1"/>
                  </a:solidFill>
                  <a:latin typeface="宋体" panose="02010600030101010101" pitchFamily="2" charset="-122"/>
                  <a:ea typeface="宋体" panose="02010600030101010101" pitchFamily="2" charset="-122"/>
                  <a:sym typeface="Symbol" panose="05050102010706020507" pitchFamily="18" charset="2"/>
                </a:rPr>
                <a:t>6</a:t>
              </a:r>
            </a:p>
          </p:txBody>
        </p:sp>
        <p:sp>
          <p:nvSpPr>
            <p:cNvPr id="24631" name="Line 280"/>
            <p:cNvSpPr>
              <a:spLocks noChangeShapeType="1"/>
            </p:cNvSpPr>
            <p:nvPr/>
          </p:nvSpPr>
          <p:spPr bwMode="auto">
            <a:xfrm>
              <a:off x="5144" y="1341"/>
              <a:ext cx="276" cy="0"/>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grpSp>
    </p:spTree>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82786">
                                            <p:txEl>
                                              <p:pRg st="0" end="0"/>
                                            </p:txEl>
                                          </p:spTgt>
                                        </p:tgtEl>
                                        <p:attrNameLst>
                                          <p:attrName>style.visibility</p:attrName>
                                        </p:attrNameLst>
                                      </p:cBhvr>
                                      <p:to>
                                        <p:strVal val="visible"/>
                                      </p:to>
                                    </p:set>
                                    <p:anim calcmode="lin" valueType="num">
                                      <p:cBhvr additive="base">
                                        <p:cTn id="7" dur="500" fill="hold"/>
                                        <p:tgtEl>
                                          <p:spTgt spid="17827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8278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82786">
                                            <p:txEl>
                                              <p:pRg st="1" end="1"/>
                                            </p:txEl>
                                          </p:spTgt>
                                        </p:tgtEl>
                                        <p:attrNameLst>
                                          <p:attrName>style.visibility</p:attrName>
                                        </p:attrNameLst>
                                      </p:cBhvr>
                                      <p:to>
                                        <p:strVal val="visible"/>
                                      </p:to>
                                    </p:set>
                                    <p:anim calcmode="lin" valueType="num">
                                      <p:cBhvr additive="base">
                                        <p:cTn id="13" dur="500" fill="hold"/>
                                        <p:tgtEl>
                                          <p:spTgt spid="178278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8278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82786">
                                            <p:txEl>
                                              <p:pRg st="2" end="2"/>
                                            </p:txEl>
                                          </p:spTgt>
                                        </p:tgtEl>
                                        <p:attrNameLst>
                                          <p:attrName>style.visibility</p:attrName>
                                        </p:attrNameLst>
                                      </p:cBhvr>
                                      <p:to>
                                        <p:strVal val="visible"/>
                                      </p:to>
                                    </p:set>
                                    <p:anim calcmode="lin" valueType="num">
                                      <p:cBhvr additive="base">
                                        <p:cTn id="19" dur="500" fill="hold"/>
                                        <p:tgtEl>
                                          <p:spTgt spid="178278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8278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82786">
                                            <p:txEl>
                                              <p:pRg st="3" end="3"/>
                                            </p:txEl>
                                          </p:spTgt>
                                        </p:tgtEl>
                                        <p:attrNameLst>
                                          <p:attrName>style.visibility</p:attrName>
                                        </p:attrNameLst>
                                      </p:cBhvr>
                                      <p:to>
                                        <p:strVal val="visible"/>
                                      </p:to>
                                    </p:set>
                                    <p:anim calcmode="lin" valueType="num">
                                      <p:cBhvr additive="base">
                                        <p:cTn id="25" dur="500" fill="hold"/>
                                        <p:tgtEl>
                                          <p:spTgt spid="178278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8278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82806"/>
                                        </p:tgtEl>
                                        <p:attrNameLst>
                                          <p:attrName>style.visibility</p:attrName>
                                        </p:attrNameLst>
                                      </p:cBhvr>
                                      <p:to>
                                        <p:strVal val="visible"/>
                                      </p:to>
                                    </p:set>
                                    <p:anim calcmode="lin" valueType="num">
                                      <p:cBhvr additive="base">
                                        <p:cTn id="31" dur="500" fill="hold"/>
                                        <p:tgtEl>
                                          <p:spTgt spid="1782806"/>
                                        </p:tgtEl>
                                        <p:attrNameLst>
                                          <p:attrName>ppt_x</p:attrName>
                                        </p:attrNameLst>
                                      </p:cBhvr>
                                      <p:tavLst>
                                        <p:tav tm="0">
                                          <p:val>
                                            <p:strVal val="0-#ppt_w/2"/>
                                          </p:val>
                                        </p:tav>
                                        <p:tav tm="100000">
                                          <p:val>
                                            <p:strVal val="#ppt_x"/>
                                          </p:val>
                                        </p:tav>
                                      </p:tavLst>
                                    </p:anim>
                                    <p:anim calcmode="lin" valueType="num">
                                      <p:cBhvr additive="base">
                                        <p:cTn id="32" dur="500" fill="hold"/>
                                        <p:tgtEl>
                                          <p:spTgt spid="178280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782788"/>
                                        </p:tgtEl>
                                        <p:attrNameLst>
                                          <p:attrName>style.visibility</p:attrName>
                                        </p:attrNameLst>
                                      </p:cBhvr>
                                      <p:to>
                                        <p:strVal val="visible"/>
                                      </p:to>
                                    </p:set>
                                    <p:anim calcmode="lin" valueType="num">
                                      <p:cBhvr additive="base">
                                        <p:cTn id="37" dur="500" fill="hold"/>
                                        <p:tgtEl>
                                          <p:spTgt spid="1782788"/>
                                        </p:tgtEl>
                                        <p:attrNameLst>
                                          <p:attrName>ppt_x</p:attrName>
                                        </p:attrNameLst>
                                      </p:cBhvr>
                                      <p:tavLst>
                                        <p:tav tm="0">
                                          <p:val>
                                            <p:strVal val="0-#ppt_w/2"/>
                                          </p:val>
                                        </p:tav>
                                        <p:tav tm="100000">
                                          <p:val>
                                            <p:strVal val="#ppt_x"/>
                                          </p:val>
                                        </p:tav>
                                      </p:tavLst>
                                    </p:anim>
                                    <p:anim calcmode="lin" valueType="num">
                                      <p:cBhvr additive="base">
                                        <p:cTn id="38" dur="500" fill="hold"/>
                                        <p:tgtEl>
                                          <p:spTgt spid="1782788"/>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500"/>
                            </p:stCondLst>
                            <p:childTnLst>
                              <p:par>
                                <p:cTn id="40" presetID="2" presetClass="entr" presetSubtype="8" fill="hold" grpId="0" nodeType="afterEffect">
                                  <p:stCondLst>
                                    <p:cond delay="0"/>
                                  </p:stCondLst>
                                  <p:childTnLst>
                                    <p:set>
                                      <p:cBhvr>
                                        <p:cTn id="41" dur="1" fill="hold">
                                          <p:stCondLst>
                                            <p:cond delay="0"/>
                                          </p:stCondLst>
                                        </p:cTn>
                                        <p:tgtEl>
                                          <p:spTgt spid="1782790"/>
                                        </p:tgtEl>
                                        <p:attrNameLst>
                                          <p:attrName>style.visibility</p:attrName>
                                        </p:attrNameLst>
                                      </p:cBhvr>
                                      <p:to>
                                        <p:strVal val="visible"/>
                                      </p:to>
                                    </p:set>
                                    <p:anim calcmode="lin" valueType="num">
                                      <p:cBhvr additive="base">
                                        <p:cTn id="42" dur="500" fill="hold"/>
                                        <p:tgtEl>
                                          <p:spTgt spid="1782790"/>
                                        </p:tgtEl>
                                        <p:attrNameLst>
                                          <p:attrName>ppt_x</p:attrName>
                                        </p:attrNameLst>
                                      </p:cBhvr>
                                      <p:tavLst>
                                        <p:tav tm="0">
                                          <p:val>
                                            <p:strVal val="0-#ppt_w/2"/>
                                          </p:val>
                                        </p:tav>
                                        <p:tav tm="100000">
                                          <p:val>
                                            <p:strVal val="#ppt_x"/>
                                          </p:val>
                                        </p:tav>
                                      </p:tavLst>
                                    </p:anim>
                                    <p:anim calcmode="lin" valueType="num">
                                      <p:cBhvr additive="base">
                                        <p:cTn id="43" dur="500" fill="hold"/>
                                        <p:tgtEl>
                                          <p:spTgt spid="1782790"/>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1000"/>
                            </p:stCondLst>
                            <p:childTnLst>
                              <p:par>
                                <p:cTn id="45" presetID="2" presetClass="entr" presetSubtype="8" fill="hold" grpId="0" nodeType="afterEffect">
                                  <p:stCondLst>
                                    <p:cond delay="0"/>
                                  </p:stCondLst>
                                  <p:childTnLst>
                                    <p:set>
                                      <p:cBhvr>
                                        <p:cTn id="46" dur="1" fill="hold">
                                          <p:stCondLst>
                                            <p:cond delay="0"/>
                                          </p:stCondLst>
                                        </p:cTn>
                                        <p:tgtEl>
                                          <p:spTgt spid="1782791"/>
                                        </p:tgtEl>
                                        <p:attrNameLst>
                                          <p:attrName>style.visibility</p:attrName>
                                        </p:attrNameLst>
                                      </p:cBhvr>
                                      <p:to>
                                        <p:strVal val="visible"/>
                                      </p:to>
                                    </p:set>
                                    <p:anim calcmode="lin" valueType="num">
                                      <p:cBhvr additive="base">
                                        <p:cTn id="47" dur="500" fill="hold"/>
                                        <p:tgtEl>
                                          <p:spTgt spid="1782791"/>
                                        </p:tgtEl>
                                        <p:attrNameLst>
                                          <p:attrName>ppt_x</p:attrName>
                                        </p:attrNameLst>
                                      </p:cBhvr>
                                      <p:tavLst>
                                        <p:tav tm="0">
                                          <p:val>
                                            <p:strVal val="0-#ppt_w/2"/>
                                          </p:val>
                                        </p:tav>
                                        <p:tav tm="100000">
                                          <p:val>
                                            <p:strVal val="#ppt_x"/>
                                          </p:val>
                                        </p:tav>
                                      </p:tavLst>
                                    </p:anim>
                                    <p:anim calcmode="lin" valueType="num">
                                      <p:cBhvr additive="base">
                                        <p:cTn id="48" dur="500" fill="hold"/>
                                        <p:tgtEl>
                                          <p:spTgt spid="1782791"/>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1500"/>
                            </p:stCondLst>
                            <p:childTnLst>
                              <p:par>
                                <p:cTn id="50" presetID="2" presetClass="entr" presetSubtype="8" fill="hold" grpId="0" nodeType="afterEffect">
                                  <p:stCondLst>
                                    <p:cond delay="0"/>
                                  </p:stCondLst>
                                  <p:childTnLst>
                                    <p:set>
                                      <p:cBhvr>
                                        <p:cTn id="51" dur="1" fill="hold">
                                          <p:stCondLst>
                                            <p:cond delay="0"/>
                                          </p:stCondLst>
                                        </p:cTn>
                                        <p:tgtEl>
                                          <p:spTgt spid="1782792"/>
                                        </p:tgtEl>
                                        <p:attrNameLst>
                                          <p:attrName>style.visibility</p:attrName>
                                        </p:attrNameLst>
                                      </p:cBhvr>
                                      <p:to>
                                        <p:strVal val="visible"/>
                                      </p:to>
                                    </p:set>
                                    <p:anim calcmode="lin" valueType="num">
                                      <p:cBhvr additive="base">
                                        <p:cTn id="52" dur="500" fill="hold"/>
                                        <p:tgtEl>
                                          <p:spTgt spid="1782792"/>
                                        </p:tgtEl>
                                        <p:attrNameLst>
                                          <p:attrName>ppt_x</p:attrName>
                                        </p:attrNameLst>
                                      </p:cBhvr>
                                      <p:tavLst>
                                        <p:tav tm="0">
                                          <p:val>
                                            <p:strVal val="0-#ppt_w/2"/>
                                          </p:val>
                                        </p:tav>
                                        <p:tav tm="100000">
                                          <p:val>
                                            <p:strVal val="#ppt_x"/>
                                          </p:val>
                                        </p:tav>
                                      </p:tavLst>
                                    </p:anim>
                                    <p:anim calcmode="lin" valueType="num">
                                      <p:cBhvr additive="base">
                                        <p:cTn id="53" dur="500" fill="hold"/>
                                        <p:tgtEl>
                                          <p:spTgt spid="1782792"/>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2000"/>
                            </p:stCondLst>
                            <p:childTnLst>
                              <p:par>
                                <p:cTn id="55" presetID="2" presetClass="entr" presetSubtype="8" fill="hold" grpId="0" nodeType="afterEffect">
                                  <p:stCondLst>
                                    <p:cond delay="0"/>
                                  </p:stCondLst>
                                  <p:childTnLst>
                                    <p:set>
                                      <p:cBhvr>
                                        <p:cTn id="56" dur="1" fill="hold">
                                          <p:stCondLst>
                                            <p:cond delay="0"/>
                                          </p:stCondLst>
                                        </p:cTn>
                                        <p:tgtEl>
                                          <p:spTgt spid="1782793"/>
                                        </p:tgtEl>
                                        <p:attrNameLst>
                                          <p:attrName>style.visibility</p:attrName>
                                        </p:attrNameLst>
                                      </p:cBhvr>
                                      <p:to>
                                        <p:strVal val="visible"/>
                                      </p:to>
                                    </p:set>
                                    <p:anim calcmode="lin" valueType="num">
                                      <p:cBhvr additive="base">
                                        <p:cTn id="57" dur="500" fill="hold"/>
                                        <p:tgtEl>
                                          <p:spTgt spid="1782793"/>
                                        </p:tgtEl>
                                        <p:attrNameLst>
                                          <p:attrName>ppt_x</p:attrName>
                                        </p:attrNameLst>
                                      </p:cBhvr>
                                      <p:tavLst>
                                        <p:tav tm="0">
                                          <p:val>
                                            <p:strVal val="0-#ppt_w/2"/>
                                          </p:val>
                                        </p:tav>
                                        <p:tav tm="100000">
                                          <p:val>
                                            <p:strVal val="#ppt_x"/>
                                          </p:val>
                                        </p:tav>
                                      </p:tavLst>
                                    </p:anim>
                                    <p:anim calcmode="lin" valueType="num">
                                      <p:cBhvr additive="base">
                                        <p:cTn id="58" dur="500" fill="hold"/>
                                        <p:tgtEl>
                                          <p:spTgt spid="1782793"/>
                                        </p:tgtEl>
                                        <p:attrNameLst>
                                          <p:attrName>ppt_y</p:attrName>
                                        </p:attrNameLst>
                                      </p:cBhvr>
                                      <p:tavLst>
                                        <p:tav tm="0">
                                          <p:val>
                                            <p:strVal val="#ppt_y"/>
                                          </p:val>
                                        </p:tav>
                                        <p:tav tm="100000">
                                          <p:val>
                                            <p:strVal val="#ppt_y"/>
                                          </p:val>
                                        </p:tav>
                                      </p:tavLst>
                                    </p:anim>
                                  </p:childTnLst>
                                </p:cTn>
                              </p:par>
                            </p:childTnLst>
                          </p:cTn>
                        </p:par>
                        <p:par>
                          <p:cTn id="59" fill="hold" nodeType="afterGroup">
                            <p:stCondLst>
                              <p:cond delay="2500"/>
                            </p:stCondLst>
                            <p:childTnLst>
                              <p:par>
                                <p:cTn id="60" presetID="2" presetClass="entr" presetSubtype="8" fill="hold" grpId="0" nodeType="afterEffect">
                                  <p:stCondLst>
                                    <p:cond delay="0"/>
                                  </p:stCondLst>
                                  <p:childTnLst>
                                    <p:set>
                                      <p:cBhvr>
                                        <p:cTn id="61" dur="1" fill="hold">
                                          <p:stCondLst>
                                            <p:cond delay="0"/>
                                          </p:stCondLst>
                                        </p:cTn>
                                        <p:tgtEl>
                                          <p:spTgt spid="1782794"/>
                                        </p:tgtEl>
                                        <p:attrNameLst>
                                          <p:attrName>style.visibility</p:attrName>
                                        </p:attrNameLst>
                                      </p:cBhvr>
                                      <p:to>
                                        <p:strVal val="visible"/>
                                      </p:to>
                                    </p:set>
                                    <p:anim calcmode="lin" valueType="num">
                                      <p:cBhvr additive="base">
                                        <p:cTn id="62" dur="500" fill="hold"/>
                                        <p:tgtEl>
                                          <p:spTgt spid="1782794"/>
                                        </p:tgtEl>
                                        <p:attrNameLst>
                                          <p:attrName>ppt_x</p:attrName>
                                        </p:attrNameLst>
                                      </p:cBhvr>
                                      <p:tavLst>
                                        <p:tav tm="0">
                                          <p:val>
                                            <p:strVal val="0-#ppt_w/2"/>
                                          </p:val>
                                        </p:tav>
                                        <p:tav tm="100000">
                                          <p:val>
                                            <p:strVal val="#ppt_x"/>
                                          </p:val>
                                        </p:tav>
                                      </p:tavLst>
                                    </p:anim>
                                    <p:anim calcmode="lin" valueType="num">
                                      <p:cBhvr additive="base">
                                        <p:cTn id="63" dur="500" fill="hold"/>
                                        <p:tgtEl>
                                          <p:spTgt spid="1782794"/>
                                        </p:tgtEl>
                                        <p:attrNameLst>
                                          <p:attrName>ppt_y</p:attrName>
                                        </p:attrNameLst>
                                      </p:cBhvr>
                                      <p:tavLst>
                                        <p:tav tm="0">
                                          <p:val>
                                            <p:strVal val="#ppt_y"/>
                                          </p:val>
                                        </p:tav>
                                        <p:tav tm="100000">
                                          <p:val>
                                            <p:strVal val="#ppt_y"/>
                                          </p:val>
                                        </p:tav>
                                      </p:tavLst>
                                    </p:anim>
                                  </p:childTnLst>
                                </p:cTn>
                              </p:par>
                            </p:childTnLst>
                          </p:cTn>
                        </p:par>
                        <p:par>
                          <p:cTn id="64" fill="hold" nodeType="afterGroup">
                            <p:stCondLst>
                              <p:cond delay="3000"/>
                            </p:stCondLst>
                            <p:childTnLst>
                              <p:par>
                                <p:cTn id="65" presetID="2" presetClass="entr" presetSubtype="8" fill="hold" grpId="0" nodeType="afterEffect">
                                  <p:stCondLst>
                                    <p:cond delay="0"/>
                                  </p:stCondLst>
                                  <p:childTnLst>
                                    <p:set>
                                      <p:cBhvr>
                                        <p:cTn id="66" dur="1" fill="hold">
                                          <p:stCondLst>
                                            <p:cond delay="0"/>
                                          </p:stCondLst>
                                        </p:cTn>
                                        <p:tgtEl>
                                          <p:spTgt spid="1782796"/>
                                        </p:tgtEl>
                                        <p:attrNameLst>
                                          <p:attrName>style.visibility</p:attrName>
                                        </p:attrNameLst>
                                      </p:cBhvr>
                                      <p:to>
                                        <p:strVal val="visible"/>
                                      </p:to>
                                    </p:set>
                                    <p:anim calcmode="lin" valueType="num">
                                      <p:cBhvr additive="base">
                                        <p:cTn id="67" dur="500" fill="hold"/>
                                        <p:tgtEl>
                                          <p:spTgt spid="1782796"/>
                                        </p:tgtEl>
                                        <p:attrNameLst>
                                          <p:attrName>ppt_x</p:attrName>
                                        </p:attrNameLst>
                                      </p:cBhvr>
                                      <p:tavLst>
                                        <p:tav tm="0">
                                          <p:val>
                                            <p:strVal val="0-#ppt_w/2"/>
                                          </p:val>
                                        </p:tav>
                                        <p:tav tm="100000">
                                          <p:val>
                                            <p:strVal val="#ppt_x"/>
                                          </p:val>
                                        </p:tav>
                                      </p:tavLst>
                                    </p:anim>
                                    <p:anim calcmode="lin" valueType="num">
                                      <p:cBhvr additive="base">
                                        <p:cTn id="68" dur="500" fill="hold"/>
                                        <p:tgtEl>
                                          <p:spTgt spid="1782796"/>
                                        </p:tgtEl>
                                        <p:attrNameLst>
                                          <p:attrName>ppt_y</p:attrName>
                                        </p:attrNameLst>
                                      </p:cBhvr>
                                      <p:tavLst>
                                        <p:tav tm="0">
                                          <p:val>
                                            <p:strVal val="#ppt_y"/>
                                          </p:val>
                                        </p:tav>
                                        <p:tav tm="100000">
                                          <p:val>
                                            <p:strVal val="#ppt_y"/>
                                          </p:val>
                                        </p:tav>
                                      </p:tavLst>
                                    </p:anim>
                                  </p:childTnLst>
                                </p:cTn>
                              </p:par>
                            </p:childTnLst>
                          </p:cTn>
                        </p:par>
                        <p:par>
                          <p:cTn id="69" fill="hold" nodeType="afterGroup">
                            <p:stCondLst>
                              <p:cond delay="3500"/>
                            </p:stCondLst>
                            <p:childTnLst>
                              <p:par>
                                <p:cTn id="70" presetID="2" presetClass="entr" presetSubtype="8" fill="hold" grpId="0" nodeType="afterEffect">
                                  <p:stCondLst>
                                    <p:cond delay="0"/>
                                  </p:stCondLst>
                                  <p:childTnLst>
                                    <p:set>
                                      <p:cBhvr>
                                        <p:cTn id="71" dur="1" fill="hold">
                                          <p:stCondLst>
                                            <p:cond delay="0"/>
                                          </p:stCondLst>
                                        </p:cTn>
                                        <p:tgtEl>
                                          <p:spTgt spid="1782797"/>
                                        </p:tgtEl>
                                        <p:attrNameLst>
                                          <p:attrName>style.visibility</p:attrName>
                                        </p:attrNameLst>
                                      </p:cBhvr>
                                      <p:to>
                                        <p:strVal val="visible"/>
                                      </p:to>
                                    </p:set>
                                    <p:anim calcmode="lin" valueType="num">
                                      <p:cBhvr additive="base">
                                        <p:cTn id="72" dur="500" fill="hold"/>
                                        <p:tgtEl>
                                          <p:spTgt spid="1782797"/>
                                        </p:tgtEl>
                                        <p:attrNameLst>
                                          <p:attrName>ppt_x</p:attrName>
                                        </p:attrNameLst>
                                      </p:cBhvr>
                                      <p:tavLst>
                                        <p:tav tm="0">
                                          <p:val>
                                            <p:strVal val="0-#ppt_w/2"/>
                                          </p:val>
                                        </p:tav>
                                        <p:tav tm="100000">
                                          <p:val>
                                            <p:strVal val="#ppt_x"/>
                                          </p:val>
                                        </p:tav>
                                      </p:tavLst>
                                    </p:anim>
                                    <p:anim calcmode="lin" valueType="num">
                                      <p:cBhvr additive="base">
                                        <p:cTn id="73" dur="500" fill="hold"/>
                                        <p:tgtEl>
                                          <p:spTgt spid="1782797"/>
                                        </p:tgtEl>
                                        <p:attrNameLst>
                                          <p:attrName>ppt_y</p:attrName>
                                        </p:attrNameLst>
                                      </p:cBhvr>
                                      <p:tavLst>
                                        <p:tav tm="0">
                                          <p:val>
                                            <p:strVal val="#ppt_y"/>
                                          </p:val>
                                        </p:tav>
                                        <p:tav tm="100000">
                                          <p:val>
                                            <p:strVal val="#ppt_y"/>
                                          </p:val>
                                        </p:tav>
                                      </p:tavLst>
                                    </p:anim>
                                  </p:childTnLst>
                                </p:cTn>
                              </p:par>
                            </p:childTnLst>
                          </p:cTn>
                        </p:par>
                        <p:par>
                          <p:cTn id="74" fill="hold" nodeType="afterGroup">
                            <p:stCondLst>
                              <p:cond delay="4000"/>
                            </p:stCondLst>
                            <p:childTnLst>
                              <p:par>
                                <p:cTn id="75" presetID="2" presetClass="entr" presetSubtype="8" fill="hold" grpId="0" nodeType="afterEffect">
                                  <p:stCondLst>
                                    <p:cond delay="0"/>
                                  </p:stCondLst>
                                  <p:childTnLst>
                                    <p:set>
                                      <p:cBhvr>
                                        <p:cTn id="76" dur="1" fill="hold">
                                          <p:stCondLst>
                                            <p:cond delay="0"/>
                                          </p:stCondLst>
                                        </p:cTn>
                                        <p:tgtEl>
                                          <p:spTgt spid="1782798"/>
                                        </p:tgtEl>
                                        <p:attrNameLst>
                                          <p:attrName>style.visibility</p:attrName>
                                        </p:attrNameLst>
                                      </p:cBhvr>
                                      <p:to>
                                        <p:strVal val="visible"/>
                                      </p:to>
                                    </p:set>
                                    <p:anim calcmode="lin" valueType="num">
                                      <p:cBhvr additive="base">
                                        <p:cTn id="77" dur="500" fill="hold"/>
                                        <p:tgtEl>
                                          <p:spTgt spid="1782798"/>
                                        </p:tgtEl>
                                        <p:attrNameLst>
                                          <p:attrName>ppt_x</p:attrName>
                                        </p:attrNameLst>
                                      </p:cBhvr>
                                      <p:tavLst>
                                        <p:tav tm="0">
                                          <p:val>
                                            <p:strVal val="0-#ppt_w/2"/>
                                          </p:val>
                                        </p:tav>
                                        <p:tav tm="100000">
                                          <p:val>
                                            <p:strVal val="#ppt_x"/>
                                          </p:val>
                                        </p:tav>
                                      </p:tavLst>
                                    </p:anim>
                                    <p:anim calcmode="lin" valueType="num">
                                      <p:cBhvr additive="base">
                                        <p:cTn id="78" dur="500" fill="hold"/>
                                        <p:tgtEl>
                                          <p:spTgt spid="1782798"/>
                                        </p:tgtEl>
                                        <p:attrNameLst>
                                          <p:attrName>ppt_y</p:attrName>
                                        </p:attrNameLst>
                                      </p:cBhvr>
                                      <p:tavLst>
                                        <p:tav tm="0">
                                          <p:val>
                                            <p:strVal val="#ppt_y"/>
                                          </p:val>
                                        </p:tav>
                                        <p:tav tm="100000">
                                          <p:val>
                                            <p:strVal val="#ppt_y"/>
                                          </p:val>
                                        </p:tav>
                                      </p:tavLst>
                                    </p:anim>
                                  </p:childTnLst>
                                </p:cTn>
                              </p:par>
                            </p:childTnLst>
                          </p:cTn>
                        </p:par>
                        <p:par>
                          <p:cTn id="79" fill="hold" nodeType="afterGroup">
                            <p:stCondLst>
                              <p:cond delay="4500"/>
                            </p:stCondLst>
                            <p:childTnLst>
                              <p:par>
                                <p:cTn id="80" presetID="2" presetClass="entr" presetSubtype="8" fill="hold" grpId="0" nodeType="afterEffect">
                                  <p:stCondLst>
                                    <p:cond delay="0"/>
                                  </p:stCondLst>
                                  <p:childTnLst>
                                    <p:set>
                                      <p:cBhvr>
                                        <p:cTn id="81" dur="1" fill="hold">
                                          <p:stCondLst>
                                            <p:cond delay="0"/>
                                          </p:stCondLst>
                                        </p:cTn>
                                        <p:tgtEl>
                                          <p:spTgt spid="1782799"/>
                                        </p:tgtEl>
                                        <p:attrNameLst>
                                          <p:attrName>style.visibility</p:attrName>
                                        </p:attrNameLst>
                                      </p:cBhvr>
                                      <p:to>
                                        <p:strVal val="visible"/>
                                      </p:to>
                                    </p:set>
                                    <p:anim calcmode="lin" valueType="num">
                                      <p:cBhvr additive="base">
                                        <p:cTn id="82" dur="500" fill="hold"/>
                                        <p:tgtEl>
                                          <p:spTgt spid="1782799"/>
                                        </p:tgtEl>
                                        <p:attrNameLst>
                                          <p:attrName>ppt_x</p:attrName>
                                        </p:attrNameLst>
                                      </p:cBhvr>
                                      <p:tavLst>
                                        <p:tav tm="0">
                                          <p:val>
                                            <p:strVal val="0-#ppt_w/2"/>
                                          </p:val>
                                        </p:tav>
                                        <p:tav tm="100000">
                                          <p:val>
                                            <p:strVal val="#ppt_x"/>
                                          </p:val>
                                        </p:tav>
                                      </p:tavLst>
                                    </p:anim>
                                    <p:anim calcmode="lin" valueType="num">
                                      <p:cBhvr additive="base">
                                        <p:cTn id="83" dur="500" fill="hold"/>
                                        <p:tgtEl>
                                          <p:spTgt spid="1782799"/>
                                        </p:tgtEl>
                                        <p:attrNameLst>
                                          <p:attrName>ppt_y</p:attrName>
                                        </p:attrNameLst>
                                      </p:cBhvr>
                                      <p:tavLst>
                                        <p:tav tm="0">
                                          <p:val>
                                            <p:strVal val="#ppt_y"/>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2" presetClass="entr" presetSubtype="8" fill="hold" grpId="0" nodeType="clickEffect">
                                  <p:stCondLst>
                                    <p:cond delay="0"/>
                                  </p:stCondLst>
                                  <p:childTnLst>
                                    <p:set>
                                      <p:cBhvr>
                                        <p:cTn id="87" dur="1" fill="hold">
                                          <p:stCondLst>
                                            <p:cond delay="0"/>
                                          </p:stCondLst>
                                        </p:cTn>
                                        <p:tgtEl>
                                          <p:spTgt spid="1782801"/>
                                        </p:tgtEl>
                                        <p:attrNameLst>
                                          <p:attrName>style.visibility</p:attrName>
                                        </p:attrNameLst>
                                      </p:cBhvr>
                                      <p:to>
                                        <p:strVal val="visible"/>
                                      </p:to>
                                    </p:set>
                                    <p:anim calcmode="lin" valueType="num">
                                      <p:cBhvr additive="base">
                                        <p:cTn id="88" dur="500" fill="hold"/>
                                        <p:tgtEl>
                                          <p:spTgt spid="1782801"/>
                                        </p:tgtEl>
                                        <p:attrNameLst>
                                          <p:attrName>ppt_x</p:attrName>
                                        </p:attrNameLst>
                                      </p:cBhvr>
                                      <p:tavLst>
                                        <p:tav tm="0">
                                          <p:val>
                                            <p:strVal val="0-#ppt_w/2"/>
                                          </p:val>
                                        </p:tav>
                                        <p:tav tm="100000">
                                          <p:val>
                                            <p:strVal val="#ppt_x"/>
                                          </p:val>
                                        </p:tav>
                                      </p:tavLst>
                                    </p:anim>
                                    <p:anim calcmode="lin" valueType="num">
                                      <p:cBhvr additive="base">
                                        <p:cTn id="89" dur="500" fill="hold"/>
                                        <p:tgtEl>
                                          <p:spTgt spid="1782801"/>
                                        </p:tgtEl>
                                        <p:attrNameLst>
                                          <p:attrName>ppt_y</p:attrName>
                                        </p:attrNameLst>
                                      </p:cBhvr>
                                      <p:tavLst>
                                        <p:tav tm="0">
                                          <p:val>
                                            <p:strVal val="#ppt_y"/>
                                          </p:val>
                                        </p:tav>
                                        <p:tav tm="100000">
                                          <p:val>
                                            <p:strVal val="#ppt_y"/>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2" presetClass="entr" presetSubtype="8" fill="hold" grpId="0" nodeType="clickEffect">
                                  <p:stCondLst>
                                    <p:cond delay="0"/>
                                  </p:stCondLst>
                                  <p:childTnLst>
                                    <p:set>
                                      <p:cBhvr>
                                        <p:cTn id="93" dur="1" fill="hold">
                                          <p:stCondLst>
                                            <p:cond delay="0"/>
                                          </p:stCondLst>
                                        </p:cTn>
                                        <p:tgtEl>
                                          <p:spTgt spid="1782802"/>
                                        </p:tgtEl>
                                        <p:attrNameLst>
                                          <p:attrName>style.visibility</p:attrName>
                                        </p:attrNameLst>
                                      </p:cBhvr>
                                      <p:to>
                                        <p:strVal val="visible"/>
                                      </p:to>
                                    </p:set>
                                    <p:anim calcmode="lin" valueType="num">
                                      <p:cBhvr additive="base">
                                        <p:cTn id="94" dur="500" fill="hold"/>
                                        <p:tgtEl>
                                          <p:spTgt spid="1782802"/>
                                        </p:tgtEl>
                                        <p:attrNameLst>
                                          <p:attrName>ppt_x</p:attrName>
                                        </p:attrNameLst>
                                      </p:cBhvr>
                                      <p:tavLst>
                                        <p:tav tm="0">
                                          <p:val>
                                            <p:strVal val="0-#ppt_w/2"/>
                                          </p:val>
                                        </p:tav>
                                        <p:tav tm="100000">
                                          <p:val>
                                            <p:strVal val="#ppt_x"/>
                                          </p:val>
                                        </p:tav>
                                      </p:tavLst>
                                    </p:anim>
                                    <p:anim calcmode="lin" valueType="num">
                                      <p:cBhvr additive="base">
                                        <p:cTn id="95" dur="500" fill="hold"/>
                                        <p:tgtEl>
                                          <p:spTgt spid="1782802"/>
                                        </p:tgtEl>
                                        <p:attrNameLst>
                                          <p:attrName>ppt_y</p:attrName>
                                        </p:attrNameLst>
                                      </p:cBhvr>
                                      <p:tavLst>
                                        <p:tav tm="0">
                                          <p:val>
                                            <p:strVal val="#ppt_y"/>
                                          </p:val>
                                        </p:tav>
                                        <p:tav tm="100000">
                                          <p:val>
                                            <p:strVal val="#ppt_y"/>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2" presetClass="entr" presetSubtype="8" fill="hold" grpId="0" nodeType="clickEffect">
                                  <p:stCondLst>
                                    <p:cond delay="0"/>
                                  </p:stCondLst>
                                  <p:childTnLst>
                                    <p:set>
                                      <p:cBhvr>
                                        <p:cTn id="99" dur="1" fill="hold">
                                          <p:stCondLst>
                                            <p:cond delay="0"/>
                                          </p:stCondLst>
                                        </p:cTn>
                                        <p:tgtEl>
                                          <p:spTgt spid="1782803"/>
                                        </p:tgtEl>
                                        <p:attrNameLst>
                                          <p:attrName>style.visibility</p:attrName>
                                        </p:attrNameLst>
                                      </p:cBhvr>
                                      <p:to>
                                        <p:strVal val="visible"/>
                                      </p:to>
                                    </p:set>
                                    <p:anim calcmode="lin" valueType="num">
                                      <p:cBhvr additive="base">
                                        <p:cTn id="100" dur="500" fill="hold"/>
                                        <p:tgtEl>
                                          <p:spTgt spid="1782803"/>
                                        </p:tgtEl>
                                        <p:attrNameLst>
                                          <p:attrName>ppt_x</p:attrName>
                                        </p:attrNameLst>
                                      </p:cBhvr>
                                      <p:tavLst>
                                        <p:tav tm="0">
                                          <p:val>
                                            <p:strVal val="0-#ppt_w/2"/>
                                          </p:val>
                                        </p:tav>
                                        <p:tav tm="100000">
                                          <p:val>
                                            <p:strVal val="#ppt_x"/>
                                          </p:val>
                                        </p:tav>
                                      </p:tavLst>
                                    </p:anim>
                                    <p:anim calcmode="lin" valueType="num">
                                      <p:cBhvr additive="base">
                                        <p:cTn id="101" dur="500" fill="hold"/>
                                        <p:tgtEl>
                                          <p:spTgt spid="1782803"/>
                                        </p:tgtEl>
                                        <p:attrNameLst>
                                          <p:attrName>ppt_y</p:attrName>
                                        </p:attrNameLst>
                                      </p:cBhvr>
                                      <p:tavLst>
                                        <p:tav tm="0">
                                          <p:val>
                                            <p:strVal val="#ppt_y"/>
                                          </p:val>
                                        </p:tav>
                                        <p:tav tm="100000">
                                          <p:val>
                                            <p:strVal val="#ppt_y"/>
                                          </p:val>
                                        </p:tav>
                                      </p:tavLst>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 presetClass="entr" presetSubtype="8" fill="hold" grpId="0" nodeType="clickEffect">
                                  <p:stCondLst>
                                    <p:cond delay="0"/>
                                  </p:stCondLst>
                                  <p:childTnLst>
                                    <p:set>
                                      <p:cBhvr>
                                        <p:cTn id="105" dur="1" fill="hold">
                                          <p:stCondLst>
                                            <p:cond delay="0"/>
                                          </p:stCondLst>
                                        </p:cTn>
                                        <p:tgtEl>
                                          <p:spTgt spid="1782804"/>
                                        </p:tgtEl>
                                        <p:attrNameLst>
                                          <p:attrName>style.visibility</p:attrName>
                                        </p:attrNameLst>
                                      </p:cBhvr>
                                      <p:to>
                                        <p:strVal val="visible"/>
                                      </p:to>
                                    </p:set>
                                    <p:anim calcmode="lin" valueType="num">
                                      <p:cBhvr additive="base">
                                        <p:cTn id="106" dur="500" fill="hold"/>
                                        <p:tgtEl>
                                          <p:spTgt spid="1782804"/>
                                        </p:tgtEl>
                                        <p:attrNameLst>
                                          <p:attrName>ppt_x</p:attrName>
                                        </p:attrNameLst>
                                      </p:cBhvr>
                                      <p:tavLst>
                                        <p:tav tm="0">
                                          <p:val>
                                            <p:strVal val="0-#ppt_w/2"/>
                                          </p:val>
                                        </p:tav>
                                        <p:tav tm="100000">
                                          <p:val>
                                            <p:strVal val="#ppt_x"/>
                                          </p:val>
                                        </p:tav>
                                      </p:tavLst>
                                    </p:anim>
                                    <p:anim calcmode="lin" valueType="num">
                                      <p:cBhvr additive="base">
                                        <p:cTn id="107" dur="500" fill="hold"/>
                                        <p:tgtEl>
                                          <p:spTgt spid="1782804"/>
                                        </p:tgtEl>
                                        <p:attrNameLst>
                                          <p:attrName>ppt_y</p:attrName>
                                        </p:attrNameLst>
                                      </p:cBhvr>
                                      <p:tavLst>
                                        <p:tav tm="0">
                                          <p:val>
                                            <p:strVal val="#ppt_y"/>
                                          </p:val>
                                        </p:tav>
                                        <p:tav tm="100000">
                                          <p:val>
                                            <p:strVal val="#ppt_y"/>
                                          </p:val>
                                        </p:tav>
                                      </p:tavLst>
                                    </p:anim>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 presetClass="entr" presetSubtype="8" fill="hold" grpId="0" nodeType="clickEffect">
                                  <p:stCondLst>
                                    <p:cond delay="0"/>
                                  </p:stCondLst>
                                  <p:childTnLst>
                                    <p:set>
                                      <p:cBhvr>
                                        <p:cTn id="111" dur="1" fill="hold">
                                          <p:stCondLst>
                                            <p:cond delay="0"/>
                                          </p:stCondLst>
                                        </p:cTn>
                                        <p:tgtEl>
                                          <p:spTgt spid="1782805"/>
                                        </p:tgtEl>
                                        <p:attrNameLst>
                                          <p:attrName>style.visibility</p:attrName>
                                        </p:attrNameLst>
                                      </p:cBhvr>
                                      <p:to>
                                        <p:strVal val="visible"/>
                                      </p:to>
                                    </p:set>
                                    <p:anim calcmode="lin" valueType="num">
                                      <p:cBhvr additive="base">
                                        <p:cTn id="112" dur="500" fill="hold"/>
                                        <p:tgtEl>
                                          <p:spTgt spid="1782805"/>
                                        </p:tgtEl>
                                        <p:attrNameLst>
                                          <p:attrName>ppt_x</p:attrName>
                                        </p:attrNameLst>
                                      </p:cBhvr>
                                      <p:tavLst>
                                        <p:tav tm="0">
                                          <p:val>
                                            <p:strVal val="0-#ppt_w/2"/>
                                          </p:val>
                                        </p:tav>
                                        <p:tav tm="100000">
                                          <p:val>
                                            <p:strVal val="#ppt_x"/>
                                          </p:val>
                                        </p:tav>
                                      </p:tavLst>
                                    </p:anim>
                                    <p:anim calcmode="lin" valueType="num">
                                      <p:cBhvr additive="base">
                                        <p:cTn id="113" dur="500" fill="hold"/>
                                        <p:tgtEl>
                                          <p:spTgt spid="1782805"/>
                                        </p:tgtEl>
                                        <p:attrNameLst>
                                          <p:attrName>ppt_y</p:attrName>
                                        </p:attrNameLst>
                                      </p:cBhvr>
                                      <p:tavLst>
                                        <p:tav tm="0">
                                          <p:val>
                                            <p:strVal val="#ppt_y"/>
                                          </p:val>
                                        </p:tav>
                                        <p:tav tm="100000">
                                          <p:val>
                                            <p:strVal val="#ppt_y"/>
                                          </p:val>
                                        </p:tav>
                                      </p:tavLst>
                                    </p:anim>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 presetClass="entr" presetSubtype="8" fill="hold" grpId="0" nodeType="clickEffect">
                                  <p:stCondLst>
                                    <p:cond delay="0"/>
                                  </p:stCondLst>
                                  <p:childTnLst>
                                    <p:set>
                                      <p:cBhvr>
                                        <p:cTn id="117" dur="1" fill="hold">
                                          <p:stCondLst>
                                            <p:cond delay="0"/>
                                          </p:stCondLst>
                                        </p:cTn>
                                        <p:tgtEl>
                                          <p:spTgt spid="1782807"/>
                                        </p:tgtEl>
                                        <p:attrNameLst>
                                          <p:attrName>style.visibility</p:attrName>
                                        </p:attrNameLst>
                                      </p:cBhvr>
                                      <p:to>
                                        <p:strVal val="visible"/>
                                      </p:to>
                                    </p:set>
                                    <p:anim calcmode="lin" valueType="num">
                                      <p:cBhvr additive="base">
                                        <p:cTn id="118" dur="500" fill="hold"/>
                                        <p:tgtEl>
                                          <p:spTgt spid="1782807"/>
                                        </p:tgtEl>
                                        <p:attrNameLst>
                                          <p:attrName>ppt_x</p:attrName>
                                        </p:attrNameLst>
                                      </p:cBhvr>
                                      <p:tavLst>
                                        <p:tav tm="0">
                                          <p:val>
                                            <p:strVal val="0-#ppt_w/2"/>
                                          </p:val>
                                        </p:tav>
                                        <p:tav tm="100000">
                                          <p:val>
                                            <p:strVal val="#ppt_x"/>
                                          </p:val>
                                        </p:tav>
                                      </p:tavLst>
                                    </p:anim>
                                    <p:anim calcmode="lin" valueType="num">
                                      <p:cBhvr additive="base">
                                        <p:cTn id="119" dur="500" fill="hold"/>
                                        <p:tgtEl>
                                          <p:spTgt spid="1782807"/>
                                        </p:tgtEl>
                                        <p:attrNameLst>
                                          <p:attrName>ppt_y</p:attrName>
                                        </p:attrNameLst>
                                      </p:cBhvr>
                                      <p:tavLst>
                                        <p:tav tm="0">
                                          <p:val>
                                            <p:strVal val="#ppt_y"/>
                                          </p:val>
                                        </p:tav>
                                        <p:tav tm="100000">
                                          <p:val>
                                            <p:strVal val="#ppt_y"/>
                                          </p:val>
                                        </p:tav>
                                      </p:tavLst>
                                    </p:anim>
                                  </p:childTnLst>
                                </p:cTn>
                              </p:par>
                            </p:childTnLst>
                          </p:cTn>
                        </p:par>
                        <p:par>
                          <p:cTn id="120" fill="hold" nodeType="afterGroup">
                            <p:stCondLst>
                              <p:cond delay="500"/>
                            </p:stCondLst>
                            <p:childTnLst>
                              <p:par>
                                <p:cTn id="121" presetID="2" presetClass="entr" presetSubtype="8" fill="hold" grpId="0" nodeType="afterEffect">
                                  <p:stCondLst>
                                    <p:cond delay="0"/>
                                  </p:stCondLst>
                                  <p:childTnLst>
                                    <p:set>
                                      <p:cBhvr>
                                        <p:cTn id="122" dur="1" fill="hold">
                                          <p:stCondLst>
                                            <p:cond delay="0"/>
                                          </p:stCondLst>
                                        </p:cTn>
                                        <p:tgtEl>
                                          <p:spTgt spid="1782808"/>
                                        </p:tgtEl>
                                        <p:attrNameLst>
                                          <p:attrName>style.visibility</p:attrName>
                                        </p:attrNameLst>
                                      </p:cBhvr>
                                      <p:to>
                                        <p:strVal val="visible"/>
                                      </p:to>
                                    </p:set>
                                    <p:anim calcmode="lin" valueType="num">
                                      <p:cBhvr additive="base">
                                        <p:cTn id="123" dur="500" fill="hold"/>
                                        <p:tgtEl>
                                          <p:spTgt spid="1782808"/>
                                        </p:tgtEl>
                                        <p:attrNameLst>
                                          <p:attrName>ppt_x</p:attrName>
                                        </p:attrNameLst>
                                      </p:cBhvr>
                                      <p:tavLst>
                                        <p:tav tm="0">
                                          <p:val>
                                            <p:strVal val="0-#ppt_w/2"/>
                                          </p:val>
                                        </p:tav>
                                        <p:tav tm="100000">
                                          <p:val>
                                            <p:strVal val="#ppt_x"/>
                                          </p:val>
                                        </p:tav>
                                      </p:tavLst>
                                    </p:anim>
                                    <p:anim calcmode="lin" valueType="num">
                                      <p:cBhvr additive="base">
                                        <p:cTn id="124" dur="500" fill="hold"/>
                                        <p:tgtEl>
                                          <p:spTgt spid="1782808"/>
                                        </p:tgtEl>
                                        <p:attrNameLst>
                                          <p:attrName>ppt_y</p:attrName>
                                        </p:attrNameLst>
                                      </p:cBhvr>
                                      <p:tavLst>
                                        <p:tav tm="0">
                                          <p:val>
                                            <p:strVal val="#ppt_y"/>
                                          </p:val>
                                        </p:tav>
                                        <p:tav tm="100000">
                                          <p:val>
                                            <p:strVal val="#ppt_y"/>
                                          </p:val>
                                        </p:tav>
                                      </p:tavLst>
                                    </p:anim>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5" presetClass="exit" presetSubtype="0" fill="hold" grpId="1" nodeType="clickEffect">
                                  <p:stCondLst>
                                    <p:cond delay="0"/>
                                  </p:stCondLst>
                                  <p:childTnLst>
                                    <p:animEffect transition="out" filter="fade">
                                      <p:cBhvr>
                                        <p:cTn id="128" dur="1000" accel="50000">
                                          <p:stCondLst>
                                            <p:cond delay="0"/>
                                          </p:stCondLst>
                                        </p:cTn>
                                        <p:tgtEl>
                                          <p:spTgt spid="1782805"/>
                                        </p:tgtEl>
                                      </p:cBhvr>
                                    </p:animEffect>
                                    <p:anim calcmode="lin" valueType="num">
                                      <p:cBhvr>
                                        <p:cTn id="129" dur="500" accel="50000">
                                          <p:stCondLst>
                                            <p:cond delay="0"/>
                                          </p:stCondLst>
                                        </p:cTn>
                                        <p:tgtEl>
                                          <p:spTgt spid="1782805"/>
                                        </p:tgtEl>
                                        <p:attrNameLst>
                                          <p:attrName>ppt_y</p:attrName>
                                        </p:attrNameLst>
                                      </p:cBhvr>
                                      <p:tavLst>
                                        <p:tav tm="0">
                                          <p:val>
                                            <p:strVal val="ppt_y"/>
                                          </p:val>
                                        </p:tav>
                                        <p:tav tm="100000">
                                          <p:val>
                                            <p:strVal val="ppt_y+.1"/>
                                          </p:val>
                                        </p:tav>
                                      </p:tavLst>
                                    </p:anim>
                                    <p:anim calcmode="lin" valueType="num">
                                      <p:cBhvr>
                                        <p:cTn id="130" dur="500" decel="50000">
                                          <p:stCondLst>
                                            <p:cond delay="500"/>
                                          </p:stCondLst>
                                        </p:cTn>
                                        <p:tgtEl>
                                          <p:spTgt spid="1782805"/>
                                        </p:tgtEl>
                                        <p:attrNameLst>
                                          <p:attrName>ppt_y</p:attrName>
                                        </p:attrNameLst>
                                      </p:cBhvr>
                                      <p:tavLst>
                                        <p:tav tm="0">
                                          <p:val>
                                            <p:strVal val="ppt_y"/>
                                          </p:val>
                                        </p:tav>
                                        <p:tav tm="100000">
                                          <p:val>
                                            <p:strVal val="ppt_y-.1"/>
                                          </p:val>
                                        </p:tav>
                                      </p:tavLst>
                                    </p:anim>
                                    <p:anim calcmode="lin" valueType="num">
                                      <p:cBhvr>
                                        <p:cTn id="131" dur="500" accel="50000">
                                          <p:stCondLst>
                                            <p:cond delay="500"/>
                                          </p:stCondLst>
                                        </p:cTn>
                                        <p:tgtEl>
                                          <p:spTgt spid="1782805"/>
                                        </p:tgtEl>
                                        <p:attrNameLst>
                                          <p:attrName>ppt_x</p:attrName>
                                        </p:attrNameLst>
                                      </p:cBhvr>
                                      <p:tavLst>
                                        <p:tav tm="0">
                                          <p:val>
                                            <p:strVal val="ppt_x"/>
                                          </p:val>
                                        </p:tav>
                                        <p:tav tm="100000">
                                          <p:val>
                                            <p:strVal val="ppt_x+.4"/>
                                          </p:val>
                                        </p:tav>
                                      </p:tavLst>
                                    </p:anim>
                                    <p:anim calcmode="lin" valueType="num">
                                      <p:cBhvr>
                                        <p:cTn id="132" dur="1000"/>
                                        <p:tgtEl>
                                          <p:spTgt spid="1782805"/>
                                        </p:tgtEl>
                                        <p:attrNameLst>
                                          <p:attrName>ppt_h</p:attrName>
                                        </p:attrNameLst>
                                      </p:cBhvr>
                                      <p:tavLst>
                                        <p:tav tm="0">
                                          <p:val>
                                            <p:strVal val="ppt_h"/>
                                          </p:val>
                                        </p:tav>
                                        <p:tav tm="100000">
                                          <p:val>
                                            <p:strVal val="ppt_h"/>
                                          </p:val>
                                        </p:tav>
                                      </p:tavLst>
                                    </p:anim>
                                    <p:anim calcmode="lin" valueType="num">
                                      <p:cBhvr>
                                        <p:cTn id="133" dur="500" accel="50000">
                                          <p:stCondLst>
                                            <p:cond delay="0"/>
                                          </p:stCondLst>
                                        </p:cTn>
                                        <p:tgtEl>
                                          <p:spTgt spid="1782805"/>
                                        </p:tgtEl>
                                        <p:attrNameLst>
                                          <p:attrName>ppt_w</p:attrName>
                                        </p:attrNameLst>
                                      </p:cBhvr>
                                      <p:tavLst>
                                        <p:tav tm="0">
                                          <p:val>
                                            <p:strVal val="ppt_w"/>
                                          </p:val>
                                        </p:tav>
                                        <p:tav tm="100000">
                                          <p:val>
                                            <p:strVal val="ppt_w*.05"/>
                                          </p:val>
                                        </p:tav>
                                      </p:tavLst>
                                    </p:anim>
                                    <p:anim calcmode="lin" valueType="num">
                                      <p:cBhvr>
                                        <p:cTn id="134" dur="500" decel="50000">
                                          <p:stCondLst>
                                            <p:cond delay="500"/>
                                          </p:stCondLst>
                                        </p:cTn>
                                        <p:tgtEl>
                                          <p:spTgt spid="1782805"/>
                                        </p:tgtEl>
                                        <p:attrNameLst>
                                          <p:attrName>ppt_w</p:attrName>
                                        </p:attrNameLst>
                                      </p:cBhvr>
                                      <p:tavLst>
                                        <p:tav tm="0">
                                          <p:val>
                                            <p:strVal val="ppt_w"/>
                                          </p:val>
                                        </p:tav>
                                        <p:tav tm="100000">
                                          <p:val>
                                            <p:strVal val="ppt_w/.05"/>
                                          </p:val>
                                        </p:tav>
                                      </p:tavLst>
                                    </p:anim>
                                    <p:anim calcmode="lin" valueType="num">
                                      <p:cBhvr>
                                        <p:cTn id="135" dur="500" accel="50000">
                                          <p:stCondLst>
                                            <p:cond delay="500"/>
                                          </p:stCondLst>
                                        </p:cTn>
                                        <p:tgtEl>
                                          <p:spTgt spid="1782805"/>
                                        </p:tgtEl>
                                        <p:attrNameLst>
                                          <p:attrName>style.rotation</p:attrName>
                                        </p:attrNameLst>
                                      </p:cBhvr>
                                      <p:tavLst>
                                        <p:tav tm="0">
                                          <p:val>
                                            <p:fltVal val="0"/>
                                          </p:val>
                                        </p:tav>
                                        <p:tav tm="100000">
                                          <p:val>
                                            <p:fltVal val="-90"/>
                                          </p:val>
                                        </p:tav>
                                      </p:tavLst>
                                    </p:anim>
                                    <p:set>
                                      <p:cBhvr>
                                        <p:cTn id="136" dur="1" fill="hold">
                                          <p:stCondLst>
                                            <p:cond delay="999"/>
                                          </p:stCondLst>
                                        </p:cTn>
                                        <p:tgtEl>
                                          <p:spTgt spid="1782805"/>
                                        </p:tgtEl>
                                        <p:attrNameLst>
                                          <p:attrName>style.visibility</p:attrName>
                                        </p:attrNameLst>
                                      </p:cBhvr>
                                      <p:to>
                                        <p:strVal val="hidden"/>
                                      </p:to>
                                    </p:se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0" presetClass="entr" presetSubtype="0" fill="hold" nodeType="clickEffect">
                                  <p:stCondLst>
                                    <p:cond delay="0"/>
                                  </p:stCondLst>
                                  <p:childTnLst>
                                    <p:set>
                                      <p:cBhvr>
                                        <p:cTn id="140" dur="1" fill="hold">
                                          <p:stCondLst>
                                            <p:cond delay="0"/>
                                          </p:stCondLst>
                                        </p:cTn>
                                        <p:tgtEl>
                                          <p:spTgt spid="2"/>
                                        </p:tgtEl>
                                        <p:attrNameLst>
                                          <p:attrName>style.visibility</p:attrName>
                                        </p:attrNameLst>
                                      </p:cBhvr>
                                      <p:to>
                                        <p:strVal val="visible"/>
                                      </p:to>
                                    </p:set>
                                    <p:animEffect transition="in" filter="wedge">
                                      <p:cBhvr>
                                        <p:cTn id="141" dur="2000"/>
                                        <p:tgtEl>
                                          <p:spTgt spid="2"/>
                                        </p:tgtEl>
                                      </p:cBhvr>
                                    </p:animEffect>
                                  </p:childTnLst>
                                </p:cTn>
                              </p:par>
                            </p:childTnLst>
                          </p:cTn>
                        </p:par>
                        <p:par>
                          <p:cTn id="142" fill="hold" nodeType="afterGroup">
                            <p:stCondLst>
                              <p:cond delay="2000"/>
                            </p:stCondLst>
                            <p:childTnLst>
                              <p:par>
                                <p:cTn id="143" presetID="20" presetClass="entr" presetSubtype="0" fill="hold" nodeType="afterEffect">
                                  <p:stCondLst>
                                    <p:cond delay="0"/>
                                  </p:stCondLst>
                                  <p:childTnLst>
                                    <p:set>
                                      <p:cBhvr>
                                        <p:cTn id="144" dur="1" fill="hold">
                                          <p:stCondLst>
                                            <p:cond delay="0"/>
                                          </p:stCondLst>
                                        </p:cTn>
                                        <p:tgtEl>
                                          <p:spTgt spid="3"/>
                                        </p:tgtEl>
                                        <p:attrNameLst>
                                          <p:attrName>style.visibility</p:attrName>
                                        </p:attrNameLst>
                                      </p:cBhvr>
                                      <p:to>
                                        <p:strVal val="visible"/>
                                      </p:to>
                                    </p:set>
                                    <p:animEffect transition="in" filter="wedge">
                                      <p:cBhvr>
                                        <p:cTn id="145" dur="2000"/>
                                        <p:tgtEl>
                                          <p:spTgt spid="3"/>
                                        </p:tgtEl>
                                      </p:cBhvr>
                                    </p:animEffect>
                                  </p:childTnLst>
                                </p:cTn>
                              </p:par>
                            </p:childTnLst>
                          </p:cTn>
                        </p:par>
                        <p:par>
                          <p:cTn id="146" fill="hold" nodeType="afterGroup">
                            <p:stCondLst>
                              <p:cond delay="4000"/>
                            </p:stCondLst>
                            <p:childTnLst>
                              <p:par>
                                <p:cTn id="147" presetID="20" presetClass="entr" presetSubtype="0" fill="hold" nodeType="afterEffect">
                                  <p:stCondLst>
                                    <p:cond delay="0"/>
                                  </p:stCondLst>
                                  <p:childTnLst>
                                    <p:set>
                                      <p:cBhvr>
                                        <p:cTn id="148" dur="1" fill="hold">
                                          <p:stCondLst>
                                            <p:cond delay="0"/>
                                          </p:stCondLst>
                                        </p:cTn>
                                        <p:tgtEl>
                                          <p:spTgt spid="4"/>
                                        </p:tgtEl>
                                        <p:attrNameLst>
                                          <p:attrName>style.visibility</p:attrName>
                                        </p:attrNameLst>
                                      </p:cBhvr>
                                      <p:to>
                                        <p:strVal val="visible"/>
                                      </p:to>
                                    </p:set>
                                    <p:animEffect transition="in" filter="wedge">
                                      <p:cBhvr>
                                        <p:cTn id="149" dur="2000"/>
                                        <p:tgtEl>
                                          <p:spTgt spid="4"/>
                                        </p:tgtEl>
                                      </p:cBhvr>
                                    </p:animEffect>
                                  </p:childTnLst>
                                </p:cTn>
                              </p:par>
                            </p:childTnLst>
                          </p:cTn>
                        </p:par>
                        <p:par>
                          <p:cTn id="150" fill="hold" nodeType="afterGroup">
                            <p:stCondLst>
                              <p:cond delay="6000"/>
                            </p:stCondLst>
                            <p:childTnLst>
                              <p:par>
                                <p:cTn id="151" presetID="20" presetClass="entr" presetSubtype="0" fill="hold" nodeType="afterEffect">
                                  <p:stCondLst>
                                    <p:cond delay="0"/>
                                  </p:stCondLst>
                                  <p:childTnLst>
                                    <p:set>
                                      <p:cBhvr>
                                        <p:cTn id="152" dur="1" fill="hold">
                                          <p:stCondLst>
                                            <p:cond delay="0"/>
                                          </p:stCondLst>
                                        </p:cTn>
                                        <p:tgtEl>
                                          <p:spTgt spid="5"/>
                                        </p:tgtEl>
                                        <p:attrNameLst>
                                          <p:attrName>style.visibility</p:attrName>
                                        </p:attrNameLst>
                                      </p:cBhvr>
                                      <p:to>
                                        <p:strVal val="visible"/>
                                      </p:to>
                                    </p:set>
                                    <p:animEffect transition="in" filter="wedge">
                                      <p:cBhvr>
                                        <p:cTn id="15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2786" grpId="0" build="p" autoUpdateAnimBg="0"/>
      <p:bldP spid="1782788" grpId="0" animBg="1"/>
      <p:bldP spid="1782794" grpId="0" animBg="1"/>
      <p:bldP spid="1782801" grpId="0" animBg="1"/>
      <p:bldP spid="1782802" grpId="0" animBg="1"/>
      <p:bldP spid="1782803" grpId="0" animBg="1"/>
      <p:bldP spid="1782804" grpId="0" animBg="1"/>
      <p:bldP spid="1782806" grpId="0" autoUpdateAnimBg="0"/>
      <p:bldP spid="1782808" grpId="0" animBg="1"/>
      <p:bldP spid="1782790" grpId="0" animBg="1"/>
      <p:bldP spid="1782791" grpId="0" animBg="1"/>
      <p:bldP spid="1782792" grpId="0" animBg="1"/>
      <p:bldP spid="1782793" grpId="0" animBg="1"/>
      <p:bldP spid="1782796" grpId="0" animBg="1"/>
      <p:bldP spid="1782797" grpId="0" animBg="1"/>
      <p:bldP spid="1782798" grpId="0" animBg="1"/>
      <p:bldP spid="1782799" grpId="0" animBg="1"/>
      <p:bldP spid="1782805" grpId="0" animBg="1"/>
      <p:bldP spid="1782805" grpId="1" animBg="1"/>
      <p:bldP spid="178280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EA33332E-F9B2-4F95-8C77-D95C5D8092D9}"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25603" name="Rectangle 2"/>
          <p:cNvSpPr>
            <a:spLocks noGrp="1" noChangeArrowheads="1"/>
          </p:cNvSpPr>
          <p:nvPr>
            <p:ph type="title"/>
          </p:nvPr>
        </p:nvSpPr>
        <p:spPr/>
        <p:txBody>
          <a:bodyPr/>
          <a:lstStyle/>
          <a:p>
            <a:pPr eaLnBrk="1" hangingPunct="1"/>
            <a:r>
              <a:rPr lang="zh-CN" altLang="en-US" smtClean="0"/>
              <a:t>定理</a:t>
            </a:r>
            <a:r>
              <a:rPr lang="en-US" altLang="zh-CN" smtClean="0"/>
              <a:t>8.2.1</a:t>
            </a:r>
            <a:endParaRPr lang="zh-CN" altLang="en-US" smtClean="0"/>
          </a:p>
        </p:txBody>
      </p:sp>
      <p:sp>
        <p:nvSpPr>
          <p:cNvPr id="1783811" name="Rectangle 3"/>
          <p:cNvSpPr>
            <a:spLocks noGrp="1" noChangeArrowheads="1"/>
          </p:cNvSpPr>
          <p:nvPr>
            <p:ph type="body" idx="1"/>
          </p:nvPr>
        </p:nvSpPr>
        <p:spPr>
          <a:xfrm>
            <a:off x="539750" y="1268413"/>
            <a:ext cx="8191500" cy="5178425"/>
          </a:xfrm>
        </p:spPr>
        <p:txBody>
          <a:bodyPr/>
          <a:lstStyle/>
          <a:p>
            <a:pPr marL="0" indent="0" eaLnBrk="1" hangingPunct="1">
              <a:spcBef>
                <a:spcPct val="10000"/>
              </a:spcBef>
              <a:buFont typeface="Wingdings" panose="05000000000000000000" pitchFamily="2" charset="2"/>
              <a:buNone/>
            </a:pPr>
            <a:r>
              <a:rPr lang="zh-CN" altLang="en-US" smtClean="0">
                <a:solidFill>
                  <a:srgbClr val="FF0000"/>
                </a:solidFill>
              </a:rPr>
              <a:t>设</a:t>
            </a:r>
            <a:r>
              <a:rPr lang="en-US" altLang="zh-CN" smtClean="0">
                <a:solidFill>
                  <a:srgbClr val="FF0000"/>
                </a:solidFill>
              </a:rPr>
              <a:t>A</a:t>
            </a:r>
            <a:r>
              <a:rPr lang="zh-CN" altLang="en-US" smtClean="0">
                <a:solidFill>
                  <a:srgbClr val="FF0000"/>
                </a:solidFill>
              </a:rPr>
              <a:t>，</a:t>
            </a:r>
            <a:r>
              <a:rPr lang="en-US" altLang="zh-CN" smtClean="0">
                <a:solidFill>
                  <a:srgbClr val="FF0000"/>
                </a:solidFill>
              </a:rPr>
              <a:t>B</a:t>
            </a:r>
            <a:r>
              <a:rPr lang="zh-CN" altLang="en-US" smtClean="0">
                <a:solidFill>
                  <a:srgbClr val="FF0000"/>
                </a:solidFill>
              </a:rPr>
              <a:t>是有限集合，且</a:t>
            </a:r>
            <a:r>
              <a:rPr lang="en-US" altLang="zh-CN" smtClean="0">
                <a:solidFill>
                  <a:srgbClr val="FF0000"/>
                </a:solidFill>
              </a:rPr>
              <a:t>|A|=|B|</a:t>
            </a:r>
            <a:r>
              <a:rPr lang="zh-CN" altLang="en-US" smtClean="0">
                <a:solidFill>
                  <a:srgbClr val="FF0000"/>
                </a:solidFill>
              </a:rPr>
              <a:t>，</a:t>
            </a:r>
            <a:r>
              <a:rPr lang="en-US" altLang="zh-CN" smtClean="0">
                <a:solidFill>
                  <a:srgbClr val="FF0000"/>
                </a:solidFill>
              </a:rPr>
              <a:t>f</a:t>
            </a:r>
            <a:r>
              <a:rPr lang="zh-CN" altLang="en-US" smtClean="0">
                <a:solidFill>
                  <a:srgbClr val="FF0000"/>
                </a:solidFill>
              </a:rPr>
              <a:t>是</a:t>
            </a:r>
            <a:r>
              <a:rPr lang="en-US" altLang="zh-CN" smtClean="0">
                <a:solidFill>
                  <a:srgbClr val="FF0000"/>
                </a:solidFill>
              </a:rPr>
              <a:t>A</a:t>
            </a:r>
            <a:r>
              <a:rPr lang="zh-CN" altLang="en-US" smtClean="0">
                <a:solidFill>
                  <a:srgbClr val="FF0000"/>
                </a:solidFill>
              </a:rPr>
              <a:t>到</a:t>
            </a:r>
            <a:r>
              <a:rPr lang="en-US" altLang="zh-CN" smtClean="0">
                <a:solidFill>
                  <a:srgbClr val="FF0000"/>
                </a:solidFill>
              </a:rPr>
              <a:t>B</a:t>
            </a:r>
            <a:r>
              <a:rPr lang="zh-CN" altLang="en-US" smtClean="0">
                <a:solidFill>
                  <a:srgbClr val="FF0000"/>
                </a:solidFill>
              </a:rPr>
              <a:t>的函数，则</a:t>
            </a:r>
            <a:r>
              <a:rPr lang="en-US" altLang="zh-CN" smtClean="0">
                <a:solidFill>
                  <a:srgbClr val="FF0000"/>
                </a:solidFill>
              </a:rPr>
              <a:t>f</a:t>
            </a:r>
            <a:r>
              <a:rPr lang="zh-CN" altLang="en-US" smtClean="0">
                <a:solidFill>
                  <a:srgbClr val="FF0000"/>
                </a:solidFill>
              </a:rPr>
              <a:t>是单射当且仅当</a:t>
            </a:r>
            <a:r>
              <a:rPr lang="en-US" altLang="zh-CN" smtClean="0">
                <a:solidFill>
                  <a:srgbClr val="FF0000"/>
                </a:solidFill>
              </a:rPr>
              <a:t>f</a:t>
            </a:r>
            <a:r>
              <a:rPr lang="zh-CN" altLang="en-US" smtClean="0">
                <a:solidFill>
                  <a:srgbClr val="FF0000"/>
                </a:solidFill>
              </a:rPr>
              <a:t>是满射。</a:t>
            </a:r>
          </a:p>
          <a:p>
            <a:pPr marL="0" indent="0" eaLnBrk="1" hangingPunct="1">
              <a:spcBef>
                <a:spcPct val="50000"/>
              </a:spcBef>
              <a:buFont typeface="Wingdings" panose="05000000000000000000" pitchFamily="2" charset="2"/>
              <a:buNone/>
            </a:pPr>
            <a:r>
              <a:rPr lang="zh-CN" altLang="en-US" smtClean="0"/>
              <a:t>证明 必要性</a:t>
            </a:r>
            <a:r>
              <a:rPr lang="en-US" altLang="zh-CN" smtClean="0"/>
              <a:t>(</a:t>
            </a:r>
            <a:r>
              <a:rPr lang="en-US" altLang="zh-CN" smtClean="0">
                <a:solidFill>
                  <a:srgbClr val="0000FF"/>
                </a:solidFill>
                <a:latin typeface="宋体" panose="02010600030101010101" pitchFamily="2" charset="-122"/>
                <a:sym typeface="Symbol" panose="05050102010706020507" pitchFamily="18" charset="2"/>
              </a:rPr>
              <a:t></a:t>
            </a:r>
            <a:r>
              <a:rPr lang="en-US" altLang="zh-CN" smtClean="0"/>
              <a:t>)</a:t>
            </a:r>
            <a:r>
              <a:rPr lang="zh-CN" altLang="en-US" smtClean="0"/>
              <a:t>：</a:t>
            </a:r>
            <a:r>
              <a:rPr lang="zh-CN" altLang="en-US" smtClean="0">
                <a:solidFill>
                  <a:srgbClr val="0000CC"/>
                </a:solidFill>
              </a:rPr>
              <a:t>设</a:t>
            </a:r>
            <a:r>
              <a:rPr lang="en-US" altLang="zh-CN" smtClean="0">
                <a:solidFill>
                  <a:srgbClr val="0000CC"/>
                </a:solidFill>
              </a:rPr>
              <a:t>f</a:t>
            </a:r>
            <a:r>
              <a:rPr lang="zh-CN" altLang="en-US" smtClean="0">
                <a:solidFill>
                  <a:srgbClr val="0000CC"/>
                </a:solidFill>
              </a:rPr>
              <a:t>是单射</a:t>
            </a:r>
            <a:r>
              <a:rPr lang="zh-CN" altLang="en-US" smtClean="0"/>
              <a:t>。</a:t>
            </a:r>
          </a:p>
          <a:p>
            <a:pPr marL="0" indent="0" eaLnBrk="1" hangingPunct="1">
              <a:spcBef>
                <a:spcPct val="10000"/>
              </a:spcBef>
              <a:buFont typeface="Wingdings" panose="05000000000000000000" pitchFamily="2" charset="2"/>
              <a:buNone/>
            </a:pPr>
            <a:r>
              <a:rPr lang="zh-CN" altLang="en-US" smtClean="0"/>
              <a:t>	显然，</a:t>
            </a:r>
            <a:r>
              <a:rPr lang="en-US" altLang="zh-CN" smtClean="0"/>
              <a:t>f</a:t>
            </a:r>
            <a:r>
              <a:rPr lang="zh-CN" altLang="en-US" smtClean="0"/>
              <a:t>是</a:t>
            </a:r>
            <a:r>
              <a:rPr lang="en-US" altLang="zh-CN" smtClean="0"/>
              <a:t>A</a:t>
            </a:r>
            <a:r>
              <a:rPr lang="zh-CN" altLang="en-US" smtClean="0"/>
              <a:t>到</a:t>
            </a:r>
            <a:r>
              <a:rPr lang="en-US" altLang="zh-CN" smtClean="0"/>
              <a:t>f(A)</a:t>
            </a:r>
            <a:r>
              <a:rPr lang="zh-CN" altLang="en-US" smtClean="0"/>
              <a:t>的满射，</a:t>
            </a:r>
          </a:p>
          <a:p>
            <a:pPr marL="0" indent="0" eaLnBrk="1" hangingPunct="1">
              <a:spcBef>
                <a:spcPct val="10000"/>
              </a:spcBef>
              <a:buFont typeface="Wingdings" panose="05000000000000000000" pitchFamily="2" charset="2"/>
              <a:buNone/>
            </a:pPr>
            <a:r>
              <a:rPr lang="zh-CN" altLang="en-US" smtClean="0"/>
              <a:t>	故</a:t>
            </a:r>
            <a:r>
              <a:rPr lang="en-US" altLang="zh-CN" smtClean="0"/>
              <a:t>f</a:t>
            </a:r>
            <a:r>
              <a:rPr lang="zh-CN" altLang="en-US" smtClean="0"/>
              <a:t>是</a:t>
            </a:r>
            <a:r>
              <a:rPr lang="en-US" altLang="zh-CN" smtClean="0"/>
              <a:t>A</a:t>
            </a:r>
            <a:r>
              <a:rPr lang="zh-CN" altLang="en-US" smtClean="0"/>
              <a:t>到</a:t>
            </a:r>
            <a:r>
              <a:rPr lang="en-US" altLang="zh-CN" smtClean="0"/>
              <a:t>f(A)</a:t>
            </a:r>
            <a:r>
              <a:rPr lang="zh-CN" altLang="en-US" smtClean="0"/>
              <a:t>的双射，</a:t>
            </a:r>
          </a:p>
          <a:p>
            <a:pPr marL="0" indent="0" eaLnBrk="1" hangingPunct="1">
              <a:spcBef>
                <a:spcPct val="10000"/>
              </a:spcBef>
              <a:buFont typeface="Wingdings" panose="05000000000000000000" pitchFamily="2" charset="2"/>
              <a:buNone/>
            </a:pPr>
            <a:r>
              <a:rPr lang="zh-CN" altLang="en-US" smtClean="0"/>
              <a:t>	因此</a:t>
            </a:r>
            <a:r>
              <a:rPr lang="en-US" altLang="zh-CN" smtClean="0"/>
              <a:t>|A|=|f(A)|</a:t>
            </a:r>
            <a:r>
              <a:rPr lang="zh-CN" altLang="en-US" smtClean="0"/>
              <a:t>。</a:t>
            </a:r>
          </a:p>
          <a:p>
            <a:pPr marL="0" indent="0" eaLnBrk="1" hangingPunct="1">
              <a:spcBef>
                <a:spcPct val="10000"/>
              </a:spcBef>
              <a:buFont typeface="Wingdings" panose="05000000000000000000" pitchFamily="2" charset="2"/>
              <a:buNone/>
            </a:pPr>
            <a:r>
              <a:rPr lang="zh-CN" altLang="en-US" smtClean="0"/>
              <a:t>	由</a:t>
            </a:r>
            <a:r>
              <a:rPr lang="en-US" altLang="zh-CN" smtClean="0"/>
              <a:t>|f(A)|=|B|</a:t>
            </a:r>
            <a:r>
              <a:rPr lang="zh-CN" altLang="en-US" smtClean="0"/>
              <a:t>，且</a:t>
            </a:r>
            <a:r>
              <a:rPr lang="en-US" altLang="zh-CN" smtClean="0"/>
              <a:t>f(A)</a:t>
            </a:r>
            <a:r>
              <a:rPr lang="en-US" altLang="zh-CN" smtClean="0">
                <a:sym typeface="Symbol" panose="05050102010706020507" pitchFamily="18" charset="2"/>
              </a:rPr>
              <a:t></a:t>
            </a:r>
            <a:r>
              <a:rPr lang="en-US" altLang="zh-CN" smtClean="0"/>
              <a:t>B</a:t>
            </a:r>
            <a:r>
              <a:rPr lang="zh-CN" altLang="en-US" smtClean="0"/>
              <a:t>，</a:t>
            </a:r>
          </a:p>
          <a:p>
            <a:pPr marL="0" indent="0" eaLnBrk="1" hangingPunct="1">
              <a:spcBef>
                <a:spcPct val="10000"/>
              </a:spcBef>
              <a:buFont typeface="Wingdings" panose="05000000000000000000" pitchFamily="2" charset="2"/>
              <a:buNone/>
            </a:pPr>
            <a:r>
              <a:rPr lang="zh-CN" altLang="en-US" smtClean="0"/>
              <a:t>	得</a:t>
            </a:r>
            <a:r>
              <a:rPr lang="en-US" altLang="zh-CN" smtClean="0"/>
              <a:t>f(A)=B</a:t>
            </a:r>
            <a:r>
              <a:rPr lang="zh-CN" altLang="en-US" smtClean="0"/>
              <a:t>，</a:t>
            </a:r>
          </a:p>
          <a:p>
            <a:pPr marL="0" indent="0" eaLnBrk="1" hangingPunct="1">
              <a:spcBef>
                <a:spcPct val="10000"/>
              </a:spcBef>
              <a:buFont typeface="Wingdings" panose="05000000000000000000" pitchFamily="2" charset="2"/>
              <a:buNone/>
            </a:pPr>
            <a:r>
              <a:rPr lang="zh-CN" altLang="en-US" smtClean="0"/>
              <a:t>	故</a:t>
            </a:r>
            <a:r>
              <a:rPr lang="en-US" altLang="zh-CN" smtClean="0"/>
              <a:t>f</a:t>
            </a:r>
            <a:r>
              <a:rPr lang="zh-CN" altLang="en-US" smtClean="0"/>
              <a:t>是</a:t>
            </a:r>
            <a:r>
              <a:rPr lang="en-US" altLang="zh-CN" smtClean="0"/>
              <a:t>A</a:t>
            </a:r>
            <a:r>
              <a:rPr lang="zh-CN" altLang="en-US" smtClean="0"/>
              <a:t>到</a:t>
            </a:r>
            <a:r>
              <a:rPr lang="en-US" altLang="zh-CN" smtClean="0"/>
              <a:t>B</a:t>
            </a:r>
            <a:r>
              <a:rPr lang="zh-CN" altLang="en-US" smtClean="0"/>
              <a:t>的满射。</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83811">
                                            <p:txEl>
                                              <p:pRg st="0" end="0"/>
                                            </p:txEl>
                                          </p:spTgt>
                                        </p:tgtEl>
                                        <p:attrNameLst>
                                          <p:attrName>style.visibility</p:attrName>
                                        </p:attrNameLst>
                                      </p:cBhvr>
                                      <p:to>
                                        <p:strVal val="visible"/>
                                      </p:to>
                                    </p:set>
                                    <p:anim calcmode="lin" valueType="num">
                                      <p:cBhvr additive="base">
                                        <p:cTn id="7" dur="500" fill="hold"/>
                                        <p:tgtEl>
                                          <p:spTgt spid="17838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838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83811">
                                            <p:txEl>
                                              <p:pRg st="1" end="1"/>
                                            </p:txEl>
                                          </p:spTgt>
                                        </p:tgtEl>
                                        <p:attrNameLst>
                                          <p:attrName>style.visibility</p:attrName>
                                        </p:attrNameLst>
                                      </p:cBhvr>
                                      <p:to>
                                        <p:strVal val="visible"/>
                                      </p:to>
                                    </p:set>
                                    <p:anim calcmode="lin" valueType="num">
                                      <p:cBhvr additive="base">
                                        <p:cTn id="13" dur="500" fill="hold"/>
                                        <p:tgtEl>
                                          <p:spTgt spid="17838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838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83811">
                                            <p:txEl>
                                              <p:pRg st="2" end="2"/>
                                            </p:txEl>
                                          </p:spTgt>
                                        </p:tgtEl>
                                        <p:attrNameLst>
                                          <p:attrName>style.visibility</p:attrName>
                                        </p:attrNameLst>
                                      </p:cBhvr>
                                      <p:to>
                                        <p:strVal val="visible"/>
                                      </p:to>
                                    </p:set>
                                    <p:anim calcmode="lin" valueType="num">
                                      <p:cBhvr additive="base">
                                        <p:cTn id="19" dur="500" fill="hold"/>
                                        <p:tgtEl>
                                          <p:spTgt spid="17838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838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83811">
                                            <p:txEl>
                                              <p:pRg st="3" end="3"/>
                                            </p:txEl>
                                          </p:spTgt>
                                        </p:tgtEl>
                                        <p:attrNameLst>
                                          <p:attrName>style.visibility</p:attrName>
                                        </p:attrNameLst>
                                      </p:cBhvr>
                                      <p:to>
                                        <p:strVal val="visible"/>
                                      </p:to>
                                    </p:set>
                                    <p:anim calcmode="lin" valueType="num">
                                      <p:cBhvr additive="base">
                                        <p:cTn id="25" dur="500" fill="hold"/>
                                        <p:tgtEl>
                                          <p:spTgt spid="17838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838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83811">
                                            <p:txEl>
                                              <p:pRg st="4" end="4"/>
                                            </p:txEl>
                                          </p:spTgt>
                                        </p:tgtEl>
                                        <p:attrNameLst>
                                          <p:attrName>style.visibility</p:attrName>
                                        </p:attrNameLst>
                                      </p:cBhvr>
                                      <p:to>
                                        <p:strVal val="visible"/>
                                      </p:to>
                                    </p:set>
                                    <p:anim calcmode="lin" valueType="num">
                                      <p:cBhvr additive="base">
                                        <p:cTn id="31" dur="500" fill="hold"/>
                                        <p:tgtEl>
                                          <p:spTgt spid="17838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838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83811">
                                            <p:txEl>
                                              <p:pRg st="5" end="5"/>
                                            </p:txEl>
                                          </p:spTgt>
                                        </p:tgtEl>
                                        <p:attrNameLst>
                                          <p:attrName>style.visibility</p:attrName>
                                        </p:attrNameLst>
                                      </p:cBhvr>
                                      <p:to>
                                        <p:strVal val="visible"/>
                                      </p:to>
                                    </p:set>
                                    <p:anim calcmode="lin" valueType="num">
                                      <p:cBhvr additive="base">
                                        <p:cTn id="37" dur="500" fill="hold"/>
                                        <p:tgtEl>
                                          <p:spTgt spid="17838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838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83811">
                                            <p:txEl>
                                              <p:pRg st="6" end="6"/>
                                            </p:txEl>
                                          </p:spTgt>
                                        </p:tgtEl>
                                        <p:attrNameLst>
                                          <p:attrName>style.visibility</p:attrName>
                                        </p:attrNameLst>
                                      </p:cBhvr>
                                      <p:to>
                                        <p:strVal val="visible"/>
                                      </p:to>
                                    </p:set>
                                    <p:anim calcmode="lin" valueType="num">
                                      <p:cBhvr additive="base">
                                        <p:cTn id="43" dur="500" fill="hold"/>
                                        <p:tgtEl>
                                          <p:spTgt spid="178381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838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783811">
                                            <p:txEl>
                                              <p:pRg st="7" end="7"/>
                                            </p:txEl>
                                          </p:spTgt>
                                        </p:tgtEl>
                                        <p:attrNameLst>
                                          <p:attrName>style.visibility</p:attrName>
                                        </p:attrNameLst>
                                      </p:cBhvr>
                                      <p:to>
                                        <p:strVal val="visible"/>
                                      </p:to>
                                    </p:set>
                                    <p:anim calcmode="lin" valueType="num">
                                      <p:cBhvr additive="base">
                                        <p:cTn id="49" dur="500" fill="hold"/>
                                        <p:tgtEl>
                                          <p:spTgt spid="178381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7838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381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C5A67E8F-8DF9-46CD-9271-883771A0729D}"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26627" name="Rectangle 2"/>
          <p:cNvSpPr>
            <a:spLocks noGrp="1" noChangeArrowheads="1"/>
          </p:cNvSpPr>
          <p:nvPr>
            <p:ph type="title"/>
          </p:nvPr>
        </p:nvSpPr>
        <p:spPr/>
        <p:txBody>
          <a:bodyPr/>
          <a:lstStyle/>
          <a:p>
            <a:pPr eaLnBrk="1" hangingPunct="1"/>
            <a:r>
              <a:rPr lang="zh-CN" altLang="en-US" smtClean="0"/>
              <a:t>定理</a:t>
            </a:r>
            <a:r>
              <a:rPr lang="en-US" altLang="zh-CN" smtClean="0"/>
              <a:t>8.2.1</a:t>
            </a:r>
            <a:r>
              <a:rPr lang="zh-CN" altLang="en-US" smtClean="0"/>
              <a:t>（续）</a:t>
            </a:r>
          </a:p>
        </p:txBody>
      </p:sp>
      <p:sp>
        <p:nvSpPr>
          <p:cNvPr id="1784835" name="Rectangle 3"/>
          <p:cNvSpPr>
            <a:spLocks noGrp="1" noChangeArrowheads="1"/>
          </p:cNvSpPr>
          <p:nvPr>
            <p:ph type="body" idx="1"/>
          </p:nvPr>
        </p:nvSpPr>
        <p:spPr>
          <a:xfrm>
            <a:off x="684213" y="1331913"/>
            <a:ext cx="7991475" cy="5049837"/>
          </a:xfrm>
        </p:spPr>
        <p:txBody>
          <a:bodyPr/>
          <a:lstStyle/>
          <a:p>
            <a:pPr marL="0" indent="0" eaLnBrk="1" hangingPunct="1">
              <a:spcBef>
                <a:spcPct val="10000"/>
              </a:spcBef>
              <a:buFont typeface="Wingdings" panose="05000000000000000000" pitchFamily="2" charset="2"/>
              <a:buNone/>
            </a:pPr>
            <a:r>
              <a:rPr lang="zh-CN" altLang="en-US" smtClean="0"/>
              <a:t>充分性</a:t>
            </a:r>
            <a:r>
              <a:rPr lang="en-US" altLang="zh-CN" smtClean="0"/>
              <a:t>(</a:t>
            </a:r>
            <a:r>
              <a:rPr lang="en-US" altLang="zh-CN" smtClean="0">
                <a:solidFill>
                  <a:srgbClr val="0000FF"/>
                </a:solidFill>
                <a:sym typeface="Symbol" panose="05050102010706020507" pitchFamily="18" charset="2"/>
              </a:rPr>
              <a:t></a:t>
            </a:r>
            <a:r>
              <a:rPr lang="en-US" altLang="zh-CN" smtClean="0"/>
              <a:t>)</a:t>
            </a:r>
            <a:r>
              <a:rPr lang="zh-CN" altLang="en-US" smtClean="0"/>
              <a:t>：</a:t>
            </a:r>
            <a:r>
              <a:rPr lang="zh-CN" altLang="en-US" smtClean="0">
                <a:solidFill>
                  <a:srgbClr val="0000CC"/>
                </a:solidFill>
              </a:rPr>
              <a:t>设</a:t>
            </a:r>
            <a:r>
              <a:rPr lang="en-US" altLang="zh-CN" smtClean="0">
                <a:solidFill>
                  <a:srgbClr val="0000CC"/>
                </a:solidFill>
              </a:rPr>
              <a:t>f</a:t>
            </a:r>
            <a:r>
              <a:rPr lang="zh-CN" altLang="en-US" smtClean="0">
                <a:solidFill>
                  <a:srgbClr val="0000CC"/>
                </a:solidFill>
              </a:rPr>
              <a:t>是满射。</a:t>
            </a:r>
          </a:p>
          <a:p>
            <a:pPr marL="0" indent="0" eaLnBrk="1" hangingPunct="1">
              <a:spcBef>
                <a:spcPct val="10000"/>
              </a:spcBef>
              <a:buFont typeface="Wingdings" panose="05000000000000000000" pitchFamily="2" charset="2"/>
              <a:buNone/>
            </a:pPr>
            <a:r>
              <a:rPr lang="zh-CN" altLang="en-US" smtClean="0"/>
              <a:t>	任取</a:t>
            </a:r>
            <a:r>
              <a:rPr lang="en-US" altLang="zh-CN" smtClean="0"/>
              <a:t>x</a:t>
            </a:r>
            <a:r>
              <a:rPr lang="en-US" altLang="zh-CN" baseline="-25000" smtClean="0"/>
              <a:t>1</a:t>
            </a:r>
            <a:r>
              <a:rPr lang="en-US" altLang="zh-CN" smtClean="0"/>
              <a:t>,x</a:t>
            </a:r>
            <a:r>
              <a:rPr lang="en-US" altLang="zh-CN" baseline="-25000" smtClean="0"/>
              <a:t>2</a:t>
            </a:r>
            <a:r>
              <a:rPr lang="en-US" altLang="zh-CN" smtClean="0"/>
              <a:t>∈A</a:t>
            </a:r>
            <a:r>
              <a:rPr lang="zh-CN" altLang="en-US" smtClean="0"/>
              <a:t>，</a:t>
            </a:r>
            <a:r>
              <a:rPr lang="en-US" altLang="zh-CN" smtClean="0"/>
              <a:t>x</a:t>
            </a:r>
            <a:r>
              <a:rPr lang="en-US" altLang="zh-CN" baseline="-25000" smtClean="0"/>
              <a:t>1</a:t>
            </a:r>
            <a:r>
              <a:rPr lang="en-US" altLang="zh-CN" smtClean="0"/>
              <a:t>≠x</a:t>
            </a:r>
            <a:r>
              <a:rPr lang="en-US" altLang="zh-CN" baseline="-25000" smtClean="0"/>
              <a:t>2</a:t>
            </a:r>
            <a:r>
              <a:rPr lang="zh-CN" altLang="en-US" smtClean="0"/>
              <a:t>，假设</a:t>
            </a:r>
            <a:r>
              <a:rPr lang="en-US" altLang="zh-CN" smtClean="0"/>
              <a:t>f(x</a:t>
            </a:r>
            <a:r>
              <a:rPr lang="en-US" altLang="zh-CN" baseline="-25000" smtClean="0"/>
              <a:t>1</a:t>
            </a:r>
            <a:r>
              <a:rPr lang="en-US" altLang="zh-CN" smtClean="0"/>
              <a:t>)=f(x</a:t>
            </a:r>
            <a:r>
              <a:rPr lang="en-US" altLang="zh-CN" baseline="-25000" smtClean="0"/>
              <a:t>2</a:t>
            </a:r>
            <a:r>
              <a:rPr lang="en-US" altLang="zh-CN" smtClean="0"/>
              <a:t>)</a:t>
            </a:r>
            <a:r>
              <a:rPr lang="zh-CN" altLang="en-US" smtClean="0"/>
              <a:t>，</a:t>
            </a:r>
          </a:p>
          <a:p>
            <a:pPr marL="0" indent="0" eaLnBrk="1" hangingPunct="1">
              <a:spcBef>
                <a:spcPct val="10000"/>
              </a:spcBef>
              <a:buFont typeface="Wingdings" panose="05000000000000000000" pitchFamily="2" charset="2"/>
              <a:buNone/>
            </a:pPr>
            <a:r>
              <a:rPr lang="zh-CN" altLang="en-US" smtClean="0"/>
              <a:t>	由于</a:t>
            </a:r>
            <a:r>
              <a:rPr lang="en-US" altLang="zh-CN" smtClean="0"/>
              <a:t>f</a:t>
            </a:r>
            <a:r>
              <a:rPr lang="zh-CN" altLang="en-US" smtClean="0"/>
              <a:t>是</a:t>
            </a:r>
            <a:r>
              <a:rPr lang="en-US" altLang="zh-CN" smtClean="0"/>
              <a:t>A</a:t>
            </a:r>
            <a:r>
              <a:rPr lang="zh-CN" altLang="en-US" smtClean="0"/>
              <a:t>到</a:t>
            </a:r>
            <a:r>
              <a:rPr lang="en-US" altLang="zh-CN" smtClean="0"/>
              <a:t>B</a:t>
            </a:r>
            <a:r>
              <a:rPr lang="zh-CN" altLang="en-US" smtClean="0"/>
              <a:t>的满射，</a:t>
            </a:r>
          </a:p>
          <a:p>
            <a:pPr marL="0" indent="0" eaLnBrk="1" hangingPunct="1">
              <a:spcBef>
                <a:spcPct val="10000"/>
              </a:spcBef>
              <a:buFont typeface="Wingdings" panose="05000000000000000000" pitchFamily="2" charset="2"/>
              <a:buNone/>
            </a:pPr>
            <a:r>
              <a:rPr lang="zh-CN" altLang="en-US" smtClean="0"/>
              <a:t>	所以</a:t>
            </a:r>
            <a:r>
              <a:rPr lang="en-US" altLang="zh-CN" smtClean="0"/>
              <a:t>f</a:t>
            </a:r>
            <a:r>
              <a:rPr lang="zh-CN" altLang="en-US" smtClean="0"/>
              <a:t>也是</a:t>
            </a:r>
            <a:r>
              <a:rPr lang="en-US" altLang="zh-CN" smtClean="0"/>
              <a:t>A-{x</a:t>
            </a:r>
            <a:r>
              <a:rPr lang="en-US" altLang="zh-CN" baseline="-25000" smtClean="0"/>
              <a:t>1</a:t>
            </a:r>
            <a:r>
              <a:rPr lang="en-US" altLang="zh-CN" smtClean="0"/>
              <a:t>}</a:t>
            </a:r>
            <a:r>
              <a:rPr lang="zh-CN" altLang="en-US" smtClean="0"/>
              <a:t>到</a:t>
            </a:r>
            <a:r>
              <a:rPr lang="en-US" altLang="zh-CN" smtClean="0"/>
              <a:t>B</a:t>
            </a:r>
            <a:r>
              <a:rPr lang="zh-CN" altLang="en-US" smtClean="0"/>
              <a:t>的满射，</a:t>
            </a:r>
          </a:p>
          <a:p>
            <a:pPr marL="0" indent="0" eaLnBrk="1" hangingPunct="1">
              <a:spcBef>
                <a:spcPct val="10000"/>
              </a:spcBef>
              <a:buFont typeface="Wingdings" panose="05000000000000000000" pitchFamily="2" charset="2"/>
              <a:buNone/>
            </a:pPr>
            <a:r>
              <a:rPr lang="zh-CN" altLang="en-US" smtClean="0"/>
              <a:t>	故</a:t>
            </a:r>
            <a:r>
              <a:rPr lang="en-US" altLang="zh-CN" smtClean="0"/>
              <a:t>|A-{x</a:t>
            </a:r>
            <a:r>
              <a:rPr lang="en-US" altLang="zh-CN" baseline="-25000" smtClean="0"/>
              <a:t>1</a:t>
            </a:r>
            <a:r>
              <a:rPr lang="en-US" altLang="zh-CN" smtClean="0"/>
              <a:t>}|≥|B|</a:t>
            </a:r>
            <a:r>
              <a:rPr lang="zh-CN" altLang="en-US" smtClean="0"/>
              <a:t>，</a:t>
            </a:r>
          </a:p>
          <a:p>
            <a:pPr marL="0" indent="0" eaLnBrk="1" hangingPunct="1">
              <a:spcBef>
                <a:spcPct val="10000"/>
              </a:spcBef>
              <a:buFont typeface="Wingdings" panose="05000000000000000000" pitchFamily="2" charset="2"/>
              <a:buNone/>
            </a:pPr>
            <a:r>
              <a:rPr lang="zh-CN" altLang="en-US" smtClean="0"/>
              <a:t>	即</a:t>
            </a:r>
            <a:r>
              <a:rPr lang="en-US" altLang="zh-CN" smtClean="0"/>
              <a:t>|A|-1≥|B|</a:t>
            </a:r>
            <a:r>
              <a:rPr lang="zh-CN" altLang="en-US" smtClean="0"/>
              <a:t>，</a:t>
            </a:r>
          </a:p>
          <a:p>
            <a:pPr marL="0" indent="0" eaLnBrk="1" hangingPunct="1">
              <a:spcBef>
                <a:spcPct val="10000"/>
              </a:spcBef>
              <a:buFont typeface="Wingdings" panose="05000000000000000000" pitchFamily="2" charset="2"/>
              <a:buNone/>
            </a:pPr>
            <a:r>
              <a:rPr lang="zh-CN" altLang="en-US" smtClean="0"/>
              <a:t>	这与</a:t>
            </a:r>
            <a:r>
              <a:rPr lang="en-US" altLang="zh-CN" smtClean="0"/>
              <a:t>|A|=|B|</a:t>
            </a:r>
            <a:r>
              <a:rPr lang="zh-CN" altLang="en-US" smtClean="0"/>
              <a:t>矛盾。</a:t>
            </a:r>
          </a:p>
          <a:p>
            <a:pPr marL="0" indent="0" eaLnBrk="1" hangingPunct="1">
              <a:spcBef>
                <a:spcPct val="10000"/>
              </a:spcBef>
              <a:buFont typeface="Wingdings" panose="05000000000000000000" pitchFamily="2" charset="2"/>
              <a:buNone/>
            </a:pPr>
            <a:r>
              <a:rPr lang="zh-CN" altLang="en-US" smtClean="0"/>
              <a:t>	因此</a:t>
            </a:r>
            <a:r>
              <a:rPr lang="en-US" altLang="zh-CN" smtClean="0"/>
              <a:t>f(x</a:t>
            </a:r>
            <a:r>
              <a:rPr lang="en-US" altLang="zh-CN" baseline="-25000" smtClean="0"/>
              <a:t>1</a:t>
            </a:r>
            <a:r>
              <a:rPr lang="en-US" altLang="zh-CN" smtClean="0"/>
              <a:t>)≠f(x</a:t>
            </a:r>
            <a:r>
              <a:rPr lang="en-US" altLang="zh-CN" baseline="-25000" smtClean="0"/>
              <a:t>2</a:t>
            </a:r>
            <a:r>
              <a:rPr lang="en-US" altLang="zh-CN" smtClean="0"/>
              <a:t>)</a:t>
            </a:r>
            <a:r>
              <a:rPr lang="zh-CN" altLang="en-US" smtClean="0"/>
              <a:t>，</a:t>
            </a:r>
          </a:p>
          <a:p>
            <a:pPr marL="0" indent="0" eaLnBrk="1" hangingPunct="1">
              <a:spcBef>
                <a:spcPct val="10000"/>
              </a:spcBef>
              <a:buFont typeface="Wingdings" panose="05000000000000000000" pitchFamily="2" charset="2"/>
              <a:buNone/>
            </a:pPr>
            <a:r>
              <a:rPr lang="zh-CN" altLang="en-US" smtClean="0"/>
              <a:t>	故</a:t>
            </a:r>
            <a:r>
              <a:rPr lang="en-US" altLang="zh-CN" smtClean="0"/>
              <a:t>f</a:t>
            </a:r>
            <a:r>
              <a:rPr lang="zh-CN" altLang="en-US" smtClean="0"/>
              <a:t>是</a:t>
            </a:r>
            <a:r>
              <a:rPr lang="en-US" altLang="zh-CN" smtClean="0"/>
              <a:t>A</a:t>
            </a:r>
            <a:r>
              <a:rPr lang="zh-CN" altLang="en-US" smtClean="0"/>
              <a:t>到</a:t>
            </a:r>
            <a:r>
              <a:rPr lang="en-US" altLang="zh-CN" smtClean="0"/>
              <a:t>B</a:t>
            </a:r>
            <a:r>
              <a:rPr lang="zh-CN" altLang="en-US" smtClean="0"/>
              <a:t>的单射。</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84835">
                                            <p:txEl>
                                              <p:pRg st="0" end="0"/>
                                            </p:txEl>
                                          </p:spTgt>
                                        </p:tgtEl>
                                        <p:attrNameLst>
                                          <p:attrName>style.visibility</p:attrName>
                                        </p:attrNameLst>
                                      </p:cBhvr>
                                      <p:to>
                                        <p:strVal val="visible"/>
                                      </p:to>
                                    </p:set>
                                    <p:anim calcmode="lin" valueType="num">
                                      <p:cBhvr additive="base">
                                        <p:cTn id="7" dur="500" fill="hold"/>
                                        <p:tgtEl>
                                          <p:spTgt spid="17848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848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84835">
                                            <p:txEl>
                                              <p:pRg st="1" end="1"/>
                                            </p:txEl>
                                          </p:spTgt>
                                        </p:tgtEl>
                                        <p:attrNameLst>
                                          <p:attrName>style.visibility</p:attrName>
                                        </p:attrNameLst>
                                      </p:cBhvr>
                                      <p:to>
                                        <p:strVal val="visible"/>
                                      </p:to>
                                    </p:set>
                                    <p:anim calcmode="lin" valueType="num">
                                      <p:cBhvr additive="base">
                                        <p:cTn id="13" dur="500" fill="hold"/>
                                        <p:tgtEl>
                                          <p:spTgt spid="17848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848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84835">
                                            <p:txEl>
                                              <p:pRg st="2" end="2"/>
                                            </p:txEl>
                                          </p:spTgt>
                                        </p:tgtEl>
                                        <p:attrNameLst>
                                          <p:attrName>style.visibility</p:attrName>
                                        </p:attrNameLst>
                                      </p:cBhvr>
                                      <p:to>
                                        <p:strVal val="visible"/>
                                      </p:to>
                                    </p:set>
                                    <p:anim calcmode="lin" valueType="num">
                                      <p:cBhvr additive="base">
                                        <p:cTn id="19" dur="500" fill="hold"/>
                                        <p:tgtEl>
                                          <p:spTgt spid="17848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848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84835">
                                            <p:txEl>
                                              <p:pRg st="3" end="3"/>
                                            </p:txEl>
                                          </p:spTgt>
                                        </p:tgtEl>
                                        <p:attrNameLst>
                                          <p:attrName>style.visibility</p:attrName>
                                        </p:attrNameLst>
                                      </p:cBhvr>
                                      <p:to>
                                        <p:strVal val="visible"/>
                                      </p:to>
                                    </p:set>
                                    <p:anim calcmode="lin" valueType="num">
                                      <p:cBhvr additive="base">
                                        <p:cTn id="25" dur="500" fill="hold"/>
                                        <p:tgtEl>
                                          <p:spTgt spid="178483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848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84835">
                                            <p:txEl>
                                              <p:pRg st="4" end="4"/>
                                            </p:txEl>
                                          </p:spTgt>
                                        </p:tgtEl>
                                        <p:attrNameLst>
                                          <p:attrName>style.visibility</p:attrName>
                                        </p:attrNameLst>
                                      </p:cBhvr>
                                      <p:to>
                                        <p:strVal val="visible"/>
                                      </p:to>
                                    </p:set>
                                    <p:anim calcmode="lin" valueType="num">
                                      <p:cBhvr additive="base">
                                        <p:cTn id="31" dur="500" fill="hold"/>
                                        <p:tgtEl>
                                          <p:spTgt spid="178483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848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84835">
                                            <p:txEl>
                                              <p:pRg st="5" end="5"/>
                                            </p:txEl>
                                          </p:spTgt>
                                        </p:tgtEl>
                                        <p:attrNameLst>
                                          <p:attrName>style.visibility</p:attrName>
                                        </p:attrNameLst>
                                      </p:cBhvr>
                                      <p:to>
                                        <p:strVal val="visible"/>
                                      </p:to>
                                    </p:set>
                                    <p:anim calcmode="lin" valueType="num">
                                      <p:cBhvr additive="base">
                                        <p:cTn id="37" dur="500" fill="hold"/>
                                        <p:tgtEl>
                                          <p:spTgt spid="178483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848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84835">
                                            <p:txEl>
                                              <p:pRg st="6" end="6"/>
                                            </p:txEl>
                                          </p:spTgt>
                                        </p:tgtEl>
                                        <p:attrNameLst>
                                          <p:attrName>style.visibility</p:attrName>
                                        </p:attrNameLst>
                                      </p:cBhvr>
                                      <p:to>
                                        <p:strVal val="visible"/>
                                      </p:to>
                                    </p:set>
                                    <p:anim calcmode="lin" valueType="num">
                                      <p:cBhvr additive="base">
                                        <p:cTn id="43" dur="500" fill="hold"/>
                                        <p:tgtEl>
                                          <p:spTgt spid="178483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8483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784835">
                                            <p:txEl>
                                              <p:pRg st="7" end="7"/>
                                            </p:txEl>
                                          </p:spTgt>
                                        </p:tgtEl>
                                        <p:attrNameLst>
                                          <p:attrName>style.visibility</p:attrName>
                                        </p:attrNameLst>
                                      </p:cBhvr>
                                      <p:to>
                                        <p:strVal val="visible"/>
                                      </p:to>
                                    </p:set>
                                    <p:anim calcmode="lin" valueType="num">
                                      <p:cBhvr additive="base">
                                        <p:cTn id="49" dur="500" fill="hold"/>
                                        <p:tgtEl>
                                          <p:spTgt spid="178483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78483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784835">
                                            <p:txEl>
                                              <p:pRg st="8" end="8"/>
                                            </p:txEl>
                                          </p:spTgt>
                                        </p:tgtEl>
                                        <p:attrNameLst>
                                          <p:attrName>style.visibility</p:attrName>
                                        </p:attrNameLst>
                                      </p:cBhvr>
                                      <p:to>
                                        <p:strVal val="visible"/>
                                      </p:to>
                                    </p:set>
                                    <p:anim calcmode="lin" valueType="num">
                                      <p:cBhvr additive="base">
                                        <p:cTn id="55" dur="500" fill="hold"/>
                                        <p:tgtEl>
                                          <p:spTgt spid="178483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78483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483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B9BC5A78-4732-41D7-97D9-412B36838546}"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27651" name="Rectangle 2"/>
          <p:cNvSpPr>
            <a:spLocks noGrp="1" noChangeArrowheads="1"/>
          </p:cNvSpPr>
          <p:nvPr>
            <p:ph type="title"/>
          </p:nvPr>
        </p:nvSpPr>
        <p:spPr/>
        <p:txBody>
          <a:bodyPr/>
          <a:lstStyle/>
          <a:p>
            <a:pPr eaLnBrk="1" hangingPunct="1"/>
            <a:r>
              <a:rPr lang="zh-CN" altLang="en-US" smtClean="0"/>
              <a:t>例</a:t>
            </a:r>
            <a:r>
              <a:rPr lang="en-US" altLang="zh-CN" smtClean="0"/>
              <a:t>8.2.5</a:t>
            </a:r>
            <a:endParaRPr lang="zh-CN" altLang="en-US" smtClean="0"/>
          </a:p>
        </p:txBody>
      </p:sp>
      <p:sp>
        <p:nvSpPr>
          <p:cNvPr id="1785859" name="Rectangle 3"/>
          <p:cNvSpPr>
            <a:spLocks noGrp="1" noChangeArrowheads="1"/>
          </p:cNvSpPr>
          <p:nvPr>
            <p:ph type="body" idx="1"/>
          </p:nvPr>
        </p:nvSpPr>
        <p:spPr>
          <a:xfrm>
            <a:off x="611188" y="1341438"/>
            <a:ext cx="8064500" cy="3597275"/>
          </a:xfrm>
          <a:noFill/>
        </p:spPr>
        <p:txBody>
          <a:bodyPr/>
          <a:lstStyle/>
          <a:p>
            <a:pPr marL="533400" indent="-533400" eaLnBrk="1" hangingPunct="1">
              <a:buFont typeface="Wingdings" panose="05000000000000000000" pitchFamily="2" charset="2"/>
              <a:buNone/>
            </a:pPr>
            <a:r>
              <a:rPr lang="zh-CN" altLang="en-US" smtClean="0"/>
              <a:t>设</a:t>
            </a:r>
            <a:r>
              <a:rPr lang="en-US" altLang="zh-CN" smtClean="0"/>
              <a:t>X={0,1,2,</a:t>
            </a:r>
            <a:r>
              <a:rPr lang="en-US" altLang="zh-CN" smtClean="0">
                <a:latin typeface="宋体" panose="02010600030101010101" pitchFamily="2" charset="-122"/>
              </a:rPr>
              <a:t>…</a:t>
            </a:r>
            <a:r>
              <a:rPr lang="en-US" altLang="zh-CN" smtClean="0"/>
              <a:t>}</a:t>
            </a:r>
            <a:r>
              <a:rPr lang="zh-CN" altLang="en-US" smtClean="0"/>
              <a:t>，</a:t>
            </a:r>
            <a:r>
              <a:rPr lang="en-US" altLang="zh-CN" smtClean="0"/>
              <a:t>Y={1,1/2,1/3,</a:t>
            </a:r>
            <a:r>
              <a:rPr lang="en-US" altLang="zh-CN" smtClean="0">
                <a:latin typeface="宋体" panose="02010600030101010101" pitchFamily="2" charset="-122"/>
              </a:rPr>
              <a:t>…</a:t>
            </a:r>
            <a:r>
              <a:rPr lang="en-US" altLang="zh-CN" smtClean="0"/>
              <a:t>}</a:t>
            </a:r>
            <a:r>
              <a:rPr lang="zh-CN" altLang="en-US" smtClean="0"/>
              <a:t>，</a:t>
            </a:r>
          </a:p>
          <a:p>
            <a:pPr marL="533400" indent="-533400" eaLnBrk="1" hangingPunct="1">
              <a:buFont typeface="Wingdings" panose="05000000000000000000" pitchFamily="2" charset="2"/>
              <a:buNone/>
            </a:pPr>
            <a:r>
              <a:rPr lang="en-US" altLang="zh-CN" smtClean="0"/>
              <a:t>f:X</a:t>
            </a:r>
            <a:r>
              <a:rPr lang="en-US" altLang="pt-BR" smtClean="0"/>
              <a:t>→</a:t>
            </a:r>
            <a:r>
              <a:rPr lang="en-US" altLang="zh-CN" smtClean="0"/>
              <a:t>Y</a:t>
            </a:r>
            <a:r>
              <a:rPr lang="zh-CN" altLang="en-US" smtClean="0"/>
              <a:t>的定义如下：</a:t>
            </a:r>
            <a:endParaRPr lang="pt-BR" altLang="zh-CN" smtClean="0"/>
          </a:p>
          <a:p>
            <a:pPr marL="533400" indent="-533400" eaLnBrk="1" hangingPunct="1">
              <a:buClr>
                <a:srgbClr val="800080"/>
              </a:buClr>
              <a:buFont typeface="Wingdings" panose="05000000000000000000" pitchFamily="2" charset="2"/>
              <a:buAutoNum type="arabicPeriod"/>
            </a:pPr>
            <a:r>
              <a:rPr lang="pt-BR" altLang="zh-CN" smtClean="0"/>
              <a:t>f</a:t>
            </a:r>
            <a:r>
              <a:rPr lang="pt-BR" altLang="zh-CN" baseline="-25000" smtClean="0"/>
              <a:t>1</a:t>
            </a:r>
            <a:r>
              <a:rPr lang="pt-BR" altLang="zh-CN" smtClean="0"/>
              <a:t>={&lt;0,1/2&gt;,&lt;1,1/3&gt;,</a:t>
            </a:r>
            <a:r>
              <a:rPr lang="pt-BR" altLang="zh-CN" smtClean="0">
                <a:latin typeface="宋体" panose="02010600030101010101" pitchFamily="2" charset="-122"/>
              </a:rPr>
              <a:t>…</a:t>
            </a:r>
            <a:r>
              <a:rPr lang="pt-BR" altLang="zh-CN" smtClean="0"/>
              <a:t>,</a:t>
            </a:r>
            <a:r>
              <a:rPr lang="pt-BR" altLang="zh-CN" smtClean="0">
                <a:solidFill>
                  <a:srgbClr val="0000CC"/>
                </a:solidFill>
              </a:rPr>
              <a:t>&lt;n,1/(n+2)&gt;</a:t>
            </a:r>
            <a:r>
              <a:rPr lang="pt-BR" altLang="zh-CN" smtClean="0"/>
              <a:t>,</a:t>
            </a:r>
            <a:r>
              <a:rPr lang="pt-BR" altLang="zh-CN" smtClean="0">
                <a:latin typeface="宋体" panose="02010600030101010101" pitchFamily="2" charset="-122"/>
              </a:rPr>
              <a:t>…</a:t>
            </a:r>
            <a:r>
              <a:rPr lang="pt-BR" altLang="zh-CN" smtClean="0"/>
              <a:t>}</a:t>
            </a:r>
            <a:endParaRPr lang="zh-CN" altLang="pt-BR" smtClean="0"/>
          </a:p>
          <a:p>
            <a:pPr marL="533400" indent="-533400" eaLnBrk="1" hangingPunct="1">
              <a:buClr>
                <a:srgbClr val="800080"/>
              </a:buClr>
              <a:buFont typeface="Wingdings" panose="05000000000000000000" pitchFamily="2" charset="2"/>
              <a:buAutoNum type="arabicPeriod"/>
            </a:pPr>
            <a:r>
              <a:rPr lang="pt-BR" altLang="zh-CN" smtClean="0"/>
              <a:t>f</a:t>
            </a:r>
            <a:r>
              <a:rPr lang="pt-BR" altLang="zh-CN" baseline="-25000" smtClean="0"/>
              <a:t>2</a:t>
            </a:r>
            <a:r>
              <a:rPr lang="pt-BR" altLang="zh-CN" smtClean="0"/>
              <a:t>={&lt;0,1&gt;,&lt;1,1&gt;,&lt;2,1/2&gt;,</a:t>
            </a:r>
            <a:r>
              <a:rPr lang="pt-BR" altLang="zh-CN" smtClean="0">
                <a:latin typeface="宋体" panose="02010600030101010101" pitchFamily="2" charset="-122"/>
              </a:rPr>
              <a:t>…</a:t>
            </a:r>
            <a:r>
              <a:rPr lang="pt-BR" altLang="zh-CN" smtClean="0"/>
              <a:t>,</a:t>
            </a:r>
            <a:r>
              <a:rPr lang="pt-BR" altLang="zh-CN" smtClean="0">
                <a:solidFill>
                  <a:srgbClr val="FF0000"/>
                </a:solidFill>
              </a:rPr>
              <a:t>&lt;n,1/n&gt;</a:t>
            </a:r>
            <a:r>
              <a:rPr lang="pt-BR" altLang="zh-CN" smtClean="0"/>
              <a:t>,</a:t>
            </a:r>
            <a:r>
              <a:rPr lang="pt-BR" altLang="zh-CN" smtClean="0">
                <a:latin typeface="宋体" panose="02010600030101010101" pitchFamily="2" charset="-122"/>
              </a:rPr>
              <a:t>…</a:t>
            </a:r>
            <a:r>
              <a:rPr lang="pt-BR" altLang="zh-CN" smtClean="0"/>
              <a:t>}</a:t>
            </a:r>
            <a:endParaRPr lang="zh-CN" altLang="pt-BR" smtClean="0"/>
          </a:p>
          <a:p>
            <a:pPr marL="533400" indent="-533400" eaLnBrk="1" hangingPunct="1">
              <a:buClr>
                <a:srgbClr val="800080"/>
              </a:buClr>
              <a:buFont typeface="Wingdings" panose="05000000000000000000" pitchFamily="2" charset="2"/>
              <a:buAutoNum type="arabicPeriod"/>
            </a:pPr>
            <a:r>
              <a:rPr lang="en-US" altLang="zh-CN" smtClean="0"/>
              <a:t>f</a:t>
            </a:r>
            <a:r>
              <a:rPr lang="en-US" altLang="zh-CN" baseline="-25000" smtClean="0"/>
              <a:t>3</a:t>
            </a:r>
            <a:r>
              <a:rPr lang="en-US" altLang="zh-CN" smtClean="0"/>
              <a:t>={&lt;0,1&gt;,&lt;1,1/2&gt;,</a:t>
            </a:r>
            <a:r>
              <a:rPr lang="en-US" altLang="zh-CN" smtClean="0">
                <a:latin typeface="宋体" panose="02010600030101010101" pitchFamily="2" charset="-122"/>
              </a:rPr>
              <a:t>…</a:t>
            </a:r>
            <a:r>
              <a:rPr lang="en-US" altLang="zh-CN" smtClean="0"/>
              <a:t>,</a:t>
            </a:r>
            <a:r>
              <a:rPr lang="en-US" altLang="zh-CN" smtClean="0">
                <a:solidFill>
                  <a:srgbClr val="0000CC"/>
                </a:solidFill>
              </a:rPr>
              <a:t>&lt;n,1</a:t>
            </a:r>
            <a:r>
              <a:rPr lang="pt-BR" altLang="zh-CN" smtClean="0">
                <a:solidFill>
                  <a:srgbClr val="0000CC"/>
                </a:solidFill>
              </a:rPr>
              <a:t>/(n+1)</a:t>
            </a:r>
            <a:r>
              <a:rPr lang="en-US" altLang="zh-CN" smtClean="0"/>
              <a:t>&gt;,</a:t>
            </a:r>
            <a:r>
              <a:rPr lang="en-US" altLang="zh-CN" smtClean="0">
                <a:latin typeface="宋体" panose="02010600030101010101" pitchFamily="2" charset="-122"/>
              </a:rPr>
              <a:t>…</a:t>
            </a:r>
            <a:r>
              <a:rPr lang="en-US" altLang="zh-CN" smtClean="0"/>
              <a:t>}</a:t>
            </a:r>
            <a:r>
              <a:rPr lang="zh-CN" altLang="en-US" smtClean="0"/>
              <a:t>。</a:t>
            </a:r>
          </a:p>
          <a:p>
            <a:pPr marL="533400" indent="-533400" eaLnBrk="1" hangingPunct="1">
              <a:buFont typeface="Wingdings" panose="05000000000000000000" pitchFamily="2" charset="2"/>
              <a:buNone/>
            </a:pPr>
            <a:r>
              <a:rPr lang="zh-CN" altLang="en-US" smtClean="0"/>
              <a:t>试判断它们的类型。</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85859">
                                            <p:txEl>
                                              <p:pRg st="0" end="0"/>
                                            </p:txEl>
                                          </p:spTgt>
                                        </p:tgtEl>
                                        <p:attrNameLst>
                                          <p:attrName>style.visibility</p:attrName>
                                        </p:attrNameLst>
                                      </p:cBhvr>
                                      <p:to>
                                        <p:strVal val="visible"/>
                                      </p:to>
                                    </p:set>
                                    <p:anim calcmode="lin" valueType="num">
                                      <p:cBhvr additive="base">
                                        <p:cTn id="7" dur="500" fill="hold"/>
                                        <p:tgtEl>
                                          <p:spTgt spid="17858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8585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785859">
                                            <p:txEl>
                                              <p:pRg st="1" end="1"/>
                                            </p:txEl>
                                          </p:spTgt>
                                        </p:tgtEl>
                                        <p:attrNameLst>
                                          <p:attrName>style.visibility</p:attrName>
                                        </p:attrNameLst>
                                      </p:cBhvr>
                                      <p:to>
                                        <p:strVal val="visible"/>
                                      </p:to>
                                    </p:set>
                                    <p:anim calcmode="lin" valueType="num">
                                      <p:cBhvr additive="base">
                                        <p:cTn id="12" dur="500" fill="hold"/>
                                        <p:tgtEl>
                                          <p:spTgt spid="178585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785859">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785859">
                                            <p:txEl>
                                              <p:pRg st="2" end="2"/>
                                            </p:txEl>
                                          </p:spTgt>
                                        </p:tgtEl>
                                        <p:attrNameLst>
                                          <p:attrName>style.visibility</p:attrName>
                                        </p:attrNameLst>
                                      </p:cBhvr>
                                      <p:to>
                                        <p:strVal val="visible"/>
                                      </p:to>
                                    </p:set>
                                    <p:anim calcmode="lin" valueType="num">
                                      <p:cBhvr additive="base">
                                        <p:cTn id="17" dur="500" fill="hold"/>
                                        <p:tgtEl>
                                          <p:spTgt spid="178585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85859">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785859">
                                            <p:txEl>
                                              <p:pRg st="3" end="3"/>
                                            </p:txEl>
                                          </p:spTgt>
                                        </p:tgtEl>
                                        <p:attrNameLst>
                                          <p:attrName>style.visibility</p:attrName>
                                        </p:attrNameLst>
                                      </p:cBhvr>
                                      <p:to>
                                        <p:strVal val="visible"/>
                                      </p:to>
                                    </p:set>
                                    <p:anim calcmode="lin" valueType="num">
                                      <p:cBhvr additive="base">
                                        <p:cTn id="22" dur="500" fill="hold"/>
                                        <p:tgtEl>
                                          <p:spTgt spid="1785859">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785859">
                                            <p:txEl>
                                              <p:pRg st="3" end="3"/>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785859">
                                            <p:txEl>
                                              <p:pRg st="4" end="4"/>
                                            </p:txEl>
                                          </p:spTgt>
                                        </p:tgtEl>
                                        <p:attrNameLst>
                                          <p:attrName>style.visibility</p:attrName>
                                        </p:attrNameLst>
                                      </p:cBhvr>
                                      <p:to>
                                        <p:strVal val="visible"/>
                                      </p:to>
                                    </p:set>
                                    <p:anim calcmode="lin" valueType="num">
                                      <p:cBhvr additive="base">
                                        <p:cTn id="27" dur="500" fill="hold"/>
                                        <p:tgtEl>
                                          <p:spTgt spid="178585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785859">
                                            <p:txEl>
                                              <p:pRg st="4" end="4"/>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785859">
                                            <p:txEl>
                                              <p:pRg st="5" end="5"/>
                                            </p:txEl>
                                          </p:spTgt>
                                        </p:tgtEl>
                                        <p:attrNameLst>
                                          <p:attrName>style.visibility</p:attrName>
                                        </p:attrNameLst>
                                      </p:cBhvr>
                                      <p:to>
                                        <p:strVal val="visible"/>
                                      </p:to>
                                    </p:set>
                                    <p:anim calcmode="lin" valueType="num">
                                      <p:cBhvr additive="base">
                                        <p:cTn id="32" dur="500" fill="hold"/>
                                        <p:tgtEl>
                                          <p:spTgt spid="1785859">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78585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585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B935C6C3-25CD-4DCB-957C-09B7BB06EE24}"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28675" name="Rectangle 2"/>
          <p:cNvSpPr>
            <a:spLocks noGrp="1" noChangeArrowheads="1"/>
          </p:cNvSpPr>
          <p:nvPr>
            <p:ph type="title"/>
          </p:nvPr>
        </p:nvSpPr>
        <p:spPr/>
        <p:txBody>
          <a:bodyPr/>
          <a:lstStyle/>
          <a:p>
            <a:pPr eaLnBrk="1" hangingPunct="1"/>
            <a:r>
              <a:rPr lang="zh-CN" altLang="en-US" smtClean="0"/>
              <a:t>例</a:t>
            </a:r>
            <a:r>
              <a:rPr lang="en-US" altLang="zh-CN" smtClean="0"/>
              <a:t>8.2.5 </a:t>
            </a:r>
            <a:r>
              <a:rPr lang="zh-CN" altLang="en-US" smtClean="0"/>
              <a:t>解</a:t>
            </a:r>
          </a:p>
        </p:txBody>
      </p:sp>
      <p:sp>
        <p:nvSpPr>
          <p:cNvPr id="1786883" name="Rectangle 3"/>
          <p:cNvSpPr>
            <a:spLocks noGrp="1" noChangeArrowheads="1"/>
          </p:cNvSpPr>
          <p:nvPr>
            <p:ph type="body" idx="1"/>
          </p:nvPr>
        </p:nvSpPr>
        <p:spPr>
          <a:xfrm>
            <a:off x="544513" y="1428750"/>
            <a:ext cx="8204200" cy="4708525"/>
          </a:xfrm>
          <a:noFill/>
        </p:spPr>
        <p:txBody>
          <a:bodyPr/>
          <a:lstStyle/>
          <a:p>
            <a:pPr marL="533400" indent="-533400" eaLnBrk="1" hangingPunct="1">
              <a:spcBef>
                <a:spcPct val="40000"/>
              </a:spcBef>
              <a:buClr>
                <a:srgbClr val="800080"/>
              </a:buClr>
              <a:buFont typeface="Wingdings" panose="05000000000000000000" pitchFamily="2" charset="2"/>
              <a:buAutoNum type="arabicPeriod"/>
            </a:pPr>
            <a:r>
              <a:rPr lang="zh-CN" altLang="en-US" dirty="0" smtClean="0"/>
              <a:t>由已知得，</a:t>
            </a:r>
          </a:p>
          <a:p>
            <a:pPr marL="533400" indent="533400" eaLnBrk="1" hangingPunct="1">
              <a:spcBef>
                <a:spcPct val="40000"/>
              </a:spcBef>
              <a:buFont typeface="Wingdings" panose="05000000000000000000" pitchFamily="2" charset="2"/>
              <a:buNone/>
            </a:pPr>
            <a:r>
              <a:rPr lang="zh-CN" altLang="en-US" dirty="0" smtClean="0"/>
              <a:t>根据函数</a:t>
            </a:r>
            <a:r>
              <a:rPr lang="en-US" altLang="zh-CN" dirty="0" smtClean="0"/>
              <a:t>f</a:t>
            </a:r>
            <a:r>
              <a:rPr lang="en-US" altLang="zh-CN" baseline="-25000" dirty="0" smtClean="0"/>
              <a:t>1</a:t>
            </a:r>
            <a:r>
              <a:rPr lang="en-US" altLang="zh-CN" dirty="0" smtClean="0"/>
              <a:t>(n)</a:t>
            </a:r>
            <a:r>
              <a:rPr lang="zh-CN" altLang="en-US" dirty="0" smtClean="0"/>
              <a:t>的表达式和单射函数的定义知，</a:t>
            </a:r>
            <a:r>
              <a:rPr lang="en-US" altLang="zh-CN" dirty="0" smtClean="0"/>
              <a:t>f</a:t>
            </a:r>
            <a:r>
              <a:rPr lang="en-US" altLang="zh-CN" baseline="-25000" dirty="0" smtClean="0"/>
              <a:t>1</a:t>
            </a:r>
            <a:r>
              <a:rPr lang="zh-CN" altLang="en-US" dirty="0" smtClean="0"/>
              <a:t>是单射函数；但是，</a:t>
            </a:r>
            <a:r>
              <a:rPr lang="en-US" altLang="zh-CN" dirty="0" smtClean="0"/>
              <a:t>Y</a:t>
            </a:r>
            <a:r>
              <a:rPr lang="zh-CN" altLang="en-US" dirty="0" smtClean="0"/>
              <a:t>中元素</a:t>
            </a:r>
            <a:r>
              <a:rPr lang="en-US" altLang="zh-CN" dirty="0" smtClean="0"/>
              <a:t>1</a:t>
            </a:r>
            <a:r>
              <a:rPr lang="zh-CN" altLang="en-US" dirty="0" smtClean="0"/>
              <a:t>没有原象，</a:t>
            </a:r>
            <a:r>
              <a:rPr lang="zh-CN" altLang="en-US" dirty="0" smtClean="0">
                <a:solidFill>
                  <a:srgbClr val="0000CC"/>
                </a:solidFill>
              </a:rPr>
              <a:t>所以</a:t>
            </a:r>
            <a:r>
              <a:rPr lang="en-US" altLang="zh-CN" dirty="0" smtClean="0">
                <a:solidFill>
                  <a:srgbClr val="0000CC"/>
                </a:solidFill>
              </a:rPr>
              <a:t>f</a:t>
            </a:r>
            <a:r>
              <a:rPr lang="en-US" altLang="zh-CN" baseline="-25000" dirty="0" smtClean="0">
                <a:solidFill>
                  <a:srgbClr val="0000CC"/>
                </a:solidFill>
              </a:rPr>
              <a:t>1</a:t>
            </a:r>
            <a:r>
              <a:rPr lang="zh-CN" altLang="en-US" dirty="0" smtClean="0">
                <a:solidFill>
                  <a:srgbClr val="0000CC"/>
                </a:solidFill>
              </a:rPr>
              <a:t>不是满射函数；</a:t>
            </a:r>
          </a:p>
          <a:p>
            <a:pPr marL="533400" indent="-533400" eaLnBrk="1" hangingPunct="1">
              <a:spcBef>
                <a:spcPct val="40000"/>
              </a:spcBef>
              <a:buClr>
                <a:srgbClr val="800080"/>
              </a:buClr>
              <a:buFont typeface="Wingdings" panose="05000000000000000000" pitchFamily="2" charset="2"/>
              <a:buAutoNum type="arabicPeriod" startAt="2"/>
            </a:pPr>
            <a:r>
              <a:rPr lang="zh-CN" altLang="en-US" dirty="0" smtClean="0"/>
              <a:t>由已知得，</a:t>
            </a:r>
          </a:p>
          <a:p>
            <a:pPr marL="533400" indent="-533400" eaLnBrk="1" hangingPunct="1">
              <a:spcBef>
                <a:spcPct val="40000"/>
              </a:spcBef>
              <a:buFont typeface="Wingdings" panose="05000000000000000000" pitchFamily="2" charset="2"/>
              <a:buNone/>
            </a:pPr>
            <a:endParaRPr lang="zh-CN" altLang="en-US" dirty="0" smtClean="0"/>
          </a:p>
          <a:p>
            <a:pPr marL="533400" indent="533400" eaLnBrk="1" hangingPunct="1">
              <a:spcBef>
                <a:spcPct val="0"/>
              </a:spcBef>
              <a:buFont typeface="Wingdings" panose="05000000000000000000" pitchFamily="2" charset="2"/>
              <a:buNone/>
            </a:pPr>
            <a:r>
              <a:rPr lang="zh-CN" altLang="en-US" dirty="0" smtClean="0"/>
              <a:t>显然</a:t>
            </a:r>
            <a:r>
              <a:rPr lang="en-US" altLang="zh-CN" dirty="0" smtClean="0"/>
              <a:t>f</a:t>
            </a:r>
            <a:r>
              <a:rPr lang="en-US" altLang="zh-CN" baseline="-25000" dirty="0" smtClean="0"/>
              <a:t>2</a:t>
            </a:r>
            <a:r>
              <a:rPr lang="zh-CN" altLang="en-US" dirty="0" smtClean="0"/>
              <a:t>是满射函数。但是，</a:t>
            </a:r>
            <a:r>
              <a:rPr lang="en-US" altLang="zh-CN" dirty="0" smtClean="0"/>
              <a:t>X</a:t>
            </a:r>
            <a:r>
              <a:rPr lang="zh-CN" altLang="en-US" dirty="0" smtClean="0"/>
              <a:t>中元素</a:t>
            </a:r>
            <a:r>
              <a:rPr lang="en-US" altLang="zh-CN" dirty="0" smtClean="0"/>
              <a:t>0</a:t>
            </a:r>
            <a:r>
              <a:rPr lang="zh-CN" altLang="en-US" dirty="0" smtClean="0"/>
              <a:t>和</a:t>
            </a:r>
            <a:r>
              <a:rPr lang="en-US" altLang="zh-CN" dirty="0" smtClean="0"/>
              <a:t>1</a:t>
            </a:r>
            <a:r>
              <a:rPr lang="zh-CN" altLang="en-US" dirty="0" smtClean="0"/>
              <a:t>有相同的象</a:t>
            </a:r>
            <a:r>
              <a:rPr lang="en-US" altLang="zh-CN" dirty="0" smtClean="0"/>
              <a:t>1</a:t>
            </a:r>
            <a:r>
              <a:rPr lang="zh-CN" altLang="en-US" dirty="0" smtClean="0"/>
              <a:t>，所以</a:t>
            </a:r>
            <a:r>
              <a:rPr lang="en-US" altLang="zh-CN" dirty="0" smtClean="0">
                <a:solidFill>
                  <a:srgbClr val="0000CC"/>
                </a:solidFill>
              </a:rPr>
              <a:t>f</a:t>
            </a:r>
            <a:r>
              <a:rPr lang="en-US" altLang="zh-CN" baseline="-25000" dirty="0" smtClean="0">
                <a:solidFill>
                  <a:srgbClr val="0000CC"/>
                </a:solidFill>
              </a:rPr>
              <a:t>2</a:t>
            </a:r>
            <a:r>
              <a:rPr lang="zh-CN" altLang="en-US" dirty="0" smtClean="0">
                <a:solidFill>
                  <a:srgbClr val="0000CC"/>
                </a:solidFill>
              </a:rPr>
              <a:t>不是单射函数</a:t>
            </a:r>
            <a:r>
              <a:rPr lang="zh-CN" altLang="en-US" dirty="0" smtClean="0"/>
              <a:t>；</a:t>
            </a:r>
          </a:p>
        </p:txBody>
      </p:sp>
      <p:sp>
        <p:nvSpPr>
          <p:cNvPr id="2867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aphicFrame>
        <p:nvGraphicFramePr>
          <p:cNvPr id="1786885" name="Object 5"/>
          <p:cNvGraphicFramePr>
            <a:graphicFrameLocks noChangeAspect="1"/>
          </p:cNvGraphicFramePr>
          <p:nvPr/>
        </p:nvGraphicFramePr>
        <p:xfrm>
          <a:off x="3151188" y="1284288"/>
          <a:ext cx="3868737" cy="920750"/>
        </p:xfrm>
        <a:graphic>
          <a:graphicData uri="http://schemas.openxmlformats.org/presentationml/2006/ole">
            <mc:AlternateContent xmlns:mc="http://schemas.openxmlformats.org/markup-compatibility/2006">
              <mc:Choice xmlns:v="urn:schemas-microsoft-com:vml" Requires="v">
                <p:oleObj spid="_x0000_s28686" name="Equation" r:id="rId3" imgW="1478388" imgH="350448" progId="Equation.DSMT4">
                  <p:embed/>
                </p:oleObj>
              </mc:Choice>
              <mc:Fallback>
                <p:oleObj name="Equation" r:id="rId3" imgW="1478388" imgH="350448"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1188" y="1284288"/>
                        <a:ext cx="3868737"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9" name="Rectangle 6"/>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aphicFrame>
        <p:nvGraphicFramePr>
          <p:cNvPr id="1786887" name="Object 7"/>
          <p:cNvGraphicFramePr>
            <a:graphicFrameLocks noChangeAspect="1"/>
          </p:cNvGraphicFramePr>
          <p:nvPr/>
        </p:nvGraphicFramePr>
        <p:xfrm>
          <a:off x="3198813" y="3443288"/>
          <a:ext cx="3749675" cy="1570037"/>
        </p:xfrm>
        <a:graphic>
          <a:graphicData uri="http://schemas.openxmlformats.org/presentationml/2006/ole">
            <mc:AlternateContent xmlns:mc="http://schemas.openxmlformats.org/markup-compatibility/2006">
              <mc:Choice xmlns:v="urn:schemas-microsoft-com:vml" Requires="v">
                <p:oleObj spid="_x0000_s28687" name="Equation" r:id="rId5" imgW="1265028" imgH="525780" progId="Equation.DSMT4">
                  <p:embed/>
                </p:oleObj>
              </mc:Choice>
              <mc:Fallback>
                <p:oleObj name="Equation" r:id="rId5" imgW="1265028" imgH="52578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8813" y="3443288"/>
                        <a:ext cx="37496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1" name="Rectangle 8"/>
          <p:cNvSpPr>
            <a:spLocks noChangeArrowheads="1"/>
          </p:cNvSpPr>
          <p:nvPr/>
        </p:nvSpPr>
        <p:spPr bwMode="auto">
          <a:xfrm>
            <a:off x="0" y="3252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86883">
                                            <p:txEl>
                                              <p:pRg st="0" end="0"/>
                                            </p:txEl>
                                          </p:spTgt>
                                        </p:tgtEl>
                                        <p:attrNameLst>
                                          <p:attrName>style.visibility</p:attrName>
                                        </p:attrNameLst>
                                      </p:cBhvr>
                                      <p:to>
                                        <p:strVal val="visible"/>
                                      </p:to>
                                    </p:set>
                                    <p:anim calcmode="lin" valueType="num">
                                      <p:cBhvr additive="base">
                                        <p:cTn id="7" dur="500" fill="hold"/>
                                        <p:tgtEl>
                                          <p:spTgt spid="17868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868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86885"/>
                                        </p:tgtEl>
                                        <p:attrNameLst>
                                          <p:attrName>style.visibility</p:attrName>
                                        </p:attrNameLst>
                                      </p:cBhvr>
                                      <p:to>
                                        <p:strVal val="visible"/>
                                      </p:to>
                                    </p:set>
                                    <p:anim calcmode="lin" valueType="num">
                                      <p:cBhvr additive="base">
                                        <p:cTn id="13" dur="500" fill="hold"/>
                                        <p:tgtEl>
                                          <p:spTgt spid="1786885"/>
                                        </p:tgtEl>
                                        <p:attrNameLst>
                                          <p:attrName>ppt_x</p:attrName>
                                        </p:attrNameLst>
                                      </p:cBhvr>
                                      <p:tavLst>
                                        <p:tav tm="0">
                                          <p:val>
                                            <p:strVal val="#ppt_x"/>
                                          </p:val>
                                        </p:tav>
                                        <p:tav tm="100000">
                                          <p:val>
                                            <p:strVal val="#ppt_x"/>
                                          </p:val>
                                        </p:tav>
                                      </p:tavLst>
                                    </p:anim>
                                    <p:anim calcmode="lin" valueType="num">
                                      <p:cBhvr additive="base">
                                        <p:cTn id="14" dur="500" fill="hold"/>
                                        <p:tgtEl>
                                          <p:spTgt spid="178688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86883">
                                            <p:txEl>
                                              <p:pRg st="1" end="1"/>
                                            </p:txEl>
                                          </p:spTgt>
                                        </p:tgtEl>
                                        <p:attrNameLst>
                                          <p:attrName>style.visibility</p:attrName>
                                        </p:attrNameLst>
                                      </p:cBhvr>
                                      <p:to>
                                        <p:strVal val="visible"/>
                                      </p:to>
                                    </p:set>
                                    <p:anim calcmode="lin" valueType="num">
                                      <p:cBhvr additive="base">
                                        <p:cTn id="19" dur="500" fill="hold"/>
                                        <p:tgtEl>
                                          <p:spTgt spid="178688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868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86883">
                                            <p:txEl>
                                              <p:pRg st="2" end="2"/>
                                            </p:txEl>
                                          </p:spTgt>
                                        </p:tgtEl>
                                        <p:attrNameLst>
                                          <p:attrName>style.visibility</p:attrName>
                                        </p:attrNameLst>
                                      </p:cBhvr>
                                      <p:to>
                                        <p:strVal val="visible"/>
                                      </p:to>
                                    </p:set>
                                    <p:anim calcmode="lin" valueType="num">
                                      <p:cBhvr additive="base">
                                        <p:cTn id="25" dur="500" fill="hold"/>
                                        <p:tgtEl>
                                          <p:spTgt spid="178688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868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nodeType="clickEffect">
                                  <p:stCondLst>
                                    <p:cond delay="0"/>
                                  </p:stCondLst>
                                  <p:childTnLst>
                                    <p:set>
                                      <p:cBhvr>
                                        <p:cTn id="30" dur="1" fill="hold">
                                          <p:stCondLst>
                                            <p:cond delay="0"/>
                                          </p:stCondLst>
                                        </p:cTn>
                                        <p:tgtEl>
                                          <p:spTgt spid="1786887"/>
                                        </p:tgtEl>
                                        <p:attrNameLst>
                                          <p:attrName>style.visibility</p:attrName>
                                        </p:attrNameLst>
                                      </p:cBhvr>
                                      <p:to>
                                        <p:strVal val="visible"/>
                                      </p:to>
                                    </p:set>
                                    <p:animEffect transition="in" filter="box(in)">
                                      <p:cBhvr>
                                        <p:cTn id="31" dur="500"/>
                                        <p:tgtEl>
                                          <p:spTgt spid="178688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786883">
                                            <p:txEl>
                                              <p:pRg st="4" end="4"/>
                                            </p:txEl>
                                          </p:spTgt>
                                        </p:tgtEl>
                                        <p:attrNameLst>
                                          <p:attrName>style.visibility</p:attrName>
                                        </p:attrNameLst>
                                      </p:cBhvr>
                                      <p:to>
                                        <p:strVal val="visible"/>
                                      </p:to>
                                    </p:set>
                                    <p:anim calcmode="lin" valueType="num">
                                      <p:cBhvr additive="base">
                                        <p:cTn id="36" dur="500" fill="hold"/>
                                        <p:tgtEl>
                                          <p:spTgt spid="178688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78688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688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EA501CD2-4C63-4F6E-BB94-5AA1FD7F033A}"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29699" name="Rectangle 2"/>
          <p:cNvSpPr>
            <a:spLocks noGrp="1" noChangeArrowheads="1"/>
          </p:cNvSpPr>
          <p:nvPr>
            <p:ph type="title"/>
          </p:nvPr>
        </p:nvSpPr>
        <p:spPr/>
        <p:txBody>
          <a:bodyPr/>
          <a:lstStyle/>
          <a:p>
            <a:pPr eaLnBrk="1" hangingPunct="1"/>
            <a:r>
              <a:rPr lang="zh-CN" altLang="en-US" smtClean="0"/>
              <a:t>例</a:t>
            </a:r>
            <a:r>
              <a:rPr lang="en-US" altLang="zh-CN" smtClean="0"/>
              <a:t>8.2.5 </a:t>
            </a:r>
            <a:r>
              <a:rPr lang="zh-CN" altLang="en-US" smtClean="0"/>
              <a:t>解</a:t>
            </a:r>
          </a:p>
        </p:txBody>
      </p:sp>
      <p:sp>
        <p:nvSpPr>
          <p:cNvPr id="1787907" name="Rectangle 3"/>
          <p:cNvSpPr>
            <a:spLocks noGrp="1" noChangeArrowheads="1"/>
          </p:cNvSpPr>
          <p:nvPr>
            <p:ph type="body" idx="1"/>
          </p:nvPr>
        </p:nvSpPr>
        <p:spPr>
          <a:xfrm>
            <a:off x="527050" y="1897063"/>
            <a:ext cx="8204200" cy="1801812"/>
          </a:xfrm>
        </p:spPr>
        <p:txBody>
          <a:bodyPr/>
          <a:lstStyle/>
          <a:p>
            <a:pPr marL="533400" indent="-533400" eaLnBrk="1" hangingPunct="1">
              <a:buClr>
                <a:srgbClr val="800080"/>
              </a:buClr>
              <a:buFont typeface="Wingdings" panose="05000000000000000000" pitchFamily="2" charset="2"/>
              <a:buAutoNum type="arabicPeriod" startAt="3"/>
            </a:pPr>
            <a:r>
              <a:rPr lang="zh-CN" altLang="en-US" smtClean="0"/>
              <a:t>由已知得，</a:t>
            </a:r>
          </a:p>
          <a:p>
            <a:pPr marL="533400" indent="-533400" eaLnBrk="1" hangingPunct="1">
              <a:buFont typeface="Wingdings" panose="05000000000000000000" pitchFamily="2" charset="2"/>
              <a:buNone/>
            </a:pPr>
            <a:endParaRPr lang="zh-CN" altLang="en-US" smtClean="0"/>
          </a:p>
          <a:p>
            <a:pPr marL="533400" indent="-533400" eaLnBrk="1" hangingPunct="1">
              <a:buFont typeface="Wingdings" panose="05000000000000000000" pitchFamily="2" charset="2"/>
              <a:buNone/>
            </a:pPr>
            <a:r>
              <a:rPr lang="zh-CN" altLang="en-US" smtClean="0"/>
              <a:t>显然</a:t>
            </a:r>
            <a:r>
              <a:rPr lang="zh-CN" altLang="en-US" smtClean="0">
                <a:solidFill>
                  <a:srgbClr val="0000CC"/>
                </a:solidFill>
              </a:rPr>
              <a:t>，</a:t>
            </a:r>
            <a:r>
              <a:rPr lang="en-US" altLang="zh-CN" smtClean="0">
                <a:solidFill>
                  <a:srgbClr val="0000CC"/>
                </a:solidFill>
              </a:rPr>
              <a:t>f</a:t>
            </a:r>
            <a:r>
              <a:rPr lang="zh-CN" altLang="en-US" smtClean="0">
                <a:solidFill>
                  <a:srgbClr val="0000CC"/>
                </a:solidFill>
              </a:rPr>
              <a:t>是双射函数。</a:t>
            </a:r>
          </a:p>
        </p:txBody>
      </p:sp>
      <p:sp>
        <p:nvSpPr>
          <p:cNvPr id="2970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9702" name="Rectangle 5"/>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9703" name="Rectangle 6"/>
          <p:cNvSpPr>
            <a:spLocks noChangeArrowheads="1"/>
          </p:cNvSpPr>
          <p:nvPr/>
        </p:nvSpPr>
        <p:spPr bwMode="auto">
          <a:xfrm>
            <a:off x="0" y="3252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aphicFrame>
        <p:nvGraphicFramePr>
          <p:cNvPr id="1787911" name="Object 7"/>
          <p:cNvGraphicFramePr>
            <a:graphicFrameLocks noChangeAspect="1"/>
          </p:cNvGraphicFramePr>
          <p:nvPr/>
        </p:nvGraphicFramePr>
        <p:xfrm>
          <a:off x="3265488" y="1738313"/>
          <a:ext cx="4330700" cy="1042987"/>
        </p:xfrm>
        <a:graphic>
          <a:graphicData uri="http://schemas.openxmlformats.org/presentationml/2006/ole">
            <mc:AlternateContent xmlns:mc="http://schemas.openxmlformats.org/markup-compatibility/2006">
              <mc:Choice xmlns:v="urn:schemas-microsoft-com:vml" Requires="v">
                <p:oleObj spid="_x0000_s29707" name="Equation" r:id="rId3" imgW="1455474" imgH="350448" progId="Equation.DSMT4">
                  <p:embed/>
                </p:oleObj>
              </mc:Choice>
              <mc:Fallback>
                <p:oleObj name="Equation" r:id="rId3" imgW="1455474" imgH="350448"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5488" y="1738313"/>
                        <a:ext cx="4330700"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87907">
                                            <p:txEl>
                                              <p:pRg st="0" end="0"/>
                                            </p:txEl>
                                          </p:spTgt>
                                        </p:tgtEl>
                                        <p:attrNameLst>
                                          <p:attrName>style.visibility</p:attrName>
                                        </p:attrNameLst>
                                      </p:cBhvr>
                                      <p:to>
                                        <p:strVal val="visible"/>
                                      </p:to>
                                    </p:set>
                                    <p:anim calcmode="lin" valueType="num">
                                      <p:cBhvr additive="base">
                                        <p:cTn id="7" dur="500" fill="hold"/>
                                        <p:tgtEl>
                                          <p:spTgt spid="17879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879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1787911"/>
                                        </p:tgtEl>
                                        <p:attrNameLst>
                                          <p:attrName>style.visibility</p:attrName>
                                        </p:attrNameLst>
                                      </p:cBhvr>
                                      <p:to>
                                        <p:strVal val="visible"/>
                                      </p:to>
                                    </p:set>
                                    <p:animEffect transition="in" filter="box(in)">
                                      <p:cBhvr>
                                        <p:cTn id="13" dur="500"/>
                                        <p:tgtEl>
                                          <p:spTgt spid="178791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787907">
                                            <p:txEl>
                                              <p:pRg st="2" end="2"/>
                                            </p:txEl>
                                          </p:spTgt>
                                        </p:tgtEl>
                                        <p:attrNameLst>
                                          <p:attrName>style.visibility</p:attrName>
                                        </p:attrNameLst>
                                      </p:cBhvr>
                                      <p:to>
                                        <p:strVal val="visible"/>
                                      </p:to>
                                    </p:set>
                                    <p:anim calcmode="lin" valueType="num">
                                      <p:cBhvr additive="base">
                                        <p:cTn id="18" dur="500" fill="hold"/>
                                        <p:tgtEl>
                                          <p:spTgt spid="1787907">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78790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790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2BA73F29-C20B-4AFA-9C33-1C8566463FF3}"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30723" name="Rectangle 2"/>
          <p:cNvSpPr>
            <a:spLocks noGrp="1" noChangeArrowheads="1"/>
          </p:cNvSpPr>
          <p:nvPr>
            <p:ph type="title"/>
          </p:nvPr>
        </p:nvSpPr>
        <p:spPr/>
        <p:txBody>
          <a:bodyPr/>
          <a:lstStyle/>
          <a:p>
            <a:pPr eaLnBrk="1" hangingPunct="1"/>
            <a:r>
              <a:rPr lang="zh-CN" altLang="en-US" smtClean="0"/>
              <a:t>例</a:t>
            </a:r>
            <a:r>
              <a:rPr lang="en-US" altLang="zh-CN" smtClean="0"/>
              <a:t>8.2.6</a:t>
            </a:r>
            <a:endParaRPr lang="zh-CN" altLang="en-US" smtClean="0"/>
          </a:p>
        </p:txBody>
      </p:sp>
      <p:sp>
        <p:nvSpPr>
          <p:cNvPr id="1788931" name="Rectangle 3"/>
          <p:cNvSpPr>
            <a:spLocks noGrp="1" noChangeArrowheads="1"/>
          </p:cNvSpPr>
          <p:nvPr>
            <p:ph type="body" idx="1"/>
          </p:nvPr>
        </p:nvSpPr>
        <p:spPr>
          <a:xfrm>
            <a:off x="611188" y="1341438"/>
            <a:ext cx="8064500" cy="4795837"/>
          </a:xfrm>
        </p:spPr>
        <p:txBody>
          <a:bodyPr/>
          <a:lstStyle/>
          <a:p>
            <a:pPr marL="0" indent="0" eaLnBrk="1" hangingPunct="1">
              <a:lnSpc>
                <a:spcPct val="140000"/>
              </a:lnSpc>
              <a:buFont typeface="Wingdings" panose="05000000000000000000" pitchFamily="2" charset="2"/>
              <a:buNone/>
              <a:defRPr/>
            </a:pPr>
            <a:r>
              <a:rPr lang="zh-CN" altLang="en-US" smtClean="0">
                <a:solidFill>
                  <a:srgbClr val="FF0000"/>
                </a:solidFill>
              </a:rPr>
              <a:t>设</a:t>
            </a:r>
            <a:r>
              <a:rPr lang="en-US" altLang="zh-CN" smtClean="0">
                <a:solidFill>
                  <a:srgbClr val="FF0000"/>
                </a:solidFill>
              </a:rPr>
              <a:t>A=B=R(</a:t>
            </a:r>
            <a:r>
              <a:rPr lang="zh-CN" altLang="en-US" smtClean="0">
                <a:solidFill>
                  <a:srgbClr val="FF0000"/>
                </a:solidFill>
              </a:rPr>
              <a:t>实数集</a:t>
            </a:r>
            <a:r>
              <a:rPr lang="en-US" altLang="zh-CN" smtClean="0">
                <a:solidFill>
                  <a:srgbClr val="FF0000"/>
                </a:solidFill>
              </a:rPr>
              <a:t>)</a:t>
            </a:r>
            <a:r>
              <a:rPr lang="zh-CN" altLang="en-US" smtClean="0"/>
              <a:t>。试判断下列函数的类型。</a:t>
            </a:r>
          </a:p>
          <a:p>
            <a:pPr marL="0" indent="0" eaLnBrk="1" hangingPunct="1">
              <a:lnSpc>
                <a:spcPct val="140000"/>
              </a:lnSpc>
              <a:buFont typeface="Wingdings" panose="05000000000000000000" pitchFamily="2" charset="2"/>
              <a:buNone/>
              <a:defRPr/>
            </a:pPr>
            <a:r>
              <a:rPr lang="zh-CN" altLang="en-US" smtClean="0"/>
              <a:t>（</a:t>
            </a:r>
            <a:r>
              <a:rPr lang="en-US" altLang="zh-CN" smtClean="0"/>
              <a:t>1</a:t>
            </a:r>
            <a:r>
              <a:rPr lang="zh-CN" altLang="en-US" smtClean="0"/>
              <a:t>）</a:t>
            </a:r>
            <a:r>
              <a:rPr lang="en-US" altLang="zh-CN" smtClean="0"/>
              <a:t>f</a:t>
            </a:r>
            <a:r>
              <a:rPr lang="en-US" altLang="zh-CN" baseline="-25000" smtClean="0"/>
              <a:t>1</a:t>
            </a:r>
            <a:r>
              <a:rPr lang="en-US" altLang="zh-CN" smtClean="0"/>
              <a:t>={&lt;x,x</a:t>
            </a:r>
            <a:r>
              <a:rPr lang="en-US" altLang="zh-CN" baseline="30000" smtClean="0"/>
              <a:t>2</a:t>
            </a:r>
            <a:r>
              <a:rPr lang="en-US" altLang="zh-CN" smtClean="0"/>
              <a:t>&gt;|x∈R}</a:t>
            </a:r>
            <a:r>
              <a:rPr lang="zh-CN" altLang="en-US" smtClean="0"/>
              <a:t>；</a:t>
            </a:r>
          </a:p>
          <a:p>
            <a:pPr marL="0" indent="0" eaLnBrk="1" hangingPunct="1">
              <a:lnSpc>
                <a:spcPct val="140000"/>
              </a:lnSpc>
              <a:buFont typeface="Wingdings" panose="05000000000000000000" pitchFamily="2" charset="2"/>
              <a:buNone/>
              <a:defRPr/>
            </a:pPr>
            <a:r>
              <a:rPr lang="zh-CN" altLang="en-US" smtClean="0"/>
              <a:t>（</a:t>
            </a:r>
            <a:r>
              <a:rPr lang="en-US" altLang="zh-CN" smtClean="0"/>
              <a:t>2</a:t>
            </a:r>
            <a:r>
              <a:rPr lang="zh-CN" altLang="en-US" smtClean="0"/>
              <a:t>）</a:t>
            </a:r>
            <a:r>
              <a:rPr lang="en-US" altLang="zh-CN" smtClean="0"/>
              <a:t>f</a:t>
            </a:r>
            <a:r>
              <a:rPr lang="en-US" altLang="zh-CN" baseline="-25000" smtClean="0"/>
              <a:t>2</a:t>
            </a:r>
            <a:r>
              <a:rPr lang="en-US" altLang="zh-CN" smtClean="0"/>
              <a:t>={&lt;x,x+1&gt;|x∈R}</a:t>
            </a:r>
            <a:r>
              <a:rPr lang="zh-CN" altLang="en-US" smtClean="0"/>
              <a:t>；</a:t>
            </a:r>
          </a:p>
          <a:p>
            <a:pPr marL="0" indent="0" eaLnBrk="1" hangingPunct="1">
              <a:lnSpc>
                <a:spcPct val="140000"/>
              </a:lnSpc>
              <a:buFont typeface="Wingdings" panose="05000000000000000000" pitchFamily="2" charset="2"/>
              <a:buNone/>
              <a:defRPr/>
            </a:pPr>
            <a:r>
              <a:rPr lang="zh-CN" altLang="en-US" smtClean="0"/>
              <a:t>（</a:t>
            </a:r>
            <a:r>
              <a:rPr lang="en-US" altLang="zh-CN" smtClean="0"/>
              <a:t>3</a:t>
            </a:r>
            <a:r>
              <a:rPr lang="zh-CN" altLang="en-US" smtClean="0"/>
              <a:t>）</a:t>
            </a:r>
            <a:r>
              <a:rPr lang="en-US" altLang="zh-CN" smtClean="0"/>
              <a:t>f</a:t>
            </a:r>
            <a:r>
              <a:rPr lang="en-US" altLang="zh-CN" baseline="-25000" smtClean="0"/>
              <a:t>3</a:t>
            </a:r>
            <a:r>
              <a:rPr lang="en-US" altLang="zh-CN" smtClean="0"/>
              <a:t>={&lt;x,e</a:t>
            </a:r>
            <a:r>
              <a:rPr lang="en-US" altLang="zh-CN" baseline="30000" smtClean="0"/>
              <a:t>x</a:t>
            </a:r>
            <a:r>
              <a:rPr lang="en-US" altLang="zh-CN" smtClean="0"/>
              <a:t>&gt;|x∈R}</a:t>
            </a:r>
            <a:r>
              <a:rPr lang="zh-CN" altLang="en-US" smtClean="0"/>
              <a:t>；</a:t>
            </a:r>
          </a:p>
          <a:p>
            <a:pPr marL="0" indent="0" eaLnBrk="1" hangingPunct="1">
              <a:lnSpc>
                <a:spcPct val="140000"/>
              </a:lnSpc>
              <a:buFont typeface="Wingdings" panose="05000000000000000000" pitchFamily="2" charset="2"/>
              <a:buNone/>
              <a:defRPr/>
            </a:pPr>
            <a:r>
              <a:rPr lang="zh-CN" altLang="en-US" smtClean="0">
                <a:solidFill>
                  <a:srgbClr val="0000CC"/>
                </a:solidFill>
                <a:effectLst>
                  <a:outerShdw blurRad="38100" dist="38100" dir="2700000" algn="tl">
                    <a:srgbClr val="000000"/>
                  </a:outerShdw>
                </a:effectLst>
              </a:rPr>
              <a:t>解</a:t>
            </a:r>
            <a:r>
              <a:rPr lang="zh-CN" altLang="en-US" smtClean="0"/>
              <a:t>（</a:t>
            </a:r>
            <a:r>
              <a:rPr lang="en-US" altLang="zh-CN" smtClean="0"/>
              <a:t>1</a:t>
            </a:r>
            <a:r>
              <a:rPr lang="zh-CN" altLang="en-US" smtClean="0"/>
              <a:t>）</a:t>
            </a:r>
            <a:r>
              <a:rPr lang="en-US" altLang="zh-CN" smtClean="0"/>
              <a:t>f</a:t>
            </a:r>
            <a:r>
              <a:rPr lang="en-US" altLang="zh-CN" baseline="-25000" smtClean="0"/>
              <a:t>1</a:t>
            </a:r>
            <a:r>
              <a:rPr lang="zh-CN" altLang="en-US" smtClean="0"/>
              <a:t>仅是一般函数；</a:t>
            </a:r>
          </a:p>
          <a:p>
            <a:pPr marL="0" indent="0" eaLnBrk="1" hangingPunct="1">
              <a:lnSpc>
                <a:spcPct val="140000"/>
              </a:lnSpc>
              <a:buFont typeface="Wingdings" panose="05000000000000000000" pitchFamily="2" charset="2"/>
              <a:buNone/>
              <a:defRPr/>
            </a:pPr>
            <a:r>
              <a:rPr lang="zh-CN" altLang="en-US" smtClean="0"/>
              <a:t>（</a:t>
            </a:r>
            <a:r>
              <a:rPr lang="en-US" altLang="zh-CN" smtClean="0"/>
              <a:t>2</a:t>
            </a:r>
            <a:r>
              <a:rPr lang="zh-CN" altLang="en-US" smtClean="0"/>
              <a:t>）</a:t>
            </a:r>
            <a:r>
              <a:rPr lang="en-US" altLang="zh-CN" smtClean="0"/>
              <a:t>f</a:t>
            </a:r>
            <a:r>
              <a:rPr lang="en-US" altLang="zh-CN" baseline="-25000" smtClean="0"/>
              <a:t>2</a:t>
            </a:r>
            <a:r>
              <a:rPr lang="zh-CN" altLang="en-US" smtClean="0"/>
              <a:t>是双射函数；</a:t>
            </a:r>
          </a:p>
          <a:p>
            <a:pPr marL="0" indent="0" eaLnBrk="1" hangingPunct="1">
              <a:lnSpc>
                <a:spcPct val="140000"/>
              </a:lnSpc>
              <a:buFont typeface="Wingdings" panose="05000000000000000000" pitchFamily="2" charset="2"/>
              <a:buNone/>
              <a:defRPr/>
            </a:pPr>
            <a:r>
              <a:rPr lang="zh-CN" altLang="en-US" smtClean="0"/>
              <a:t>（</a:t>
            </a:r>
            <a:r>
              <a:rPr lang="en-US" altLang="zh-CN" smtClean="0"/>
              <a:t>3</a:t>
            </a:r>
            <a:r>
              <a:rPr lang="zh-CN" altLang="en-US" smtClean="0"/>
              <a:t>）</a:t>
            </a:r>
            <a:r>
              <a:rPr lang="en-US" altLang="zh-CN" smtClean="0"/>
              <a:t>f</a:t>
            </a:r>
            <a:r>
              <a:rPr lang="en-US" altLang="zh-CN" baseline="-25000" smtClean="0"/>
              <a:t>3</a:t>
            </a:r>
            <a:r>
              <a:rPr lang="zh-CN" altLang="en-US" smtClean="0"/>
              <a:t>是单射函数。</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88931">
                                            <p:txEl>
                                              <p:pRg st="0" end="0"/>
                                            </p:txEl>
                                          </p:spTgt>
                                        </p:tgtEl>
                                        <p:attrNameLst>
                                          <p:attrName>style.visibility</p:attrName>
                                        </p:attrNameLst>
                                      </p:cBhvr>
                                      <p:to>
                                        <p:strVal val="visible"/>
                                      </p:to>
                                    </p:set>
                                    <p:anim calcmode="lin" valueType="num">
                                      <p:cBhvr additive="base">
                                        <p:cTn id="7" dur="500" fill="hold"/>
                                        <p:tgtEl>
                                          <p:spTgt spid="17889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8893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788931">
                                            <p:txEl>
                                              <p:pRg st="1" end="1"/>
                                            </p:txEl>
                                          </p:spTgt>
                                        </p:tgtEl>
                                        <p:attrNameLst>
                                          <p:attrName>style.visibility</p:attrName>
                                        </p:attrNameLst>
                                      </p:cBhvr>
                                      <p:to>
                                        <p:strVal val="visible"/>
                                      </p:to>
                                    </p:set>
                                    <p:anim calcmode="lin" valueType="num">
                                      <p:cBhvr additive="base">
                                        <p:cTn id="12" dur="500" fill="hold"/>
                                        <p:tgtEl>
                                          <p:spTgt spid="178893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788931">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788931">
                                            <p:txEl>
                                              <p:pRg st="2" end="2"/>
                                            </p:txEl>
                                          </p:spTgt>
                                        </p:tgtEl>
                                        <p:attrNameLst>
                                          <p:attrName>style.visibility</p:attrName>
                                        </p:attrNameLst>
                                      </p:cBhvr>
                                      <p:to>
                                        <p:strVal val="visible"/>
                                      </p:to>
                                    </p:set>
                                    <p:anim calcmode="lin" valueType="num">
                                      <p:cBhvr additive="base">
                                        <p:cTn id="17" dur="500" fill="hold"/>
                                        <p:tgtEl>
                                          <p:spTgt spid="178893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88931">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788931">
                                            <p:txEl>
                                              <p:pRg st="3" end="3"/>
                                            </p:txEl>
                                          </p:spTgt>
                                        </p:tgtEl>
                                        <p:attrNameLst>
                                          <p:attrName>style.visibility</p:attrName>
                                        </p:attrNameLst>
                                      </p:cBhvr>
                                      <p:to>
                                        <p:strVal val="visible"/>
                                      </p:to>
                                    </p:set>
                                    <p:anim calcmode="lin" valueType="num">
                                      <p:cBhvr additive="base">
                                        <p:cTn id="22" dur="500" fill="hold"/>
                                        <p:tgtEl>
                                          <p:spTgt spid="1788931">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7889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788931">
                                            <p:txEl>
                                              <p:pRg st="4" end="4"/>
                                            </p:txEl>
                                          </p:spTgt>
                                        </p:tgtEl>
                                        <p:attrNameLst>
                                          <p:attrName>style.visibility</p:attrName>
                                        </p:attrNameLst>
                                      </p:cBhvr>
                                      <p:to>
                                        <p:strVal val="visible"/>
                                      </p:to>
                                    </p:set>
                                    <p:anim calcmode="lin" valueType="num">
                                      <p:cBhvr additive="base">
                                        <p:cTn id="28" dur="500" fill="hold"/>
                                        <p:tgtEl>
                                          <p:spTgt spid="1788931">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7889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788931">
                                            <p:txEl>
                                              <p:pRg st="5" end="5"/>
                                            </p:txEl>
                                          </p:spTgt>
                                        </p:tgtEl>
                                        <p:attrNameLst>
                                          <p:attrName>style.visibility</p:attrName>
                                        </p:attrNameLst>
                                      </p:cBhvr>
                                      <p:to>
                                        <p:strVal val="visible"/>
                                      </p:to>
                                    </p:set>
                                    <p:anim calcmode="lin" valueType="num">
                                      <p:cBhvr additive="base">
                                        <p:cTn id="34" dur="500" fill="hold"/>
                                        <p:tgtEl>
                                          <p:spTgt spid="1788931">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7889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788931">
                                            <p:txEl>
                                              <p:pRg st="6" end="6"/>
                                            </p:txEl>
                                          </p:spTgt>
                                        </p:tgtEl>
                                        <p:attrNameLst>
                                          <p:attrName>style.visibility</p:attrName>
                                        </p:attrNameLst>
                                      </p:cBhvr>
                                      <p:to>
                                        <p:strVal val="visible"/>
                                      </p:to>
                                    </p:set>
                                    <p:anim calcmode="lin" valueType="num">
                                      <p:cBhvr additive="base">
                                        <p:cTn id="40" dur="500" fill="hold"/>
                                        <p:tgtEl>
                                          <p:spTgt spid="1788931">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78893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8931"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DE94AF67-B4ED-43CA-AD7D-6A8931261DC4}"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1789954" name="Rectangle 2"/>
          <p:cNvSpPr>
            <a:spLocks noGrp="1" noChangeArrowheads="1"/>
          </p:cNvSpPr>
          <p:nvPr>
            <p:ph type="body" idx="1"/>
          </p:nvPr>
        </p:nvSpPr>
        <p:spPr>
          <a:xfrm>
            <a:off x="647700" y="1316038"/>
            <a:ext cx="7810500" cy="2400300"/>
          </a:xfrm>
        </p:spPr>
        <p:txBody>
          <a:bodyPr/>
          <a:lstStyle/>
          <a:p>
            <a:pPr marL="0" indent="0" eaLnBrk="1" hangingPunct="1">
              <a:lnSpc>
                <a:spcPct val="130000"/>
              </a:lnSpc>
              <a:buFont typeface="Wingdings" panose="05000000000000000000" pitchFamily="2" charset="2"/>
              <a:buNone/>
            </a:pPr>
            <a:r>
              <a:rPr lang="zh-CN" altLang="en-US" smtClean="0">
                <a:solidFill>
                  <a:srgbClr val="0000FF"/>
                </a:solidFill>
              </a:rPr>
              <a:t>典型</a:t>
            </a:r>
            <a:r>
              <a:rPr lang="en-US" altLang="zh-CN" smtClean="0">
                <a:solidFill>
                  <a:srgbClr val="0000FF"/>
                </a:solidFill>
              </a:rPr>
              <a:t>(</a:t>
            </a:r>
            <a:r>
              <a:rPr lang="zh-CN" altLang="en-US" smtClean="0">
                <a:solidFill>
                  <a:srgbClr val="0000FF"/>
                </a:solidFill>
              </a:rPr>
              <a:t>自然</a:t>
            </a:r>
            <a:r>
              <a:rPr lang="en-US" altLang="zh-CN" smtClean="0">
                <a:solidFill>
                  <a:srgbClr val="0000FF"/>
                </a:solidFill>
              </a:rPr>
              <a:t>)</a:t>
            </a:r>
            <a:r>
              <a:rPr lang="zh-CN" altLang="en-US" smtClean="0">
                <a:solidFill>
                  <a:srgbClr val="0000FF"/>
                </a:solidFill>
              </a:rPr>
              <a:t>映射</a:t>
            </a:r>
            <a:r>
              <a:rPr lang="zh-CN" altLang="en-US" smtClean="0"/>
              <a:t>。设</a:t>
            </a:r>
            <a:r>
              <a:rPr lang="en-US" altLang="zh-CN" smtClean="0"/>
              <a:t>R</a:t>
            </a:r>
            <a:r>
              <a:rPr lang="zh-CN" altLang="en-US" smtClean="0"/>
              <a:t>是集合</a:t>
            </a:r>
            <a:r>
              <a:rPr lang="en-US" altLang="zh-CN" smtClean="0"/>
              <a:t>A</a:t>
            </a:r>
            <a:r>
              <a:rPr lang="zh-CN" altLang="en-US" smtClean="0"/>
              <a:t>上的一个等价关系，</a:t>
            </a:r>
            <a:r>
              <a:rPr lang="en-US" altLang="zh-CN" smtClean="0"/>
              <a:t>g</a:t>
            </a:r>
            <a:r>
              <a:rPr lang="zh-CN" altLang="en-US" smtClean="0"/>
              <a:t>：</a:t>
            </a:r>
            <a:r>
              <a:rPr lang="en-US" altLang="zh-CN" smtClean="0"/>
              <a:t>A→A/R</a:t>
            </a:r>
            <a:r>
              <a:rPr lang="zh-CN" altLang="en-US" smtClean="0"/>
              <a:t>称为</a:t>
            </a:r>
            <a:r>
              <a:rPr lang="en-US" altLang="zh-CN" smtClean="0"/>
              <a:t>A</a:t>
            </a:r>
            <a:r>
              <a:rPr lang="zh-CN" altLang="en-US" smtClean="0"/>
              <a:t>对商集</a:t>
            </a:r>
            <a:r>
              <a:rPr lang="en-US" altLang="zh-CN" smtClean="0"/>
              <a:t>A/R</a:t>
            </a:r>
            <a:r>
              <a:rPr lang="zh-CN" altLang="en-US" smtClean="0"/>
              <a:t>的</a:t>
            </a:r>
            <a:r>
              <a:rPr lang="zh-CN" altLang="en-US" smtClean="0">
                <a:solidFill>
                  <a:srgbClr val="FF0000"/>
                </a:solidFill>
              </a:rPr>
              <a:t>典型</a:t>
            </a:r>
            <a:r>
              <a:rPr lang="en-US" altLang="zh-CN" smtClean="0">
                <a:solidFill>
                  <a:srgbClr val="FF0000"/>
                </a:solidFill>
              </a:rPr>
              <a:t>(</a:t>
            </a:r>
            <a:r>
              <a:rPr lang="zh-CN" altLang="en-US" smtClean="0">
                <a:solidFill>
                  <a:srgbClr val="FF0000"/>
                </a:solidFill>
              </a:rPr>
              <a:t>自然</a:t>
            </a:r>
            <a:r>
              <a:rPr lang="en-US" altLang="zh-CN" smtClean="0">
                <a:solidFill>
                  <a:srgbClr val="FF0000"/>
                </a:solidFill>
              </a:rPr>
              <a:t>)</a:t>
            </a:r>
            <a:r>
              <a:rPr lang="zh-CN" altLang="en-US" smtClean="0">
                <a:solidFill>
                  <a:srgbClr val="FF0000"/>
                </a:solidFill>
              </a:rPr>
              <a:t>映射</a:t>
            </a:r>
            <a:r>
              <a:rPr lang="zh-CN" altLang="en-US" smtClean="0"/>
              <a:t>，其定义为</a:t>
            </a:r>
            <a:r>
              <a:rPr lang="en-US" altLang="zh-CN" smtClean="0"/>
              <a:t>g(a)</a:t>
            </a:r>
            <a:r>
              <a:rPr lang="zh-CN" altLang="en-US" smtClean="0"/>
              <a:t>＝</a:t>
            </a:r>
            <a:r>
              <a:rPr lang="en-US" altLang="zh-CN" smtClean="0"/>
              <a:t>[a]</a:t>
            </a:r>
            <a:r>
              <a:rPr lang="en-US" altLang="zh-CN" baseline="-25000" smtClean="0"/>
              <a:t>R</a:t>
            </a:r>
            <a:r>
              <a:rPr lang="zh-CN" altLang="en-US" smtClean="0"/>
              <a:t>，</a:t>
            </a:r>
            <a:r>
              <a:rPr lang="en-US" altLang="zh-CN" smtClean="0"/>
              <a:t>a</a:t>
            </a:r>
            <a:r>
              <a:rPr lang="en-US" altLang="en-US" smtClean="0"/>
              <a:t>∈</a:t>
            </a:r>
            <a:r>
              <a:rPr lang="en-US" altLang="zh-CN" smtClean="0"/>
              <a:t>A.</a:t>
            </a:r>
          </a:p>
          <a:p>
            <a:pPr marL="0" indent="0" eaLnBrk="1" hangingPunct="1">
              <a:lnSpc>
                <a:spcPct val="130000"/>
              </a:lnSpc>
              <a:buFont typeface="Wingdings" panose="05000000000000000000" pitchFamily="2" charset="2"/>
              <a:buNone/>
            </a:pPr>
            <a:r>
              <a:rPr lang="zh-CN" altLang="en-US" smtClean="0">
                <a:solidFill>
                  <a:srgbClr val="FF0000"/>
                </a:solidFill>
              </a:rPr>
              <a:t>证明：典型映射是一个满射。</a:t>
            </a:r>
          </a:p>
        </p:txBody>
      </p:sp>
      <p:sp>
        <p:nvSpPr>
          <p:cNvPr id="31748" name="Rectangle 3"/>
          <p:cNvSpPr>
            <a:spLocks noGrp="1" noChangeArrowheads="1"/>
          </p:cNvSpPr>
          <p:nvPr>
            <p:ph type="title"/>
          </p:nvPr>
        </p:nvSpPr>
        <p:spPr/>
        <p:txBody>
          <a:bodyPr/>
          <a:lstStyle/>
          <a:p>
            <a:pPr eaLnBrk="1" hangingPunct="1"/>
            <a:r>
              <a:rPr lang="zh-CN" altLang="en-US" smtClean="0"/>
              <a:t>例</a:t>
            </a:r>
            <a:r>
              <a:rPr lang="en-US" altLang="zh-CN" smtClean="0"/>
              <a:t>8.2.7</a:t>
            </a:r>
          </a:p>
        </p:txBody>
      </p:sp>
      <p:sp>
        <p:nvSpPr>
          <p:cNvPr id="1789956" name="Rectangle 4"/>
          <p:cNvSpPr>
            <a:spLocks noChangeArrowheads="1"/>
          </p:cNvSpPr>
          <p:nvPr/>
        </p:nvSpPr>
        <p:spPr bwMode="auto">
          <a:xfrm>
            <a:off x="649288" y="3884613"/>
            <a:ext cx="8007350"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nchor="ctr">
            <a:spAutoFit/>
          </a:bodyPr>
          <a:lstStyle>
            <a:lvl1pPr indent="2667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buClrTx/>
              <a:buFontTx/>
              <a:buNone/>
            </a:pPr>
            <a:r>
              <a:rPr kumimoji="1" lang="zh-CN" altLang="en-US"/>
              <a:t>分析：由等价类的定义，对任意</a:t>
            </a:r>
            <a:r>
              <a:rPr kumimoji="1" lang="en-US" altLang="zh-CN"/>
              <a:t>[a]</a:t>
            </a:r>
            <a:r>
              <a:rPr lang="en-US" altLang="zh-CN" sz="2400" baseline="-25000"/>
              <a:t>R</a:t>
            </a:r>
            <a:r>
              <a:rPr kumimoji="1" lang="en-US" altLang="zh-CN"/>
              <a:t>∈A/R</a:t>
            </a:r>
            <a:r>
              <a:rPr kumimoji="1" lang="zh-CN" altLang="en-US"/>
              <a:t>，</a:t>
            </a:r>
            <a:r>
              <a:rPr kumimoji="1" lang="en-US" altLang="zh-CN"/>
              <a:t>a∈[a]</a:t>
            </a:r>
            <a:r>
              <a:rPr lang="en-US" altLang="zh-CN" sz="2400" baseline="-25000"/>
              <a:t>R</a:t>
            </a:r>
            <a:r>
              <a:rPr kumimoji="1" lang="zh-CN" altLang="en-US"/>
              <a:t>，即</a:t>
            </a:r>
            <a:r>
              <a:rPr kumimoji="1" lang="zh-CN" altLang="en-US">
                <a:solidFill>
                  <a:srgbClr val="0000CC"/>
                </a:solidFill>
              </a:rPr>
              <a:t>任意</a:t>
            </a:r>
            <a:r>
              <a:rPr kumimoji="1" lang="en-US" altLang="zh-CN">
                <a:solidFill>
                  <a:srgbClr val="0000CC"/>
                </a:solidFill>
              </a:rPr>
              <a:t>A/R</a:t>
            </a:r>
            <a:r>
              <a:rPr kumimoji="1" lang="zh-CN" altLang="en-US">
                <a:solidFill>
                  <a:srgbClr val="0000CC"/>
                </a:solidFill>
              </a:rPr>
              <a:t>中的元素都有原象，</a:t>
            </a:r>
            <a:r>
              <a:rPr kumimoji="1" lang="zh-CN" altLang="en-US"/>
              <a:t>所以典型映射是满射。</a:t>
            </a:r>
          </a:p>
          <a:p>
            <a:pPr algn="l" eaLnBrk="1" hangingPunct="1">
              <a:buClrTx/>
              <a:buFontTx/>
              <a:buNone/>
            </a:pPr>
            <a:r>
              <a:rPr kumimoji="1" lang="zh-CN" altLang="en-US">
                <a:solidFill>
                  <a:srgbClr val="FF0000"/>
                </a:solidFill>
              </a:rPr>
              <a:t>证明过程留给读者。</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89954">
                                            <p:txEl>
                                              <p:pRg st="0" end="0"/>
                                            </p:txEl>
                                          </p:spTgt>
                                        </p:tgtEl>
                                        <p:attrNameLst>
                                          <p:attrName>style.visibility</p:attrName>
                                        </p:attrNameLst>
                                      </p:cBhvr>
                                      <p:to>
                                        <p:strVal val="visible"/>
                                      </p:to>
                                    </p:set>
                                    <p:anim calcmode="lin" valueType="num">
                                      <p:cBhvr additive="base">
                                        <p:cTn id="7" dur="500" fill="hold"/>
                                        <p:tgtEl>
                                          <p:spTgt spid="178995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89954">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789954">
                                            <p:txEl>
                                              <p:pRg st="1" end="1"/>
                                            </p:txEl>
                                          </p:spTgt>
                                        </p:tgtEl>
                                        <p:attrNameLst>
                                          <p:attrName>style.visibility</p:attrName>
                                        </p:attrNameLst>
                                      </p:cBhvr>
                                      <p:to>
                                        <p:strVal val="visible"/>
                                      </p:to>
                                    </p:set>
                                    <p:anim calcmode="lin" valueType="num">
                                      <p:cBhvr additive="base">
                                        <p:cTn id="12" dur="500" fill="hold"/>
                                        <p:tgtEl>
                                          <p:spTgt spid="178995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78995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789956">
                                            <p:txEl>
                                              <p:pRg st="0" end="0"/>
                                            </p:txEl>
                                          </p:spTgt>
                                        </p:tgtEl>
                                        <p:attrNameLst>
                                          <p:attrName>style.visibility</p:attrName>
                                        </p:attrNameLst>
                                      </p:cBhvr>
                                      <p:to>
                                        <p:strVal val="visible"/>
                                      </p:to>
                                    </p:set>
                                    <p:anim calcmode="lin" valueType="num">
                                      <p:cBhvr additive="base">
                                        <p:cTn id="18" dur="500" fill="hold"/>
                                        <p:tgtEl>
                                          <p:spTgt spid="1789956">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78995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789956">
                                            <p:txEl>
                                              <p:pRg st="1" end="1"/>
                                            </p:txEl>
                                          </p:spTgt>
                                        </p:tgtEl>
                                        <p:attrNameLst>
                                          <p:attrName>style.visibility</p:attrName>
                                        </p:attrNameLst>
                                      </p:cBhvr>
                                      <p:to>
                                        <p:strVal val="visible"/>
                                      </p:to>
                                    </p:set>
                                    <p:anim calcmode="lin" valueType="num">
                                      <p:cBhvr additive="base">
                                        <p:cTn id="24" dur="500" fill="hold"/>
                                        <p:tgtEl>
                                          <p:spTgt spid="1789956">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78995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9954" grpId="0" build="p"/>
      <p:bldP spid="1789956"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38CCDAE7-AB30-4921-A8DD-3BA8599BA1CC}"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1790978" name="Rectangle 2"/>
          <p:cNvSpPr>
            <a:spLocks noGrp="1" noChangeArrowheads="1"/>
          </p:cNvSpPr>
          <p:nvPr>
            <p:ph type="body" idx="1"/>
          </p:nvPr>
        </p:nvSpPr>
        <p:spPr>
          <a:xfrm>
            <a:off x="684213" y="1341438"/>
            <a:ext cx="7988300" cy="2655887"/>
          </a:xfrm>
        </p:spPr>
        <p:txBody>
          <a:bodyPr/>
          <a:lstStyle/>
          <a:p>
            <a:pPr marL="0" indent="0" eaLnBrk="1" hangingPunct="1">
              <a:spcBef>
                <a:spcPct val="0"/>
              </a:spcBef>
              <a:buFont typeface="Wingdings" panose="05000000000000000000" pitchFamily="2" charset="2"/>
              <a:buNone/>
              <a:defRPr/>
            </a:pPr>
            <a:r>
              <a:rPr lang="zh-CN" altLang="en-US" smtClean="0"/>
              <a:t>设</a:t>
            </a:r>
            <a:r>
              <a:rPr lang="en-US" altLang="zh-CN" smtClean="0"/>
              <a:t>&lt;A,≤&gt;</a:t>
            </a:r>
            <a:r>
              <a:rPr lang="zh-CN" altLang="en-US" smtClean="0"/>
              <a:t>是偏序集，</a:t>
            </a:r>
            <a:r>
              <a:rPr lang="zh-CN" altLang="en-US" smtClean="0">
                <a:solidFill>
                  <a:srgbClr val="FF0000"/>
                </a:solidFill>
              </a:rPr>
              <a:t>对任意</a:t>
            </a:r>
            <a:r>
              <a:rPr lang="en-US" altLang="zh-CN" smtClean="0">
                <a:solidFill>
                  <a:srgbClr val="FF0000"/>
                </a:solidFill>
              </a:rPr>
              <a:t>a∈A</a:t>
            </a:r>
            <a:r>
              <a:rPr lang="zh-CN" altLang="en-US" smtClean="0">
                <a:solidFill>
                  <a:srgbClr val="FF0000"/>
                </a:solidFill>
              </a:rPr>
              <a:t>，令：</a:t>
            </a:r>
          </a:p>
          <a:p>
            <a:pPr marL="0" indent="0" algn="ctr" eaLnBrk="1" hangingPunct="1">
              <a:spcBef>
                <a:spcPct val="0"/>
              </a:spcBef>
              <a:buFont typeface="Wingdings" panose="05000000000000000000" pitchFamily="2" charset="2"/>
              <a:buNone/>
              <a:defRPr/>
            </a:pPr>
            <a:r>
              <a:rPr lang="en-US" altLang="zh-CN" smtClean="0">
                <a:solidFill>
                  <a:srgbClr val="FF0000"/>
                </a:solidFill>
              </a:rPr>
              <a:t>f(a)</a:t>
            </a:r>
            <a:r>
              <a:rPr lang="zh-CN" altLang="en-US" smtClean="0">
                <a:solidFill>
                  <a:srgbClr val="FF0000"/>
                </a:solidFill>
              </a:rPr>
              <a:t>＝</a:t>
            </a:r>
            <a:r>
              <a:rPr lang="en-US" altLang="zh-CN" smtClean="0">
                <a:solidFill>
                  <a:srgbClr val="FF0000"/>
                </a:solidFill>
              </a:rPr>
              <a:t>{x|(x∈A)∧(x≤a)}</a:t>
            </a:r>
          </a:p>
          <a:p>
            <a:pPr marL="0" indent="0" eaLnBrk="1" hangingPunct="1">
              <a:spcBef>
                <a:spcPct val="0"/>
              </a:spcBef>
              <a:buFont typeface="Wingdings" panose="05000000000000000000" pitchFamily="2" charset="2"/>
              <a:buNone/>
              <a:defRPr/>
            </a:pPr>
            <a:r>
              <a:rPr lang="zh-CN" altLang="en-US" smtClean="0">
                <a:solidFill>
                  <a:srgbClr val="0000FF"/>
                </a:solidFill>
                <a:effectLst>
                  <a:outerShdw blurRad="38100" dist="38100" dir="2700000" algn="tl">
                    <a:srgbClr val="000000"/>
                  </a:outerShdw>
                </a:effectLst>
              </a:rPr>
              <a:t>证明：</a:t>
            </a:r>
            <a:r>
              <a:rPr lang="en-US" altLang="zh-CN" smtClean="0"/>
              <a:t>f</a:t>
            </a:r>
            <a:r>
              <a:rPr lang="zh-CN" altLang="en-US" smtClean="0"/>
              <a:t>是一个从</a:t>
            </a:r>
            <a:r>
              <a:rPr lang="en-US" altLang="zh-CN" smtClean="0"/>
              <a:t>A</a:t>
            </a:r>
            <a:r>
              <a:rPr lang="zh-CN" altLang="en-US" smtClean="0"/>
              <a:t>到</a:t>
            </a:r>
            <a:r>
              <a:rPr lang="en-US" altLang="zh-CN" smtClean="0"/>
              <a:t>P</a:t>
            </a:r>
            <a:r>
              <a:rPr lang="en-US" altLang="en-US" noProof="1" smtClean="0"/>
              <a:t>(</a:t>
            </a:r>
            <a:r>
              <a:rPr lang="en-US" altLang="zh-CN" noProof="1" smtClean="0"/>
              <a:t>A)</a:t>
            </a:r>
            <a:r>
              <a:rPr lang="zh-CN" altLang="en-US" noProof="1" smtClean="0"/>
              <a:t>的一个</a:t>
            </a:r>
            <a:r>
              <a:rPr lang="zh-CN" altLang="en-US" noProof="1" smtClean="0">
                <a:solidFill>
                  <a:srgbClr val="0000CC"/>
                </a:solidFill>
              </a:rPr>
              <a:t>单射函数</a:t>
            </a:r>
            <a:r>
              <a:rPr lang="zh-CN" altLang="en-US" noProof="1" smtClean="0"/>
              <a:t>，并且</a:t>
            </a:r>
            <a:r>
              <a:rPr lang="en-US" altLang="zh-CN" noProof="1" smtClean="0"/>
              <a:t>f</a:t>
            </a:r>
            <a:r>
              <a:rPr lang="zh-CN" altLang="en-US" noProof="1" smtClean="0">
                <a:solidFill>
                  <a:srgbClr val="FF0000"/>
                </a:solidFill>
              </a:rPr>
              <a:t>保持</a:t>
            </a:r>
            <a:r>
              <a:rPr lang="zh-CN" altLang="en-US" noProof="1" smtClean="0"/>
              <a:t>&lt;</a:t>
            </a:r>
            <a:r>
              <a:rPr lang="en-US" altLang="zh-CN" noProof="1" smtClean="0"/>
              <a:t>A,≤&gt;</a:t>
            </a:r>
            <a:r>
              <a:rPr lang="zh-CN" altLang="en-US" noProof="1" smtClean="0"/>
              <a:t>与</a:t>
            </a:r>
            <a:r>
              <a:rPr lang="en-US" altLang="en-US" noProof="1" smtClean="0"/>
              <a:t>&lt;P(</a:t>
            </a:r>
            <a:r>
              <a:rPr lang="en-US" altLang="zh-CN" noProof="1" smtClean="0"/>
              <a:t>A),</a:t>
            </a:r>
            <a:r>
              <a:rPr lang="en-US" altLang="zh-CN" noProof="1" smtClean="0">
                <a:sym typeface="Symbol" pitchFamily="18" charset="2"/>
              </a:rPr>
              <a:t></a:t>
            </a:r>
            <a:r>
              <a:rPr lang="en-US" altLang="zh-CN" smtClean="0"/>
              <a:t>&gt;</a:t>
            </a:r>
            <a:r>
              <a:rPr lang="zh-CN" altLang="en-US" smtClean="0"/>
              <a:t>的</a:t>
            </a:r>
            <a:r>
              <a:rPr lang="zh-CN" altLang="en-US" smtClean="0">
                <a:solidFill>
                  <a:srgbClr val="FF0000"/>
                </a:solidFill>
              </a:rPr>
              <a:t>偏序关系</a:t>
            </a:r>
            <a:r>
              <a:rPr lang="zh-CN" altLang="en-US" smtClean="0"/>
              <a:t>，即：对任意</a:t>
            </a:r>
            <a:r>
              <a:rPr lang="en-US" altLang="zh-CN" smtClean="0"/>
              <a:t>a,b∈A</a:t>
            </a:r>
            <a:r>
              <a:rPr lang="zh-CN" altLang="en-US" smtClean="0"/>
              <a:t>，若</a:t>
            </a:r>
            <a:r>
              <a:rPr lang="en-US" altLang="zh-CN" smtClean="0"/>
              <a:t>a≤b</a:t>
            </a:r>
            <a:r>
              <a:rPr lang="zh-CN" altLang="en-US" smtClean="0"/>
              <a:t>，则</a:t>
            </a:r>
            <a:r>
              <a:rPr lang="en-US" altLang="zh-CN" smtClean="0"/>
              <a:t>f(a)</a:t>
            </a:r>
            <a:r>
              <a:rPr lang="en-US" altLang="zh-CN" noProof="1" smtClean="0">
                <a:sym typeface="Symbol" pitchFamily="18" charset="2"/>
              </a:rPr>
              <a:t></a:t>
            </a:r>
            <a:r>
              <a:rPr lang="en-US" altLang="zh-CN" smtClean="0"/>
              <a:t>f(b)</a:t>
            </a:r>
            <a:r>
              <a:rPr lang="zh-CN" altLang="en-US" smtClean="0"/>
              <a:t>。</a:t>
            </a:r>
            <a:endParaRPr lang="zh-CN" altLang="en-US" noProof="1" smtClean="0"/>
          </a:p>
        </p:txBody>
      </p:sp>
      <p:sp>
        <p:nvSpPr>
          <p:cNvPr id="32772" name="Rectangle 3"/>
          <p:cNvSpPr>
            <a:spLocks noGrp="1" noChangeArrowheads="1"/>
          </p:cNvSpPr>
          <p:nvPr>
            <p:ph type="title"/>
          </p:nvPr>
        </p:nvSpPr>
        <p:spPr>
          <a:noFill/>
        </p:spPr>
        <p:txBody>
          <a:bodyPr/>
          <a:lstStyle/>
          <a:p>
            <a:pPr eaLnBrk="1" hangingPunct="1"/>
            <a:r>
              <a:rPr lang="zh-CN" altLang="en-US" smtClean="0"/>
              <a:t>例</a:t>
            </a:r>
            <a:r>
              <a:rPr lang="en-US" altLang="zh-CN" smtClean="0"/>
              <a:t>8.2.8 </a:t>
            </a:r>
          </a:p>
        </p:txBody>
      </p:sp>
      <p:sp>
        <p:nvSpPr>
          <p:cNvPr id="1790980" name="Rectangle 4"/>
          <p:cNvSpPr>
            <a:spLocks noChangeArrowheads="1"/>
          </p:cNvSpPr>
          <p:nvPr/>
        </p:nvSpPr>
        <p:spPr bwMode="auto">
          <a:xfrm>
            <a:off x="749300" y="4221163"/>
            <a:ext cx="7772400" cy="1611312"/>
          </a:xfrm>
          <a:prstGeom prst="rect">
            <a:avLst/>
          </a:prstGeom>
          <a:noFill/>
          <a:ln w="9525">
            <a:noFill/>
            <a:miter lim="800000"/>
            <a:headEnd/>
            <a:tailEnd/>
          </a:ln>
          <a:effectLst/>
        </p:spPr>
        <p:txBody>
          <a:bodyPr lIns="36000" tIns="36000" rIns="36000" bIns="36000">
            <a:spAutoFit/>
          </a:bodyPr>
          <a:lstStyle/>
          <a:p>
            <a:pPr marL="342900" indent="-342900" eaLnBrk="1" hangingPunct="1">
              <a:lnSpc>
                <a:spcPct val="120000"/>
              </a:lnSpc>
              <a:buClr>
                <a:srgbClr val="00FF00"/>
              </a:buClr>
              <a:buFont typeface="Wingdings" pitchFamily="2" charset="2"/>
              <a:buNone/>
              <a:defRPr/>
            </a:pPr>
            <a:r>
              <a:rPr kumimoji="1" lang="zh-CN" altLang="en-US" sz="2800" b="1">
                <a:solidFill>
                  <a:schemeClr val="folHlink"/>
                </a:solidFill>
                <a:effectLst>
                  <a:outerShdw blurRad="38100" dist="38100" dir="2700000" algn="tl">
                    <a:srgbClr val="000000"/>
                  </a:outerShdw>
                </a:effectLst>
                <a:latin typeface="黑体" pitchFamily="2" charset="-122"/>
                <a:ea typeface="黑体" pitchFamily="2" charset="-122"/>
              </a:rPr>
              <a:t>证明：</a:t>
            </a:r>
            <a:r>
              <a:rPr kumimoji="1" lang="en-US" altLang="zh-CN" sz="2800" b="1">
                <a:solidFill>
                  <a:srgbClr val="00FF00"/>
                </a:solidFill>
                <a:latin typeface="黑体" pitchFamily="2" charset="-122"/>
                <a:ea typeface="黑体" pitchFamily="2" charset="-122"/>
              </a:rPr>
              <a:t>1)</a:t>
            </a:r>
            <a:r>
              <a:rPr kumimoji="1" lang="en-US" altLang="zh-CN" sz="2800" b="1">
                <a:solidFill>
                  <a:schemeClr val="tx1"/>
                </a:solidFill>
                <a:latin typeface="黑体" pitchFamily="2" charset="-122"/>
                <a:ea typeface="黑体" pitchFamily="2" charset="-122"/>
              </a:rPr>
              <a:t> </a:t>
            </a:r>
            <a:r>
              <a:rPr kumimoji="1" lang="en-US" altLang="zh-CN" sz="2800" b="1" noProof="1">
                <a:solidFill>
                  <a:srgbClr val="0000FF"/>
                </a:solidFill>
                <a:latin typeface="黑体" pitchFamily="2" charset="-122"/>
                <a:ea typeface="黑体" pitchFamily="2" charset="-122"/>
              </a:rPr>
              <a:t>f</a:t>
            </a:r>
            <a:r>
              <a:rPr kumimoji="1" lang="zh-CN" altLang="en-US" sz="2800" b="1" noProof="1">
                <a:solidFill>
                  <a:srgbClr val="0000FF"/>
                </a:solidFill>
                <a:latin typeface="黑体" pitchFamily="2" charset="-122"/>
                <a:ea typeface="黑体" pitchFamily="2" charset="-122"/>
              </a:rPr>
              <a:t>是映射</a:t>
            </a:r>
            <a:r>
              <a:rPr kumimoji="1" lang="zh-CN" altLang="zh-CN" sz="2800" b="1" noProof="1">
                <a:solidFill>
                  <a:srgbClr val="0000FF"/>
                </a:solidFill>
                <a:latin typeface="黑体" pitchFamily="2" charset="-122"/>
                <a:ea typeface="黑体" pitchFamily="2" charset="-122"/>
              </a:rPr>
              <a:t>。</a:t>
            </a:r>
            <a:r>
              <a:rPr kumimoji="1" lang="zh-CN" altLang="en-US" sz="2800" b="1">
                <a:solidFill>
                  <a:srgbClr val="000000"/>
                </a:solidFill>
                <a:latin typeface="黑体" pitchFamily="2" charset="-122"/>
                <a:ea typeface="黑体" pitchFamily="2" charset="-122"/>
              </a:rPr>
              <a:t>任取</a:t>
            </a:r>
            <a:r>
              <a:rPr kumimoji="1" lang="en-US" altLang="zh-CN" sz="2800" b="1">
                <a:solidFill>
                  <a:srgbClr val="000000"/>
                </a:solidFill>
                <a:latin typeface="黑体" pitchFamily="2" charset="-122"/>
                <a:ea typeface="黑体" pitchFamily="2" charset="-122"/>
              </a:rPr>
              <a:t>a∈A</a:t>
            </a:r>
            <a:r>
              <a:rPr kumimoji="1" lang="zh-CN" altLang="en-US" sz="2800" b="1">
                <a:solidFill>
                  <a:srgbClr val="000000"/>
                </a:solidFill>
                <a:latin typeface="黑体" pitchFamily="2" charset="-122"/>
                <a:ea typeface="黑体" pitchFamily="2" charset="-122"/>
              </a:rPr>
              <a:t>，由于</a:t>
            </a:r>
          </a:p>
          <a:p>
            <a:pPr marL="342900" indent="-342900" algn="ctr" eaLnBrk="1" hangingPunct="1">
              <a:lnSpc>
                <a:spcPct val="120000"/>
              </a:lnSpc>
              <a:buClr>
                <a:srgbClr val="00FF00"/>
              </a:buClr>
              <a:buFont typeface="Wingdings" pitchFamily="2" charset="2"/>
              <a:buNone/>
              <a:defRPr/>
            </a:pPr>
            <a:r>
              <a:rPr kumimoji="1" lang="en-US" altLang="zh-CN" sz="2800" b="1">
                <a:solidFill>
                  <a:srgbClr val="000000"/>
                </a:solidFill>
                <a:latin typeface="黑体" pitchFamily="2" charset="-122"/>
                <a:ea typeface="黑体" pitchFamily="2" charset="-122"/>
              </a:rPr>
              <a:t>f(a)</a:t>
            </a:r>
            <a:r>
              <a:rPr kumimoji="1" lang="zh-CN" altLang="en-US" sz="2800" b="1">
                <a:solidFill>
                  <a:srgbClr val="000000"/>
                </a:solidFill>
                <a:latin typeface="黑体" pitchFamily="2" charset="-122"/>
                <a:ea typeface="黑体" pitchFamily="2" charset="-122"/>
              </a:rPr>
              <a:t>＝</a:t>
            </a:r>
            <a:r>
              <a:rPr kumimoji="1" lang="en-US" altLang="zh-CN" sz="2800" b="1">
                <a:solidFill>
                  <a:srgbClr val="000000"/>
                </a:solidFill>
                <a:latin typeface="黑体" pitchFamily="2" charset="-122"/>
                <a:ea typeface="黑体" pitchFamily="2" charset="-122"/>
              </a:rPr>
              <a:t>{x|(x∈A)∧(x≤a)}</a:t>
            </a:r>
            <a:r>
              <a:rPr kumimoji="1" lang="en-US" altLang="zh-CN" sz="2800" b="1">
                <a:solidFill>
                  <a:srgbClr val="000000"/>
                </a:solidFill>
                <a:latin typeface="黑体" pitchFamily="2" charset="-122"/>
                <a:ea typeface="黑体" pitchFamily="2" charset="-122"/>
                <a:sym typeface="Symbol" pitchFamily="18" charset="2"/>
              </a:rPr>
              <a:t></a:t>
            </a:r>
            <a:r>
              <a:rPr kumimoji="1" lang="en-US" altLang="zh-CN" sz="2800" b="1">
                <a:solidFill>
                  <a:srgbClr val="000000"/>
                </a:solidFill>
                <a:latin typeface="黑体" pitchFamily="2" charset="-122"/>
                <a:ea typeface="黑体" pitchFamily="2" charset="-122"/>
              </a:rPr>
              <a:t>A</a:t>
            </a:r>
            <a:r>
              <a:rPr kumimoji="1" lang="zh-CN" altLang="en-US" sz="2800" b="1">
                <a:solidFill>
                  <a:srgbClr val="000000"/>
                </a:solidFill>
                <a:latin typeface="黑体" pitchFamily="2" charset="-122"/>
                <a:ea typeface="黑体" pitchFamily="2" charset="-122"/>
              </a:rPr>
              <a:t>，</a:t>
            </a:r>
          </a:p>
          <a:p>
            <a:pPr marL="342900" indent="-342900" eaLnBrk="1" hangingPunct="1">
              <a:lnSpc>
                <a:spcPct val="120000"/>
              </a:lnSpc>
              <a:buClr>
                <a:srgbClr val="00FF00"/>
              </a:buClr>
              <a:buFont typeface="Wingdings" pitchFamily="2" charset="2"/>
              <a:buNone/>
              <a:defRPr/>
            </a:pPr>
            <a:r>
              <a:rPr kumimoji="1" lang="zh-CN" altLang="en-US" sz="2800" b="1">
                <a:solidFill>
                  <a:srgbClr val="000000"/>
                </a:solidFill>
                <a:latin typeface="黑体" pitchFamily="2" charset="-122"/>
                <a:ea typeface="黑体" pitchFamily="2" charset="-122"/>
              </a:rPr>
              <a:t>所以</a:t>
            </a:r>
            <a:r>
              <a:rPr kumimoji="1" lang="en-US" altLang="zh-CN" sz="2800" b="1">
                <a:solidFill>
                  <a:srgbClr val="000000"/>
                </a:solidFill>
                <a:latin typeface="黑体" pitchFamily="2" charset="-122"/>
                <a:ea typeface="黑体" pitchFamily="2" charset="-122"/>
              </a:rPr>
              <a:t>f(a)∈</a:t>
            </a:r>
            <a:r>
              <a:rPr kumimoji="1" lang="en-US" altLang="zh-CN" sz="2800" b="1">
                <a:solidFill>
                  <a:srgbClr val="000000"/>
                </a:solidFill>
                <a:latin typeface="黑体" pitchFamily="2" charset="-122"/>
                <a:ea typeface="黑体" pitchFamily="2" charset="-122"/>
                <a:sym typeface="Symbol" pitchFamily="18" charset="2"/>
              </a:rPr>
              <a:t>P</a:t>
            </a:r>
            <a:r>
              <a:rPr kumimoji="1" lang="en-US" altLang="zh-CN" sz="2800" b="1" noProof="1">
                <a:solidFill>
                  <a:srgbClr val="000000"/>
                </a:solidFill>
                <a:latin typeface="黑体" pitchFamily="2" charset="-122"/>
                <a:ea typeface="黑体" pitchFamily="2" charset="-122"/>
              </a:rPr>
              <a:t>(A)，</a:t>
            </a:r>
            <a:r>
              <a:rPr kumimoji="1" lang="zh-CN" altLang="en-US" sz="2800" b="1" noProof="1">
                <a:solidFill>
                  <a:srgbClr val="0000FF"/>
                </a:solidFill>
                <a:latin typeface="黑体" pitchFamily="2" charset="-122"/>
                <a:ea typeface="黑体" pitchFamily="2" charset="-122"/>
              </a:rPr>
              <a:t>即</a:t>
            </a:r>
            <a:r>
              <a:rPr kumimoji="1" lang="en-US" altLang="zh-CN" sz="2800" b="1" noProof="1">
                <a:solidFill>
                  <a:srgbClr val="0000FF"/>
                </a:solidFill>
                <a:latin typeface="黑体" pitchFamily="2" charset="-122"/>
                <a:ea typeface="黑体" pitchFamily="2" charset="-122"/>
              </a:rPr>
              <a:t>f</a:t>
            </a:r>
            <a:r>
              <a:rPr kumimoji="1" lang="zh-CN" altLang="en-US" sz="2800" b="1" noProof="1">
                <a:solidFill>
                  <a:srgbClr val="0000FF"/>
                </a:solidFill>
                <a:latin typeface="黑体" pitchFamily="2" charset="-122"/>
                <a:ea typeface="黑体" pitchFamily="2" charset="-122"/>
              </a:rPr>
              <a:t>是从</a:t>
            </a:r>
            <a:r>
              <a:rPr kumimoji="1" lang="en-US" altLang="zh-CN" sz="2800" b="1" noProof="1">
                <a:solidFill>
                  <a:srgbClr val="0000FF"/>
                </a:solidFill>
                <a:latin typeface="黑体" pitchFamily="2" charset="-122"/>
                <a:ea typeface="黑体" pitchFamily="2" charset="-122"/>
              </a:rPr>
              <a:t>A</a:t>
            </a:r>
            <a:r>
              <a:rPr kumimoji="1" lang="zh-CN" altLang="en-US" sz="2800" b="1" noProof="1">
                <a:solidFill>
                  <a:srgbClr val="0000FF"/>
                </a:solidFill>
                <a:latin typeface="黑体" pitchFamily="2" charset="-122"/>
                <a:ea typeface="黑体" pitchFamily="2" charset="-122"/>
              </a:rPr>
              <a:t>到</a:t>
            </a:r>
            <a:r>
              <a:rPr kumimoji="1" lang="en-US" altLang="en-US" sz="2800" b="1" noProof="1">
                <a:solidFill>
                  <a:srgbClr val="0000FF"/>
                </a:solidFill>
                <a:latin typeface="黑体" pitchFamily="2" charset="-122"/>
                <a:ea typeface="黑体" pitchFamily="2" charset="-122"/>
              </a:rPr>
              <a:t>P(</a:t>
            </a:r>
            <a:r>
              <a:rPr kumimoji="1" lang="en-US" altLang="zh-CN" sz="2800" b="1" noProof="1">
                <a:solidFill>
                  <a:srgbClr val="0000FF"/>
                </a:solidFill>
                <a:latin typeface="黑体" pitchFamily="2" charset="-122"/>
                <a:ea typeface="黑体" pitchFamily="2" charset="-122"/>
              </a:rPr>
              <a:t>A)</a:t>
            </a:r>
            <a:r>
              <a:rPr kumimoji="1" lang="zh-CN" altLang="en-US" sz="2800" b="1" noProof="1">
                <a:solidFill>
                  <a:srgbClr val="0000FF"/>
                </a:solidFill>
                <a:latin typeface="黑体" pitchFamily="2" charset="-122"/>
                <a:ea typeface="黑体" pitchFamily="2" charset="-122"/>
              </a:rPr>
              <a:t>的映射</a:t>
            </a:r>
            <a:r>
              <a:rPr kumimoji="1" lang="zh-CN" altLang="en-US" sz="2800" b="1" noProof="1">
                <a:solidFill>
                  <a:schemeClr val="tx1"/>
                </a:solidFill>
                <a:latin typeface="黑体" pitchFamily="2" charset="-122"/>
                <a:ea typeface="黑体" pitchFamily="2" charset="-122"/>
              </a:rPr>
              <a:t>。</a:t>
            </a: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90978">
                                            <p:txEl>
                                              <p:pRg st="0" end="0"/>
                                            </p:txEl>
                                          </p:spTgt>
                                        </p:tgtEl>
                                        <p:attrNameLst>
                                          <p:attrName>style.visibility</p:attrName>
                                        </p:attrNameLst>
                                      </p:cBhvr>
                                      <p:to>
                                        <p:strVal val="visible"/>
                                      </p:to>
                                    </p:set>
                                    <p:anim calcmode="lin" valueType="num">
                                      <p:cBhvr additive="base">
                                        <p:cTn id="7" dur="500" fill="hold"/>
                                        <p:tgtEl>
                                          <p:spTgt spid="179097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90978">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790978">
                                            <p:txEl>
                                              <p:pRg st="1" end="1"/>
                                            </p:txEl>
                                          </p:spTgt>
                                        </p:tgtEl>
                                        <p:attrNameLst>
                                          <p:attrName>style.visibility</p:attrName>
                                        </p:attrNameLst>
                                      </p:cBhvr>
                                      <p:to>
                                        <p:strVal val="visible"/>
                                      </p:to>
                                    </p:set>
                                    <p:anim calcmode="lin" valueType="num">
                                      <p:cBhvr additive="base">
                                        <p:cTn id="12" dur="500" fill="hold"/>
                                        <p:tgtEl>
                                          <p:spTgt spid="1790978">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790978">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790978">
                                            <p:txEl>
                                              <p:pRg st="2" end="2"/>
                                            </p:txEl>
                                          </p:spTgt>
                                        </p:tgtEl>
                                        <p:attrNameLst>
                                          <p:attrName>style.visibility</p:attrName>
                                        </p:attrNameLst>
                                      </p:cBhvr>
                                      <p:to>
                                        <p:strVal val="visible"/>
                                      </p:to>
                                    </p:set>
                                    <p:anim calcmode="lin" valueType="num">
                                      <p:cBhvr additive="base">
                                        <p:cTn id="17" dur="500" fill="hold"/>
                                        <p:tgtEl>
                                          <p:spTgt spid="179097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9097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790980"/>
                                        </p:tgtEl>
                                        <p:attrNameLst>
                                          <p:attrName>style.visibility</p:attrName>
                                        </p:attrNameLst>
                                      </p:cBhvr>
                                      <p:to>
                                        <p:strVal val="visible"/>
                                      </p:to>
                                    </p:set>
                                    <p:anim calcmode="lin" valueType="num">
                                      <p:cBhvr additive="base">
                                        <p:cTn id="23" dur="500" fill="hold"/>
                                        <p:tgtEl>
                                          <p:spTgt spid="1790980"/>
                                        </p:tgtEl>
                                        <p:attrNameLst>
                                          <p:attrName>ppt_x</p:attrName>
                                        </p:attrNameLst>
                                      </p:cBhvr>
                                      <p:tavLst>
                                        <p:tav tm="0">
                                          <p:val>
                                            <p:strVal val="0-#ppt_w/2"/>
                                          </p:val>
                                        </p:tav>
                                        <p:tav tm="100000">
                                          <p:val>
                                            <p:strVal val="#ppt_x"/>
                                          </p:val>
                                        </p:tav>
                                      </p:tavLst>
                                    </p:anim>
                                    <p:anim calcmode="lin" valueType="num">
                                      <p:cBhvr additive="base">
                                        <p:cTn id="24" dur="500" fill="hold"/>
                                        <p:tgtEl>
                                          <p:spTgt spid="17909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0978" grpId="0" build="p"/>
      <p:bldP spid="1790980"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E89F6726-5581-45D3-BF42-F6FCDE5526AF}"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1792002" name="Rectangle 2"/>
          <p:cNvSpPr>
            <a:spLocks noChangeArrowheads="1"/>
          </p:cNvSpPr>
          <p:nvPr/>
        </p:nvSpPr>
        <p:spPr bwMode="auto">
          <a:xfrm>
            <a:off x="603250" y="1341438"/>
            <a:ext cx="8072438"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Tx/>
              <a:buFontTx/>
              <a:buNone/>
            </a:pPr>
            <a:r>
              <a:rPr kumimoji="1" lang="en-US" altLang="en-US">
                <a:solidFill>
                  <a:srgbClr val="00FF00"/>
                </a:solidFill>
              </a:rPr>
              <a:t>2)</a:t>
            </a:r>
            <a:r>
              <a:rPr kumimoji="1" lang="en-US" altLang="zh-CN" noProof="1">
                <a:solidFill>
                  <a:srgbClr val="0000FF"/>
                </a:solidFill>
              </a:rPr>
              <a:t>f</a:t>
            </a:r>
            <a:r>
              <a:rPr kumimoji="1" lang="zh-CN" altLang="en-US" noProof="1">
                <a:solidFill>
                  <a:srgbClr val="0000FF"/>
                </a:solidFill>
              </a:rPr>
              <a:t>是</a:t>
            </a:r>
            <a:r>
              <a:rPr kumimoji="1" lang="zh-CN" altLang="zh-CN" noProof="1">
                <a:solidFill>
                  <a:srgbClr val="0000FF"/>
                </a:solidFill>
              </a:rPr>
              <a:t>单</a:t>
            </a:r>
            <a:r>
              <a:rPr kumimoji="1" lang="zh-CN" altLang="en-US" noProof="1">
                <a:solidFill>
                  <a:srgbClr val="0000FF"/>
                </a:solidFill>
              </a:rPr>
              <a:t>射</a:t>
            </a:r>
            <a:r>
              <a:rPr kumimoji="1" lang="zh-CN" altLang="zh-CN" noProof="1">
                <a:solidFill>
                  <a:srgbClr val="0000FF"/>
                </a:solidFill>
              </a:rPr>
              <a:t>。</a:t>
            </a:r>
            <a:r>
              <a:rPr kumimoji="1" lang="zh-CN" altLang="en-US" noProof="1"/>
              <a:t>对任意</a:t>
            </a:r>
            <a:r>
              <a:rPr kumimoji="1" lang="en-US" altLang="zh-CN" noProof="1"/>
              <a:t>a,b</a:t>
            </a:r>
            <a:r>
              <a:rPr kumimoji="1" lang="en-US" altLang="zh-CN"/>
              <a:t>∈A</a:t>
            </a:r>
            <a:r>
              <a:rPr kumimoji="1" lang="zh-CN" altLang="en-US"/>
              <a:t>，</a:t>
            </a:r>
            <a:r>
              <a:rPr kumimoji="1" lang="en-US" altLang="zh-CN"/>
              <a:t>a≠b</a:t>
            </a:r>
            <a:r>
              <a:rPr kumimoji="1" lang="zh-CN" altLang="en-US">
                <a:solidFill>
                  <a:srgbClr val="FF0000"/>
                </a:solidFill>
              </a:rPr>
              <a:t>若</a:t>
            </a:r>
            <a:r>
              <a:rPr kumimoji="1" lang="en-US" altLang="zh-CN">
                <a:solidFill>
                  <a:srgbClr val="FF0000"/>
                </a:solidFill>
              </a:rPr>
              <a:t>a,b</a:t>
            </a:r>
            <a:r>
              <a:rPr kumimoji="1" lang="zh-CN" altLang="en-US">
                <a:solidFill>
                  <a:srgbClr val="FF0000"/>
                </a:solidFill>
              </a:rPr>
              <a:t>存在偏序关系，</a:t>
            </a:r>
            <a:r>
              <a:rPr kumimoji="1" lang="zh-CN" altLang="en-US"/>
              <a:t>不妨设</a:t>
            </a:r>
            <a:r>
              <a:rPr kumimoji="1" lang="en-US" altLang="zh-CN">
                <a:solidFill>
                  <a:srgbClr val="0000FF"/>
                </a:solidFill>
              </a:rPr>
              <a:t>a≤b</a:t>
            </a:r>
            <a:r>
              <a:rPr kumimoji="1" lang="en-US" altLang="zh-CN">
                <a:solidFill>
                  <a:schemeClr val="tx1"/>
                </a:solidFill>
              </a:rPr>
              <a:t>(</a:t>
            </a:r>
            <a:r>
              <a:rPr kumimoji="1" lang="zh-CN" altLang="en-US">
                <a:solidFill>
                  <a:schemeClr val="tx1"/>
                </a:solidFill>
              </a:rPr>
              <a:t>或</a:t>
            </a:r>
            <a:r>
              <a:rPr kumimoji="1" lang="en-US" altLang="zh-CN">
                <a:solidFill>
                  <a:schemeClr val="accent1"/>
                </a:solidFill>
              </a:rPr>
              <a:t>b≤a</a:t>
            </a:r>
            <a:r>
              <a:rPr kumimoji="1" lang="en-US" altLang="zh-CN">
                <a:solidFill>
                  <a:schemeClr val="tx1"/>
                </a:solidFill>
              </a:rPr>
              <a:t>)</a:t>
            </a:r>
            <a:r>
              <a:rPr kumimoji="1" lang="zh-CN" altLang="en-US">
                <a:solidFill>
                  <a:schemeClr val="tx1"/>
                </a:solidFill>
              </a:rPr>
              <a:t>，</a:t>
            </a:r>
            <a:r>
              <a:rPr kumimoji="1" lang="zh-CN" altLang="en-US"/>
              <a:t>由于</a:t>
            </a:r>
            <a:r>
              <a:rPr kumimoji="1" lang="zh-CN" altLang="en-US">
                <a:latin typeface="Arial" panose="020B0604020202020204" pitchFamily="34" charset="0"/>
              </a:rPr>
              <a:t>“</a:t>
            </a:r>
            <a:r>
              <a:rPr kumimoji="1" lang="zh-CN" altLang="en-US"/>
              <a:t>≤</a:t>
            </a:r>
            <a:r>
              <a:rPr kumimoji="1" lang="zh-CN" altLang="en-US">
                <a:latin typeface="Arial" panose="020B0604020202020204" pitchFamily="34" charset="0"/>
              </a:rPr>
              <a:t>”</a:t>
            </a:r>
            <a:r>
              <a:rPr kumimoji="1" lang="zh-CN" altLang="en-US"/>
              <a:t>是</a:t>
            </a:r>
            <a:r>
              <a:rPr lang="zh-CN" altLang="en-US"/>
              <a:t>反对称的，所以</a:t>
            </a:r>
            <a:r>
              <a:rPr lang="en-US" altLang="zh-CN"/>
              <a:t>b≤a(</a:t>
            </a:r>
            <a:r>
              <a:rPr lang="zh-CN" altLang="en-US"/>
              <a:t>或</a:t>
            </a:r>
            <a:r>
              <a:rPr lang="en-US" altLang="zh-CN">
                <a:solidFill>
                  <a:schemeClr val="accent1"/>
                </a:solidFill>
              </a:rPr>
              <a:t>a≤b</a:t>
            </a:r>
            <a:r>
              <a:rPr lang="en-US" altLang="zh-CN"/>
              <a:t>)</a:t>
            </a:r>
            <a:r>
              <a:rPr lang="zh-CN" altLang="en-US"/>
              <a:t>，从而</a:t>
            </a:r>
          </a:p>
          <a:p>
            <a:pPr algn="l" eaLnBrk="1" hangingPunct="1">
              <a:spcBef>
                <a:spcPct val="0"/>
              </a:spcBef>
              <a:buClrTx/>
              <a:buFontTx/>
              <a:buNone/>
            </a:pPr>
            <a:endParaRPr kumimoji="1" lang="zh-CN" altLang="en-US"/>
          </a:p>
        </p:txBody>
      </p:sp>
      <p:sp>
        <p:nvSpPr>
          <p:cNvPr id="1792003" name="Rectangle 3"/>
          <p:cNvSpPr>
            <a:spLocks noGrp="1" noChangeArrowheads="1"/>
          </p:cNvSpPr>
          <p:nvPr>
            <p:ph type="body" idx="1"/>
          </p:nvPr>
        </p:nvSpPr>
        <p:spPr>
          <a:xfrm>
            <a:off x="603250" y="2924175"/>
            <a:ext cx="8216900" cy="3681413"/>
          </a:xfrm>
        </p:spPr>
        <p:txBody>
          <a:bodyPr/>
          <a:lstStyle/>
          <a:p>
            <a:pPr marL="0" indent="0" eaLnBrk="1" hangingPunct="1">
              <a:spcBef>
                <a:spcPct val="0"/>
              </a:spcBef>
              <a:buFont typeface="Wingdings" panose="05000000000000000000" pitchFamily="2" charset="2"/>
              <a:buNone/>
            </a:pPr>
            <a:r>
              <a:rPr lang="en-US" altLang="zh-CN" smtClean="0">
                <a:solidFill>
                  <a:srgbClr val="0000FF"/>
                </a:solidFill>
                <a:latin typeface="宋体" panose="02010600030101010101" pitchFamily="2" charset="-122"/>
              </a:rPr>
              <a:t>b</a:t>
            </a:r>
            <a:r>
              <a:rPr lang="en-US" altLang="zh-CN" smtClean="0">
                <a:solidFill>
                  <a:srgbClr val="0000FF"/>
                </a:solidFill>
                <a:latin typeface="宋体" panose="02010600030101010101" pitchFamily="2" charset="-122"/>
                <a:sym typeface="Symbol" panose="05050102010706020507" pitchFamily="18" charset="2"/>
              </a:rPr>
              <a:t></a:t>
            </a:r>
            <a:r>
              <a:rPr lang="en-US" altLang="zh-CN" smtClean="0">
                <a:solidFill>
                  <a:srgbClr val="0000FF"/>
                </a:solidFill>
                <a:latin typeface="宋体" panose="02010600030101010101" pitchFamily="2" charset="-122"/>
              </a:rPr>
              <a:t>f(a)</a:t>
            </a:r>
            <a:r>
              <a:rPr lang="zh-CN" altLang="en-US" smtClean="0">
                <a:latin typeface="宋体" panose="02010600030101010101" pitchFamily="2" charset="-122"/>
              </a:rPr>
              <a:t>＝</a:t>
            </a:r>
            <a:r>
              <a:rPr lang="en-US" altLang="zh-CN" smtClean="0">
                <a:latin typeface="宋体" panose="02010600030101010101" pitchFamily="2" charset="-122"/>
              </a:rPr>
              <a:t>{x|(x∈A)∧x≤a}</a:t>
            </a:r>
            <a:r>
              <a:rPr lang="zh-CN" altLang="en-US" smtClean="0">
                <a:latin typeface="宋体" panose="02010600030101010101" pitchFamily="2" charset="-122"/>
              </a:rPr>
              <a:t>（或</a:t>
            </a:r>
            <a:r>
              <a:rPr lang="en-US" altLang="zh-CN" smtClean="0">
                <a:solidFill>
                  <a:srgbClr val="FF0000"/>
                </a:solidFill>
                <a:latin typeface="宋体" panose="02010600030101010101" pitchFamily="2" charset="-122"/>
              </a:rPr>
              <a:t>a</a:t>
            </a:r>
            <a:r>
              <a:rPr lang="en-US" altLang="zh-CN" smtClean="0">
                <a:solidFill>
                  <a:srgbClr val="FF0000"/>
                </a:solidFill>
                <a:latin typeface="宋体" panose="02010600030101010101" pitchFamily="2" charset="-122"/>
                <a:sym typeface="Symbol" panose="05050102010706020507" pitchFamily="18" charset="2"/>
              </a:rPr>
              <a:t></a:t>
            </a:r>
            <a:r>
              <a:rPr lang="en-US" altLang="zh-CN" smtClean="0">
                <a:solidFill>
                  <a:srgbClr val="FF0000"/>
                </a:solidFill>
                <a:latin typeface="宋体" panose="02010600030101010101" pitchFamily="2" charset="-122"/>
              </a:rPr>
              <a:t>f(b))</a:t>
            </a:r>
            <a:r>
              <a:rPr lang="zh-CN" altLang="en-US" smtClean="0">
                <a:latin typeface="宋体" panose="02010600030101010101" pitchFamily="2" charset="-122"/>
              </a:rPr>
              <a:t>，</a:t>
            </a:r>
          </a:p>
          <a:p>
            <a:pPr marL="0" indent="0" eaLnBrk="1" hangingPunct="1">
              <a:spcBef>
                <a:spcPct val="0"/>
              </a:spcBef>
              <a:buFont typeface="Wingdings" panose="05000000000000000000" pitchFamily="2" charset="2"/>
              <a:buNone/>
            </a:pPr>
            <a:r>
              <a:rPr lang="zh-CN" altLang="en-US" smtClean="0">
                <a:latin typeface="宋体" panose="02010600030101010101" pitchFamily="2" charset="-122"/>
              </a:rPr>
              <a:t> 而“≤”是自反的，所以</a:t>
            </a:r>
            <a:r>
              <a:rPr lang="en-US" altLang="zh-CN" smtClean="0">
                <a:latin typeface="宋体" panose="02010600030101010101" pitchFamily="2" charset="-122"/>
              </a:rPr>
              <a:t>b≤b(</a:t>
            </a:r>
            <a:r>
              <a:rPr lang="zh-CN" altLang="en-US" smtClean="0">
                <a:latin typeface="宋体" panose="02010600030101010101" pitchFamily="2" charset="-122"/>
              </a:rPr>
              <a:t>或</a:t>
            </a:r>
            <a:r>
              <a:rPr lang="en-US" altLang="zh-CN" smtClean="0">
                <a:solidFill>
                  <a:schemeClr val="accent1"/>
                </a:solidFill>
                <a:latin typeface="宋体" panose="02010600030101010101" pitchFamily="2" charset="-122"/>
              </a:rPr>
              <a:t>a≤a</a:t>
            </a:r>
            <a:r>
              <a:rPr lang="en-US" altLang="zh-CN" smtClean="0">
                <a:latin typeface="宋体" panose="02010600030101010101" pitchFamily="2" charset="-122"/>
              </a:rPr>
              <a:t>)</a:t>
            </a:r>
            <a:r>
              <a:rPr lang="zh-CN" altLang="en-US" smtClean="0">
                <a:latin typeface="宋体" panose="02010600030101010101" pitchFamily="2" charset="-122"/>
              </a:rPr>
              <a:t>，即</a:t>
            </a:r>
            <a:r>
              <a:rPr lang="en-US" altLang="zh-CN" smtClean="0">
                <a:solidFill>
                  <a:srgbClr val="0000FF"/>
                </a:solidFill>
                <a:latin typeface="宋体" panose="02010600030101010101" pitchFamily="2" charset="-122"/>
              </a:rPr>
              <a:t>b∈f(b)</a:t>
            </a:r>
            <a:r>
              <a:rPr lang="en-US" altLang="zh-CN" smtClean="0">
                <a:latin typeface="宋体" panose="02010600030101010101" pitchFamily="2" charset="-122"/>
              </a:rPr>
              <a:t>(</a:t>
            </a:r>
            <a:r>
              <a:rPr lang="zh-CN" altLang="en-US" smtClean="0">
                <a:latin typeface="宋体" panose="02010600030101010101" pitchFamily="2" charset="-122"/>
              </a:rPr>
              <a:t>或</a:t>
            </a:r>
            <a:r>
              <a:rPr lang="en-US" altLang="zh-CN" smtClean="0">
                <a:solidFill>
                  <a:schemeClr val="accent1"/>
                </a:solidFill>
                <a:latin typeface="宋体" panose="02010600030101010101" pitchFamily="2" charset="-122"/>
              </a:rPr>
              <a:t>a∈f(a)</a:t>
            </a:r>
            <a:r>
              <a:rPr lang="en-US" altLang="zh-CN" smtClean="0">
                <a:latin typeface="宋体" panose="02010600030101010101" pitchFamily="2" charset="-122"/>
              </a:rPr>
              <a:t>)</a:t>
            </a:r>
            <a:r>
              <a:rPr lang="zh-CN" altLang="en-US" smtClean="0">
                <a:latin typeface="宋体" panose="02010600030101010101" pitchFamily="2" charset="-122"/>
              </a:rPr>
              <a:t>，所以</a:t>
            </a:r>
            <a:r>
              <a:rPr lang="en-US" altLang="zh-CN" smtClean="0">
                <a:solidFill>
                  <a:srgbClr val="0000FF"/>
                </a:solidFill>
                <a:latin typeface="宋体" panose="02010600030101010101" pitchFamily="2" charset="-122"/>
              </a:rPr>
              <a:t>f(a)≠f(b)</a:t>
            </a:r>
            <a:r>
              <a:rPr lang="zh-CN" altLang="en-US" smtClean="0">
                <a:latin typeface="宋体" panose="02010600030101010101" pitchFamily="2" charset="-122"/>
              </a:rPr>
              <a:t>。</a:t>
            </a:r>
          </a:p>
          <a:p>
            <a:pPr marL="0" indent="0" eaLnBrk="1" hangingPunct="1">
              <a:spcBef>
                <a:spcPct val="0"/>
              </a:spcBef>
              <a:buFont typeface="Wingdings" panose="05000000000000000000" pitchFamily="2" charset="2"/>
              <a:buNone/>
            </a:pPr>
            <a:r>
              <a:rPr lang="zh-CN" altLang="en-US" smtClean="0">
                <a:solidFill>
                  <a:srgbClr val="FF0000"/>
                </a:solidFill>
                <a:latin typeface="宋体" panose="02010600030101010101" pitchFamily="2" charset="-122"/>
              </a:rPr>
              <a:t>若</a:t>
            </a:r>
            <a:r>
              <a:rPr lang="en-US" altLang="zh-CN" smtClean="0">
                <a:solidFill>
                  <a:srgbClr val="FF0000"/>
                </a:solidFill>
                <a:latin typeface="宋体" panose="02010600030101010101" pitchFamily="2" charset="-122"/>
              </a:rPr>
              <a:t>a,b</a:t>
            </a:r>
            <a:r>
              <a:rPr lang="zh-CN" altLang="en-US" smtClean="0">
                <a:solidFill>
                  <a:srgbClr val="FF0000"/>
                </a:solidFill>
                <a:latin typeface="宋体" panose="02010600030101010101" pitchFamily="2" charset="-122"/>
              </a:rPr>
              <a:t>不存在偏序关系，</a:t>
            </a:r>
            <a:r>
              <a:rPr lang="zh-CN" altLang="en-US" smtClean="0">
                <a:latin typeface="宋体" panose="02010600030101010101" pitchFamily="2" charset="-122"/>
              </a:rPr>
              <a:t>则有：</a:t>
            </a:r>
            <a:r>
              <a:rPr lang="en-US" altLang="zh-CN" smtClean="0">
                <a:latin typeface="宋体" panose="02010600030101010101" pitchFamily="2" charset="-122"/>
              </a:rPr>
              <a:t>a≤b</a:t>
            </a:r>
            <a:r>
              <a:rPr lang="zh-CN" altLang="en-US" smtClean="0">
                <a:latin typeface="宋体" panose="02010600030101010101" pitchFamily="2" charset="-122"/>
              </a:rPr>
              <a:t>，从而</a:t>
            </a:r>
          </a:p>
          <a:p>
            <a:pPr marL="0" indent="0" algn="ctr" eaLnBrk="1" hangingPunct="1">
              <a:spcBef>
                <a:spcPct val="0"/>
              </a:spcBef>
              <a:buFont typeface="Wingdings" panose="05000000000000000000" pitchFamily="2" charset="2"/>
              <a:buNone/>
            </a:pPr>
            <a:r>
              <a:rPr lang="en-US" altLang="zh-CN" smtClean="0">
                <a:solidFill>
                  <a:srgbClr val="0000FF"/>
                </a:solidFill>
                <a:latin typeface="宋体" panose="02010600030101010101" pitchFamily="2" charset="-122"/>
              </a:rPr>
              <a:t>a</a:t>
            </a:r>
            <a:r>
              <a:rPr lang="en-US" altLang="zh-CN" smtClean="0">
                <a:solidFill>
                  <a:srgbClr val="0000FF"/>
                </a:solidFill>
                <a:latin typeface="宋体" panose="02010600030101010101" pitchFamily="2" charset="-122"/>
                <a:sym typeface="Symbol" panose="05050102010706020507" pitchFamily="18" charset="2"/>
              </a:rPr>
              <a:t></a:t>
            </a:r>
            <a:r>
              <a:rPr lang="en-US" altLang="zh-CN" smtClean="0">
                <a:solidFill>
                  <a:srgbClr val="0000FF"/>
                </a:solidFill>
                <a:latin typeface="宋体" panose="02010600030101010101" pitchFamily="2" charset="-122"/>
              </a:rPr>
              <a:t>f(b)</a:t>
            </a:r>
            <a:r>
              <a:rPr lang="zh-CN" altLang="en-US" smtClean="0">
                <a:latin typeface="宋体" panose="02010600030101010101" pitchFamily="2" charset="-122"/>
              </a:rPr>
              <a:t>＝</a:t>
            </a:r>
            <a:r>
              <a:rPr lang="en-US" altLang="zh-CN" smtClean="0">
                <a:latin typeface="宋体" panose="02010600030101010101" pitchFamily="2" charset="-122"/>
              </a:rPr>
              <a:t>{x|(x∈A)∧x≤b}</a:t>
            </a:r>
            <a:r>
              <a:rPr lang="zh-CN" altLang="en-US" smtClean="0">
                <a:latin typeface="宋体" panose="02010600030101010101" pitchFamily="2" charset="-122"/>
              </a:rPr>
              <a:t>，</a:t>
            </a:r>
          </a:p>
          <a:p>
            <a:pPr marL="0" indent="0" eaLnBrk="1" hangingPunct="1">
              <a:spcBef>
                <a:spcPct val="0"/>
              </a:spcBef>
              <a:buFont typeface="Wingdings" panose="05000000000000000000" pitchFamily="2" charset="2"/>
              <a:buNone/>
            </a:pPr>
            <a:r>
              <a:rPr lang="zh-CN" altLang="en-US" smtClean="0">
                <a:latin typeface="宋体" panose="02010600030101010101" pitchFamily="2" charset="-122"/>
              </a:rPr>
              <a:t>而“≤”是自反的，所以</a:t>
            </a:r>
            <a:r>
              <a:rPr lang="en-US" altLang="zh-CN" smtClean="0">
                <a:latin typeface="宋体" panose="02010600030101010101" pitchFamily="2" charset="-122"/>
              </a:rPr>
              <a:t>a≤a</a:t>
            </a:r>
            <a:r>
              <a:rPr lang="zh-CN" altLang="en-US" smtClean="0">
                <a:latin typeface="宋体" panose="02010600030101010101" pitchFamily="2" charset="-122"/>
              </a:rPr>
              <a:t>，即</a:t>
            </a:r>
            <a:r>
              <a:rPr lang="en-US" altLang="zh-CN" smtClean="0">
                <a:solidFill>
                  <a:srgbClr val="0000FF"/>
                </a:solidFill>
                <a:latin typeface="宋体" panose="02010600030101010101" pitchFamily="2" charset="-122"/>
              </a:rPr>
              <a:t>a∈f(a)</a:t>
            </a:r>
            <a:r>
              <a:rPr lang="zh-CN" altLang="en-US" smtClean="0">
                <a:latin typeface="宋体" panose="02010600030101010101" pitchFamily="2" charset="-122"/>
              </a:rPr>
              <a:t>，即</a:t>
            </a:r>
            <a:r>
              <a:rPr lang="en-US" altLang="zh-CN" smtClean="0">
                <a:latin typeface="宋体" panose="02010600030101010101" pitchFamily="2" charset="-122"/>
              </a:rPr>
              <a:t>f(a)≠f(b)</a:t>
            </a:r>
            <a:r>
              <a:rPr lang="zh-CN" altLang="en-US" smtClean="0">
                <a:latin typeface="宋体" panose="02010600030101010101" pitchFamily="2" charset="-122"/>
              </a:rPr>
              <a:t>。</a:t>
            </a:r>
          </a:p>
        </p:txBody>
      </p:sp>
      <p:sp>
        <p:nvSpPr>
          <p:cNvPr id="33797" name="Rectangle 4"/>
          <p:cNvSpPr>
            <a:spLocks noGrp="1" noChangeArrowheads="1"/>
          </p:cNvSpPr>
          <p:nvPr>
            <p:ph type="title"/>
          </p:nvPr>
        </p:nvSpPr>
        <p:spPr>
          <a:noFill/>
        </p:spPr>
        <p:txBody>
          <a:bodyPr lIns="91440"/>
          <a:lstStyle/>
          <a:p>
            <a:pPr eaLnBrk="1" hangingPunct="1"/>
            <a:r>
              <a:rPr lang="zh-CN" altLang="en-US" smtClean="0"/>
              <a:t>例</a:t>
            </a:r>
            <a:r>
              <a:rPr lang="en-US" altLang="zh-CN" smtClean="0"/>
              <a:t>8.2.8</a:t>
            </a:r>
            <a:r>
              <a:rPr lang="en-US" altLang="zh-CN" smtClean="0">
                <a:latin typeface="宋体" panose="02010600030101010101" pitchFamily="2" charset="-122"/>
              </a:rPr>
              <a:t>(</a:t>
            </a:r>
            <a:r>
              <a:rPr lang="zh-CN" altLang="en-US" smtClean="0">
                <a:latin typeface="宋体" panose="02010600030101010101" pitchFamily="2" charset="-122"/>
              </a:rPr>
              <a:t>续</a:t>
            </a:r>
            <a:r>
              <a:rPr lang="en-US" altLang="zh-CN" smtClean="0">
                <a:latin typeface="宋体" panose="02010600030101010101" pitchFamily="2" charset="-122"/>
              </a:rPr>
              <a:t>)</a:t>
            </a:r>
          </a:p>
        </p:txBody>
      </p:sp>
      <p:sp>
        <p:nvSpPr>
          <p:cNvPr id="1792005" name="Line 5"/>
          <p:cNvSpPr>
            <a:spLocks noChangeShapeType="1"/>
          </p:cNvSpPr>
          <p:nvPr/>
        </p:nvSpPr>
        <p:spPr bwMode="auto">
          <a:xfrm flipH="1">
            <a:off x="2479675" y="2492375"/>
            <a:ext cx="152400" cy="3810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92006" name="Line 6"/>
          <p:cNvSpPr>
            <a:spLocks noChangeShapeType="1"/>
          </p:cNvSpPr>
          <p:nvPr/>
        </p:nvSpPr>
        <p:spPr bwMode="auto">
          <a:xfrm flipH="1">
            <a:off x="3698875" y="2492375"/>
            <a:ext cx="152400" cy="381000"/>
          </a:xfrm>
          <a:prstGeom prst="line">
            <a:avLst/>
          </a:prstGeom>
          <a:noFill/>
          <a:ln w="2222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92007" name="Line 7"/>
          <p:cNvSpPr>
            <a:spLocks noChangeShapeType="1"/>
          </p:cNvSpPr>
          <p:nvPr/>
        </p:nvSpPr>
        <p:spPr bwMode="auto">
          <a:xfrm flipH="1">
            <a:off x="5813425" y="4606925"/>
            <a:ext cx="152400" cy="3810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92002"/>
                                        </p:tgtEl>
                                        <p:attrNameLst>
                                          <p:attrName>style.visibility</p:attrName>
                                        </p:attrNameLst>
                                      </p:cBhvr>
                                      <p:to>
                                        <p:strVal val="visible"/>
                                      </p:to>
                                    </p:set>
                                    <p:anim calcmode="lin" valueType="num">
                                      <p:cBhvr additive="base">
                                        <p:cTn id="7" dur="500" fill="hold"/>
                                        <p:tgtEl>
                                          <p:spTgt spid="1792002"/>
                                        </p:tgtEl>
                                        <p:attrNameLst>
                                          <p:attrName>ppt_x</p:attrName>
                                        </p:attrNameLst>
                                      </p:cBhvr>
                                      <p:tavLst>
                                        <p:tav tm="0">
                                          <p:val>
                                            <p:strVal val="#ppt_x"/>
                                          </p:val>
                                        </p:tav>
                                        <p:tav tm="100000">
                                          <p:val>
                                            <p:strVal val="#ppt_x"/>
                                          </p:val>
                                        </p:tav>
                                      </p:tavLst>
                                    </p:anim>
                                    <p:anim calcmode="lin" valueType="num">
                                      <p:cBhvr additive="base">
                                        <p:cTn id="8" dur="500" fill="hold"/>
                                        <p:tgtEl>
                                          <p:spTgt spid="179200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92005"/>
                                        </p:tgtEl>
                                        <p:attrNameLst>
                                          <p:attrName>style.visibility</p:attrName>
                                        </p:attrNameLst>
                                      </p:cBhvr>
                                      <p:to>
                                        <p:strVal val="visible"/>
                                      </p:to>
                                    </p:set>
                                    <p:anim calcmode="lin" valueType="num">
                                      <p:cBhvr additive="base">
                                        <p:cTn id="11" dur="500" fill="hold"/>
                                        <p:tgtEl>
                                          <p:spTgt spid="1792005"/>
                                        </p:tgtEl>
                                        <p:attrNameLst>
                                          <p:attrName>ppt_x</p:attrName>
                                        </p:attrNameLst>
                                      </p:cBhvr>
                                      <p:tavLst>
                                        <p:tav tm="0">
                                          <p:val>
                                            <p:strVal val="#ppt_x"/>
                                          </p:val>
                                        </p:tav>
                                        <p:tav tm="100000">
                                          <p:val>
                                            <p:strVal val="#ppt_x"/>
                                          </p:val>
                                        </p:tav>
                                      </p:tavLst>
                                    </p:anim>
                                    <p:anim calcmode="lin" valueType="num">
                                      <p:cBhvr additive="base">
                                        <p:cTn id="12" dur="500" fill="hold"/>
                                        <p:tgtEl>
                                          <p:spTgt spid="179200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92006"/>
                                        </p:tgtEl>
                                        <p:attrNameLst>
                                          <p:attrName>style.visibility</p:attrName>
                                        </p:attrNameLst>
                                      </p:cBhvr>
                                      <p:to>
                                        <p:strVal val="visible"/>
                                      </p:to>
                                    </p:set>
                                    <p:anim calcmode="lin" valueType="num">
                                      <p:cBhvr additive="base">
                                        <p:cTn id="15" dur="500" fill="hold"/>
                                        <p:tgtEl>
                                          <p:spTgt spid="1792006"/>
                                        </p:tgtEl>
                                        <p:attrNameLst>
                                          <p:attrName>ppt_x</p:attrName>
                                        </p:attrNameLst>
                                      </p:cBhvr>
                                      <p:tavLst>
                                        <p:tav tm="0">
                                          <p:val>
                                            <p:strVal val="#ppt_x"/>
                                          </p:val>
                                        </p:tav>
                                        <p:tav tm="100000">
                                          <p:val>
                                            <p:strVal val="#ppt_x"/>
                                          </p:val>
                                        </p:tav>
                                      </p:tavLst>
                                    </p:anim>
                                    <p:anim calcmode="lin" valueType="num">
                                      <p:cBhvr additive="base">
                                        <p:cTn id="16" dur="500" fill="hold"/>
                                        <p:tgtEl>
                                          <p:spTgt spid="1792006"/>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1792003">
                                            <p:txEl>
                                              <p:pRg st="0" end="0"/>
                                            </p:txEl>
                                          </p:spTgt>
                                        </p:tgtEl>
                                        <p:attrNameLst>
                                          <p:attrName>style.visibility</p:attrName>
                                        </p:attrNameLst>
                                      </p:cBhvr>
                                      <p:to>
                                        <p:strVal val="visible"/>
                                      </p:to>
                                    </p:set>
                                    <p:animEffect transition="in" filter="box(in)">
                                      <p:cBhvr>
                                        <p:cTn id="21" dur="500"/>
                                        <p:tgtEl>
                                          <p:spTgt spid="1792003">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1792003">
                                            <p:txEl>
                                              <p:pRg st="1" end="1"/>
                                            </p:txEl>
                                          </p:spTgt>
                                        </p:tgtEl>
                                        <p:attrNameLst>
                                          <p:attrName>style.visibility</p:attrName>
                                        </p:attrNameLst>
                                      </p:cBhvr>
                                      <p:to>
                                        <p:strVal val="visible"/>
                                      </p:to>
                                    </p:set>
                                    <p:animEffect transition="in" filter="box(in)">
                                      <p:cBhvr>
                                        <p:cTn id="26" dur="500"/>
                                        <p:tgtEl>
                                          <p:spTgt spid="1792003">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1792003">
                                            <p:txEl>
                                              <p:pRg st="2" end="2"/>
                                            </p:txEl>
                                          </p:spTgt>
                                        </p:tgtEl>
                                        <p:attrNameLst>
                                          <p:attrName>style.visibility</p:attrName>
                                        </p:attrNameLst>
                                      </p:cBhvr>
                                      <p:to>
                                        <p:strVal val="visible"/>
                                      </p:to>
                                    </p:set>
                                    <p:animEffect transition="in" filter="box(in)">
                                      <p:cBhvr>
                                        <p:cTn id="31" dur="500"/>
                                        <p:tgtEl>
                                          <p:spTgt spid="1792003">
                                            <p:txEl>
                                              <p:pRg st="2" end="2"/>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792007"/>
                                        </p:tgtEl>
                                        <p:attrNameLst>
                                          <p:attrName>style.visibility</p:attrName>
                                        </p:attrNameLst>
                                      </p:cBhvr>
                                      <p:to>
                                        <p:strVal val="visible"/>
                                      </p:to>
                                    </p:set>
                                    <p:animEffect transition="in" filter="wipe(down)">
                                      <p:cBhvr>
                                        <p:cTn id="34" dur="500"/>
                                        <p:tgtEl>
                                          <p:spTgt spid="179200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1792003">
                                            <p:txEl>
                                              <p:pRg st="3" end="3"/>
                                            </p:txEl>
                                          </p:spTgt>
                                        </p:tgtEl>
                                        <p:attrNameLst>
                                          <p:attrName>style.visibility</p:attrName>
                                        </p:attrNameLst>
                                      </p:cBhvr>
                                      <p:to>
                                        <p:strVal val="visible"/>
                                      </p:to>
                                    </p:set>
                                    <p:animEffect transition="in" filter="box(in)">
                                      <p:cBhvr>
                                        <p:cTn id="39" dur="500"/>
                                        <p:tgtEl>
                                          <p:spTgt spid="1792003">
                                            <p:txEl>
                                              <p:pRg st="3" end="3"/>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1792003">
                                            <p:txEl>
                                              <p:pRg st="4" end="4"/>
                                            </p:txEl>
                                          </p:spTgt>
                                        </p:tgtEl>
                                        <p:attrNameLst>
                                          <p:attrName>style.visibility</p:attrName>
                                        </p:attrNameLst>
                                      </p:cBhvr>
                                      <p:to>
                                        <p:strVal val="visible"/>
                                      </p:to>
                                    </p:set>
                                    <p:animEffect transition="in" filter="box(in)">
                                      <p:cBhvr>
                                        <p:cTn id="44" dur="500"/>
                                        <p:tgtEl>
                                          <p:spTgt spid="17920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02" grpId="0"/>
      <p:bldP spid="1792003" grpId="0" build="p"/>
      <p:bldP spid="1792005" grpId="0" animBg="1"/>
      <p:bldP spid="1792006" grpId="0" animBg="1"/>
      <p:bldP spid="179200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2F97B36D-031D-43A4-AC93-9F1226B93CB6}"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7171" name="Rectangle 2"/>
          <p:cNvSpPr>
            <a:spLocks noGrp="1" noChangeArrowheads="1"/>
          </p:cNvSpPr>
          <p:nvPr>
            <p:ph type="title"/>
          </p:nvPr>
        </p:nvSpPr>
        <p:spPr>
          <a:xfrm>
            <a:off x="630238" y="549275"/>
            <a:ext cx="7110412" cy="628650"/>
          </a:xfrm>
        </p:spPr>
        <p:txBody>
          <a:bodyPr/>
          <a:lstStyle/>
          <a:p>
            <a:pPr eaLnBrk="1" hangingPunct="1"/>
            <a:r>
              <a:rPr lang="en-US" altLang="zh-CN" sz="3900" smtClean="0"/>
              <a:t>8.1 </a:t>
            </a:r>
            <a:r>
              <a:rPr lang="zh-CN" altLang="en-US" sz="3900" smtClean="0"/>
              <a:t>本章学习要求</a:t>
            </a:r>
          </a:p>
        </p:txBody>
      </p:sp>
      <p:sp>
        <p:nvSpPr>
          <p:cNvPr id="1767427" name="AutoShape 3"/>
          <p:cNvSpPr>
            <a:spLocks noChangeArrowheads="1"/>
          </p:cNvSpPr>
          <p:nvPr/>
        </p:nvSpPr>
        <p:spPr bwMode="gray">
          <a:xfrm>
            <a:off x="2987675" y="2031901"/>
            <a:ext cx="400050" cy="449263"/>
          </a:xfrm>
          <a:prstGeom prst="chevron">
            <a:avLst>
              <a:gd name="adj" fmla="val 52514"/>
            </a:avLst>
          </a:prstGeom>
          <a:solidFill>
            <a:schemeClr val="accent1"/>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767428" name="AutoShape 4"/>
          <p:cNvSpPr>
            <a:spLocks noChangeArrowheads="1"/>
          </p:cNvSpPr>
          <p:nvPr/>
        </p:nvSpPr>
        <p:spPr bwMode="gray">
          <a:xfrm>
            <a:off x="6084888" y="2031901"/>
            <a:ext cx="398462" cy="449263"/>
          </a:xfrm>
          <a:prstGeom prst="chevron">
            <a:avLst>
              <a:gd name="adj" fmla="val 52514"/>
            </a:avLst>
          </a:prstGeom>
          <a:solidFill>
            <a:schemeClr val="hlink"/>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pSp>
        <p:nvGrpSpPr>
          <p:cNvPr id="2" name="Group 5"/>
          <p:cNvGrpSpPr>
            <a:grpSpLocks/>
          </p:cNvGrpSpPr>
          <p:nvPr/>
        </p:nvGrpSpPr>
        <p:grpSpPr bwMode="auto">
          <a:xfrm>
            <a:off x="1042988" y="1412776"/>
            <a:ext cx="1728787" cy="1687513"/>
            <a:chOff x="816" y="912"/>
            <a:chExt cx="1073" cy="1063"/>
          </a:xfrm>
        </p:grpSpPr>
        <p:sp>
          <p:nvSpPr>
            <p:cNvPr id="1767430" name="Oval 6"/>
            <p:cNvSpPr>
              <a:spLocks noChangeArrowheads="1"/>
            </p:cNvSpPr>
            <p:nvPr/>
          </p:nvSpPr>
          <p:spPr bwMode="gray">
            <a:xfrm>
              <a:off x="816" y="912"/>
              <a:ext cx="1073" cy="106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pPr eaLnBrk="1" hangingPunct="1">
                <a:defRPr/>
              </a:pPr>
              <a:endParaRPr lang="zh-CN" altLang="en-US">
                <a:latin typeface="黑体" pitchFamily="2" charset="-122"/>
                <a:ea typeface="黑体" pitchFamily="2" charset="-122"/>
              </a:endParaRPr>
            </a:p>
          </p:txBody>
        </p:sp>
        <p:sp>
          <p:nvSpPr>
            <p:cNvPr id="1767431" name="Oval 7"/>
            <p:cNvSpPr>
              <a:spLocks noChangeArrowheads="1"/>
            </p:cNvSpPr>
            <p:nvPr/>
          </p:nvSpPr>
          <p:spPr bwMode="gray">
            <a:xfrm>
              <a:off x="816" y="912"/>
              <a:ext cx="1073" cy="1063"/>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headEnd/>
              <a:tailEnd/>
            </a:ln>
            <a:effectLst/>
          </p:spPr>
          <p:txBody>
            <a:bodyPr anchor="ctr">
              <a:spAutoFit/>
            </a:bodyPr>
            <a:lstStyle/>
            <a:p>
              <a:pPr eaLnBrk="1" hangingPunct="1">
                <a:defRPr/>
              </a:pPr>
              <a:endParaRPr lang="zh-CN" altLang="en-US">
                <a:latin typeface="黑体" pitchFamily="2" charset="-122"/>
                <a:ea typeface="黑体" pitchFamily="2" charset="-122"/>
              </a:endParaRPr>
            </a:p>
          </p:txBody>
        </p:sp>
        <p:sp>
          <p:nvSpPr>
            <p:cNvPr id="1767432" name="Oval 8"/>
            <p:cNvSpPr>
              <a:spLocks noChangeArrowheads="1"/>
            </p:cNvSpPr>
            <p:nvPr/>
          </p:nvSpPr>
          <p:spPr bwMode="gray">
            <a:xfrm>
              <a:off x="886" y="981"/>
              <a:ext cx="933" cy="924"/>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pPr eaLnBrk="1" hangingPunct="1">
                <a:defRPr/>
              </a:pPr>
              <a:endParaRPr lang="zh-CN" altLang="en-US">
                <a:latin typeface="黑体" pitchFamily="2" charset="-122"/>
                <a:ea typeface="黑体" pitchFamily="2" charset="-122"/>
              </a:endParaRPr>
            </a:p>
          </p:txBody>
        </p:sp>
        <p:sp>
          <p:nvSpPr>
            <p:cNvPr id="1767433" name="Oval 9"/>
            <p:cNvSpPr>
              <a:spLocks noChangeArrowheads="1"/>
            </p:cNvSpPr>
            <p:nvPr/>
          </p:nvSpPr>
          <p:spPr bwMode="gray">
            <a:xfrm>
              <a:off x="887" y="983"/>
              <a:ext cx="933" cy="924"/>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pPr eaLnBrk="1" hangingPunct="1">
                <a:defRPr/>
              </a:pPr>
              <a:endParaRPr lang="zh-CN" altLang="en-US">
                <a:latin typeface="黑体" pitchFamily="2" charset="-122"/>
                <a:ea typeface="黑体" pitchFamily="2" charset="-122"/>
              </a:endParaRPr>
            </a:p>
          </p:txBody>
        </p:sp>
        <p:sp>
          <p:nvSpPr>
            <p:cNvPr id="7241" name="Oval 10"/>
            <p:cNvSpPr>
              <a:spLocks noChangeArrowheads="1"/>
            </p:cNvSpPr>
            <p:nvPr/>
          </p:nvSpPr>
          <p:spPr bwMode="gray">
            <a:xfrm>
              <a:off x="933" y="1028"/>
              <a:ext cx="840" cy="832"/>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pSp>
          <p:nvGrpSpPr>
            <p:cNvPr id="7242" name="Group 11"/>
            <p:cNvGrpSpPr>
              <a:grpSpLocks/>
            </p:cNvGrpSpPr>
            <p:nvPr/>
          </p:nvGrpSpPr>
          <p:grpSpPr bwMode="auto">
            <a:xfrm>
              <a:off x="946" y="1040"/>
              <a:ext cx="813" cy="805"/>
              <a:chOff x="4166" y="1706"/>
              <a:chExt cx="1252" cy="1252"/>
            </a:xfrm>
          </p:grpSpPr>
          <p:sp>
            <p:nvSpPr>
              <p:cNvPr id="7244" name="Oval 12"/>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7245" name="Oval 13"/>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7246" name="Oval 14"/>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7247" name="Oval 15"/>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pSp>
        <p:sp>
          <p:nvSpPr>
            <p:cNvPr id="7243" name="Text Box 16"/>
            <p:cNvSpPr txBox="1">
              <a:spLocks noChangeArrowheads="1"/>
            </p:cNvSpPr>
            <p:nvPr/>
          </p:nvSpPr>
          <p:spPr bwMode="gray">
            <a:xfrm>
              <a:off x="913" y="1326"/>
              <a:ext cx="8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r>
                <a:rPr lang="zh-CN" altLang="en-US" sz="2400">
                  <a:latin typeface="Arial" panose="020B0604020202020204" pitchFamily="34" charset="0"/>
                </a:rPr>
                <a:t>重点掌握</a:t>
              </a:r>
            </a:p>
          </p:txBody>
        </p:sp>
      </p:grpSp>
      <p:grpSp>
        <p:nvGrpSpPr>
          <p:cNvPr id="4" name="Group 17"/>
          <p:cNvGrpSpPr>
            <a:grpSpLocks/>
          </p:cNvGrpSpPr>
          <p:nvPr/>
        </p:nvGrpSpPr>
        <p:grpSpPr bwMode="auto">
          <a:xfrm>
            <a:off x="3924300" y="1412776"/>
            <a:ext cx="1727200" cy="1687513"/>
            <a:chOff x="2368" y="915"/>
            <a:chExt cx="1073" cy="1063"/>
          </a:xfrm>
        </p:grpSpPr>
        <p:sp>
          <p:nvSpPr>
            <p:cNvPr id="1767442" name="Oval 18"/>
            <p:cNvSpPr>
              <a:spLocks noChangeArrowheads="1"/>
            </p:cNvSpPr>
            <p:nvPr/>
          </p:nvSpPr>
          <p:spPr bwMode="gray">
            <a:xfrm>
              <a:off x="2368" y="915"/>
              <a:ext cx="1073" cy="1063"/>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headEnd/>
              <a:tailEnd/>
            </a:ln>
            <a:effectLst/>
          </p:spPr>
          <p:txBody>
            <a:bodyPr wrap="none" anchor="ctr">
              <a:spAutoFit/>
            </a:bodyPr>
            <a:lstStyle/>
            <a:p>
              <a:pPr eaLnBrk="1" hangingPunct="1">
                <a:defRPr/>
              </a:pPr>
              <a:endParaRPr lang="zh-CN" altLang="en-US">
                <a:latin typeface="黑体" pitchFamily="2" charset="-122"/>
                <a:ea typeface="黑体" pitchFamily="2" charset="-122"/>
              </a:endParaRPr>
            </a:p>
          </p:txBody>
        </p:sp>
        <p:sp>
          <p:nvSpPr>
            <p:cNvPr id="1767443" name="Oval 19"/>
            <p:cNvSpPr>
              <a:spLocks noChangeArrowheads="1"/>
            </p:cNvSpPr>
            <p:nvPr/>
          </p:nvSpPr>
          <p:spPr bwMode="gray">
            <a:xfrm>
              <a:off x="2368" y="915"/>
              <a:ext cx="1073" cy="1063"/>
            </a:xfrm>
            <a:prstGeom prst="ellipse">
              <a:avLst/>
            </a:prstGeom>
            <a:gradFill rotWithShape="1">
              <a:gsLst>
                <a:gs pos="0">
                  <a:schemeClr val="accent1">
                    <a:alpha val="32001"/>
                  </a:schemeClr>
                </a:gs>
                <a:gs pos="100000">
                  <a:schemeClr val="accent1">
                    <a:gamma/>
                    <a:shade val="46275"/>
                    <a:invGamma/>
                  </a:schemeClr>
                </a:gs>
              </a:gsLst>
              <a:lin ang="2700000" scaled="1"/>
            </a:gradFill>
            <a:ln w="38100" algn="ctr">
              <a:noFill/>
              <a:round/>
              <a:headEnd/>
              <a:tailEnd/>
            </a:ln>
            <a:effectLst/>
          </p:spPr>
          <p:txBody>
            <a:bodyPr wrap="none" anchor="ctr">
              <a:spAutoFit/>
            </a:bodyPr>
            <a:lstStyle/>
            <a:p>
              <a:pPr eaLnBrk="1" hangingPunct="1">
                <a:defRPr/>
              </a:pPr>
              <a:endParaRPr lang="zh-CN" altLang="en-US">
                <a:latin typeface="黑体" pitchFamily="2" charset="-122"/>
                <a:ea typeface="黑体" pitchFamily="2" charset="-122"/>
              </a:endParaRPr>
            </a:p>
          </p:txBody>
        </p:sp>
        <p:sp>
          <p:nvSpPr>
            <p:cNvPr id="1767444" name="Oval 20"/>
            <p:cNvSpPr>
              <a:spLocks noChangeArrowheads="1"/>
            </p:cNvSpPr>
            <p:nvPr/>
          </p:nvSpPr>
          <p:spPr bwMode="gray">
            <a:xfrm>
              <a:off x="2438" y="985"/>
              <a:ext cx="933" cy="92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eaLnBrk="1" hangingPunct="1">
                <a:defRPr/>
              </a:pPr>
              <a:endParaRPr lang="zh-CN" altLang="en-US">
                <a:latin typeface="黑体" pitchFamily="2" charset="-122"/>
                <a:ea typeface="黑体" pitchFamily="2" charset="-122"/>
              </a:endParaRPr>
            </a:p>
          </p:txBody>
        </p:sp>
        <p:sp>
          <p:nvSpPr>
            <p:cNvPr id="1767445" name="Oval 21"/>
            <p:cNvSpPr>
              <a:spLocks noChangeArrowheads="1"/>
            </p:cNvSpPr>
            <p:nvPr/>
          </p:nvSpPr>
          <p:spPr bwMode="gray">
            <a:xfrm>
              <a:off x="2439" y="986"/>
              <a:ext cx="933" cy="924"/>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pPr eaLnBrk="1" hangingPunct="1">
                <a:defRPr/>
              </a:pPr>
              <a:endParaRPr lang="zh-CN" altLang="en-US">
                <a:latin typeface="黑体" pitchFamily="2" charset="-122"/>
                <a:ea typeface="黑体" pitchFamily="2" charset="-122"/>
              </a:endParaRPr>
            </a:p>
          </p:txBody>
        </p:sp>
        <p:sp>
          <p:nvSpPr>
            <p:cNvPr id="7230" name="Oval 22"/>
            <p:cNvSpPr>
              <a:spLocks noChangeArrowheads="1"/>
            </p:cNvSpPr>
            <p:nvPr/>
          </p:nvSpPr>
          <p:spPr bwMode="gray">
            <a:xfrm>
              <a:off x="2484" y="1030"/>
              <a:ext cx="840" cy="832"/>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pSp>
          <p:nvGrpSpPr>
            <p:cNvPr id="7231" name="Group 23"/>
            <p:cNvGrpSpPr>
              <a:grpSpLocks/>
            </p:cNvGrpSpPr>
            <p:nvPr/>
          </p:nvGrpSpPr>
          <p:grpSpPr bwMode="auto">
            <a:xfrm>
              <a:off x="2498" y="1040"/>
              <a:ext cx="813" cy="805"/>
              <a:chOff x="4166" y="1706"/>
              <a:chExt cx="1252" cy="1252"/>
            </a:xfrm>
          </p:grpSpPr>
          <p:sp>
            <p:nvSpPr>
              <p:cNvPr id="7233" name="Oval 24"/>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7234" name="Oval 25"/>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7235" name="Oval 26"/>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7236" name="Oval 27"/>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pSp>
        <p:sp>
          <p:nvSpPr>
            <p:cNvPr id="7232" name="Text Box 28"/>
            <p:cNvSpPr txBox="1">
              <a:spLocks noChangeArrowheads="1"/>
            </p:cNvSpPr>
            <p:nvPr/>
          </p:nvSpPr>
          <p:spPr bwMode="gray">
            <a:xfrm>
              <a:off x="2468" y="1326"/>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r>
                <a:rPr lang="zh-CN" altLang="en-US" sz="2400">
                  <a:latin typeface="Arial" panose="020B0604020202020204" pitchFamily="34" charset="0"/>
                </a:rPr>
                <a:t>一般掌握</a:t>
              </a:r>
            </a:p>
          </p:txBody>
        </p:sp>
      </p:grpSp>
      <p:grpSp>
        <p:nvGrpSpPr>
          <p:cNvPr id="6" name="Group 29"/>
          <p:cNvGrpSpPr>
            <a:grpSpLocks/>
          </p:cNvGrpSpPr>
          <p:nvPr/>
        </p:nvGrpSpPr>
        <p:grpSpPr bwMode="auto">
          <a:xfrm>
            <a:off x="6804025" y="1412776"/>
            <a:ext cx="1728788" cy="1687512"/>
            <a:chOff x="3919" y="915"/>
            <a:chExt cx="1073" cy="1063"/>
          </a:xfrm>
        </p:grpSpPr>
        <p:sp>
          <p:nvSpPr>
            <p:cNvPr id="1767454" name="Oval 30"/>
            <p:cNvSpPr>
              <a:spLocks noChangeArrowheads="1"/>
            </p:cNvSpPr>
            <p:nvPr/>
          </p:nvSpPr>
          <p:spPr bwMode="gray">
            <a:xfrm>
              <a:off x="3919" y="915"/>
              <a:ext cx="1073" cy="106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eaLnBrk="1" hangingPunct="1">
                <a:defRPr/>
              </a:pPr>
              <a:endParaRPr lang="zh-CN" altLang="en-US">
                <a:latin typeface="黑体" pitchFamily="2" charset="-122"/>
                <a:ea typeface="黑体" pitchFamily="2" charset="-122"/>
              </a:endParaRPr>
            </a:p>
          </p:txBody>
        </p:sp>
        <p:sp>
          <p:nvSpPr>
            <p:cNvPr id="1767455" name="Oval 31"/>
            <p:cNvSpPr>
              <a:spLocks noChangeArrowheads="1"/>
            </p:cNvSpPr>
            <p:nvPr/>
          </p:nvSpPr>
          <p:spPr bwMode="gray">
            <a:xfrm>
              <a:off x="3919" y="915"/>
              <a:ext cx="1073" cy="1063"/>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anchor="ctr">
              <a:spAutoFit/>
            </a:bodyPr>
            <a:lstStyle/>
            <a:p>
              <a:pPr eaLnBrk="1" hangingPunct="1">
                <a:defRPr/>
              </a:pPr>
              <a:endParaRPr lang="zh-CN" altLang="en-US">
                <a:latin typeface="黑体" pitchFamily="2" charset="-122"/>
                <a:ea typeface="黑体" pitchFamily="2" charset="-122"/>
              </a:endParaRPr>
            </a:p>
          </p:txBody>
        </p:sp>
        <p:sp>
          <p:nvSpPr>
            <p:cNvPr id="1767456" name="Oval 32"/>
            <p:cNvSpPr>
              <a:spLocks noChangeArrowheads="1"/>
            </p:cNvSpPr>
            <p:nvPr/>
          </p:nvSpPr>
          <p:spPr bwMode="gray">
            <a:xfrm>
              <a:off x="3989" y="985"/>
              <a:ext cx="933" cy="92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eaLnBrk="1" hangingPunct="1">
                <a:defRPr/>
              </a:pPr>
              <a:endParaRPr lang="zh-CN" altLang="en-US">
                <a:latin typeface="黑体" pitchFamily="2" charset="-122"/>
                <a:ea typeface="黑体" pitchFamily="2" charset="-122"/>
              </a:endParaRPr>
            </a:p>
          </p:txBody>
        </p:sp>
        <p:sp>
          <p:nvSpPr>
            <p:cNvPr id="1767457" name="Oval 33"/>
            <p:cNvSpPr>
              <a:spLocks noChangeArrowheads="1"/>
            </p:cNvSpPr>
            <p:nvPr/>
          </p:nvSpPr>
          <p:spPr bwMode="gray">
            <a:xfrm>
              <a:off x="4005" y="990"/>
              <a:ext cx="933" cy="92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eaLnBrk="1" hangingPunct="1">
                <a:defRPr/>
              </a:pPr>
              <a:endParaRPr lang="zh-CN" altLang="en-US">
                <a:latin typeface="黑体" pitchFamily="2" charset="-122"/>
                <a:ea typeface="黑体" pitchFamily="2" charset="-122"/>
              </a:endParaRPr>
            </a:p>
          </p:txBody>
        </p:sp>
        <p:sp>
          <p:nvSpPr>
            <p:cNvPr id="7219" name="Oval 34"/>
            <p:cNvSpPr>
              <a:spLocks noChangeArrowheads="1"/>
            </p:cNvSpPr>
            <p:nvPr/>
          </p:nvSpPr>
          <p:spPr bwMode="gray">
            <a:xfrm>
              <a:off x="4039" y="1030"/>
              <a:ext cx="841" cy="832"/>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pSp>
          <p:nvGrpSpPr>
            <p:cNvPr id="7220" name="Group 35"/>
            <p:cNvGrpSpPr>
              <a:grpSpLocks/>
            </p:cNvGrpSpPr>
            <p:nvPr/>
          </p:nvGrpSpPr>
          <p:grpSpPr bwMode="auto">
            <a:xfrm>
              <a:off x="4054" y="1040"/>
              <a:ext cx="814" cy="805"/>
              <a:chOff x="4166" y="1706"/>
              <a:chExt cx="1252" cy="1252"/>
            </a:xfrm>
          </p:grpSpPr>
          <p:sp>
            <p:nvSpPr>
              <p:cNvPr id="7222" name="Oval 36"/>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7223" name="Oval 37"/>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7224" name="Oval 38"/>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7225" name="Oval 39"/>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pSp>
        <p:sp>
          <p:nvSpPr>
            <p:cNvPr id="7221" name="Text Box 40"/>
            <p:cNvSpPr txBox="1">
              <a:spLocks noChangeArrowheads="1"/>
            </p:cNvSpPr>
            <p:nvPr/>
          </p:nvSpPr>
          <p:spPr bwMode="gray">
            <a:xfrm>
              <a:off x="4214" y="1326"/>
              <a:ext cx="4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r>
                <a:rPr lang="zh-CN" altLang="en-US" sz="2400">
                  <a:latin typeface="Arial" panose="020B0604020202020204" pitchFamily="34" charset="0"/>
                </a:rPr>
                <a:t>了解</a:t>
              </a:r>
            </a:p>
          </p:txBody>
        </p:sp>
      </p:grpSp>
      <p:grpSp>
        <p:nvGrpSpPr>
          <p:cNvPr id="7177" name="Group 41"/>
          <p:cNvGrpSpPr>
            <a:grpSpLocks/>
          </p:cNvGrpSpPr>
          <p:nvPr/>
        </p:nvGrpSpPr>
        <p:grpSpPr bwMode="auto">
          <a:xfrm>
            <a:off x="827088" y="3178175"/>
            <a:ext cx="2163762" cy="3165475"/>
            <a:chOff x="768" y="1154"/>
            <a:chExt cx="1363" cy="1994"/>
          </a:xfrm>
        </p:grpSpPr>
        <p:sp>
          <p:nvSpPr>
            <p:cNvPr id="7203" name="AutoShape 42"/>
            <p:cNvSpPr>
              <a:spLocks noChangeArrowheads="1"/>
            </p:cNvSpPr>
            <p:nvPr/>
          </p:nvSpPr>
          <p:spPr bwMode="gray">
            <a:xfrm>
              <a:off x="768" y="1348"/>
              <a:ext cx="1363" cy="1800"/>
            </a:xfrm>
            <a:prstGeom prst="roundRect">
              <a:avLst>
                <a:gd name="adj" fmla="val 17509"/>
              </a:avLst>
            </a:prstGeom>
            <a:gradFill rotWithShape="1">
              <a:gsLst>
                <a:gs pos="0">
                  <a:srgbClr val="4E91D4"/>
                </a:gs>
                <a:gs pos="100000">
                  <a:srgbClr val="3477A4"/>
                </a:gs>
              </a:gsLst>
              <a:lin ang="2700000" scaled="1"/>
            </a:gradFill>
            <a:ln>
              <a:noFill/>
            </a:ln>
            <a:effectLst>
              <a:prstShdw prst="shdw12">
                <a:schemeClr val="bg2">
                  <a:alpha val="50000"/>
                </a:scheme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7204" name="AutoShape 43"/>
            <p:cNvSpPr>
              <a:spLocks noChangeArrowheads="1"/>
            </p:cNvSpPr>
            <p:nvPr/>
          </p:nvSpPr>
          <p:spPr bwMode="gray">
            <a:xfrm>
              <a:off x="789" y="1353"/>
              <a:ext cx="1322" cy="1766"/>
            </a:xfrm>
            <a:prstGeom prst="roundRect">
              <a:avLst>
                <a:gd name="adj" fmla="val 16667"/>
              </a:avLst>
            </a:prstGeom>
            <a:solidFill>
              <a:srgbClr val="3CA1E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7205" name="AutoShape 44"/>
            <p:cNvSpPr>
              <a:spLocks noChangeArrowheads="1"/>
            </p:cNvSpPr>
            <p:nvPr/>
          </p:nvSpPr>
          <p:spPr bwMode="gray">
            <a:xfrm>
              <a:off x="800" y="2653"/>
              <a:ext cx="1304" cy="447"/>
            </a:xfrm>
            <a:prstGeom prst="roundRect">
              <a:avLst>
                <a:gd name="adj" fmla="val 50000"/>
              </a:avLst>
            </a:prstGeom>
            <a:gradFill rotWithShape="1">
              <a:gsLst>
                <a:gs pos="0">
                  <a:srgbClr val="3CA1E6">
                    <a:alpha val="0"/>
                  </a:srgbClr>
                </a:gs>
                <a:gs pos="100000">
                  <a:srgbClr val="9BCFF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7206" name="AutoShape 45"/>
            <p:cNvSpPr>
              <a:spLocks noChangeArrowheads="1"/>
            </p:cNvSpPr>
            <p:nvPr/>
          </p:nvSpPr>
          <p:spPr bwMode="gray">
            <a:xfrm>
              <a:off x="800" y="1367"/>
              <a:ext cx="1304" cy="446"/>
            </a:xfrm>
            <a:prstGeom prst="roundRect">
              <a:avLst>
                <a:gd name="adj" fmla="val 50000"/>
              </a:avLst>
            </a:prstGeom>
            <a:gradFill rotWithShape="1">
              <a:gsLst>
                <a:gs pos="0">
                  <a:srgbClr val="BEE0F7"/>
                </a:gs>
                <a:gs pos="100000">
                  <a:srgbClr val="3CA1E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pSp>
          <p:nvGrpSpPr>
            <p:cNvPr id="7207" name="Group 46"/>
            <p:cNvGrpSpPr>
              <a:grpSpLocks/>
            </p:cNvGrpSpPr>
            <p:nvPr/>
          </p:nvGrpSpPr>
          <p:grpSpPr bwMode="auto">
            <a:xfrm>
              <a:off x="1237" y="1154"/>
              <a:ext cx="405" cy="405"/>
              <a:chOff x="1289" y="582"/>
              <a:chExt cx="668" cy="668"/>
            </a:xfrm>
          </p:grpSpPr>
          <p:sp>
            <p:nvSpPr>
              <p:cNvPr id="7210" name="Oval 47"/>
              <p:cNvSpPr>
                <a:spLocks noChangeArrowheads="1"/>
              </p:cNvSpPr>
              <p:nvPr/>
            </p:nvSpPr>
            <p:spPr bwMode="gray">
              <a:xfrm>
                <a:off x="1289" y="582"/>
                <a:ext cx="668" cy="668"/>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7211" name="Oval 48"/>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7212" name="Oval 49"/>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7213" name="Oval 50"/>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7214" name="Oval 51"/>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pSp>
        <p:sp>
          <p:nvSpPr>
            <p:cNvPr id="7208" name="Text Box 52"/>
            <p:cNvSpPr txBox="1">
              <a:spLocks noChangeArrowheads="1"/>
            </p:cNvSpPr>
            <p:nvPr/>
          </p:nvSpPr>
          <p:spPr bwMode="gray">
            <a:xfrm>
              <a:off x="1324" y="121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b="0">
                  <a:latin typeface="Arial" panose="020B0604020202020204" pitchFamily="34" charset="0"/>
                  <a:ea typeface="宋体" panose="02010600030101010101" pitchFamily="2" charset="-122"/>
                </a:rPr>
                <a:t>1</a:t>
              </a:r>
              <a:endParaRPr lang="en-US" altLang="zh-CN" sz="1800" b="0">
                <a:solidFill>
                  <a:schemeClr val="tx1"/>
                </a:solidFill>
                <a:latin typeface="Arial" panose="020B0604020202020204" pitchFamily="34" charset="0"/>
                <a:ea typeface="宋体" panose="02010600030101010101" pitchFamily="2" charset="-122"/>
              </a:endParaRPr>
            </a:p>
          </p:txBody>
        </p:sp>
        <p:sp>
          <p:nvSpPr>
            <p:cNvPr id="7209" name="Text Box 53"/>
            <p:cNvSpPr txBox="1">
              <a:spLocks noChangeArrowheads="1"/>
            </p:cNvSpPr>
            <p:nvPr/>
          </p:nvSpPr>
          <p:spPr bwMode="gray">
            <a:xfrm>
              <a:off x="816" y="1634"/>
              <a:ext cx="1296" cy="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en-US" altLang="zh-CN" sz="2400">
                  <a:solidFill>
                    <a:srgbClr val="003300"/>
                  </a:solidFill>
                </a:rPr>
                <a:t>1 </a:t>
              </a:r>
              <a:r>
                <a:rPr lang="zh-CN" altLang="en-US" sz="2400">
                  <a:solidFill>
                    <a:srgbClr val="003300"/>
                  </a:solidFill>
                </a:rPr>
                <a:t>函数的概念</a:t>
              </a:r>
            </a:p>
            <a:p>
              <a:pPr algn="l" eaLnBrk="1" hangingPunct="1">
                <a:lnSpc>
                  <a:spcPct val="100000"/>
                </a:lnSpc>
                <a:spcBef>
                  <a:spcPct val="0"/>
                </a:spcBef>
                <a:buClrTx/>
                <a:buFontTx/>
                <a:buNone/>
              </a:pPr>
              <a:r>
                <a:rPr lang="en-US" altLang="zh-CN" sz="2400">
                  <a:solidFill>
                    <a:srgbClr val="003300"/>
                  </a:solidFill>
                </a:rPr>
                <a:t>2 </a:t>
              </a:r>
              <a:r>
                <a:rPr lang="zh-CN" altLang="en-US" sz="2400">
                  <a:solidFill>
                    <a:srgbClr val="003300"/>
                  </a:solidFill>
                </a:rPr>
                <a:t>单射、满射和双射函数的概念</a:t>
              </a:r>
            </a:p>
            <a:p>
              <a:pPr algn="l" eaLnBrk="1" hangingPunct="1">
                <a:lnSpc>
                  <a:spcPct val="100000"/>
                </a:lnSpc>
                <a:spcBef>
                  <a:spcPct val="0"/>
                </a:spcBef>
                <a:buClrTx/>
                <a:buFontTx/>
                <a:buNone/>
              </a:pPr>
              <a:r>
                <a:rPr lang="en-US" altLang="zh-CN" sz="2400">
                  <a:solidFill>
                    <a:srgbClr val="003300"/>
                  </a:solidFill>
                </a:rPr>
                <a:t>3 </a:t>
              </a:r>
              <a:r>
                <a:rPr lang="zh-CN" altLang="en-US" sz="2400">
                  <a:solidFill>
                    <a:srgbClr val="003300"/>
                  </a:solidFill>
                </a:rPr>
                <a:t>函数的复合运算和逆运算</a:t>
              </a:r>
              <a:endParaRPr lang="en-US" altLang="zh-CN" sz="2400" b="0">
                <a:solidFill>
                  <a:srgbClr val="003300"/>
                </a:solidFill>
                <a:latin typeface="Arial" panose="020B0604020202020204" pitchFamily="34" charset="0"/>
                <a:ea typeface="宋体" panose="02010600030101010101" pitchFamily="2" charset="-122"/>
              </a:endParaRPr>
            </a:p>
          </p:txBody>
        </p:sp>
      </p:grpSp>
      <p:grpSp>
        <p:nvGrpSpPr>
          <p:cNvPr id="10" name="Group 54"/>
          <p:cNvGrpSpPr>
            <a:grpSpLocks/>
          </p:cNvGrpSpPr>
          <p:nvPr/>
        </p:nvGrpSpPr>
        <p:grpSpPr bwMode="auto">
          <a:xfrm>
            <a:off x="6656388" y="3178175"/>
            <a:ext cx="2163762" cy="3165475"/>
            <a:chOff x="3748" y="1152"/>
            <a:chExt cx="1363" cy="1994"/>
          </a:xfrm>
        </p:grpSpPr>
        <p:sp>
          <p:nvSpPr>
            <p:cNvPr id="7191" name="AutoShape 55"/>
            <p:cNvSpPr>
              <a:spLocks noChangeArrowheads="1"/>
            </p:cNvSpPr>
            <p:nvPr/>
          </p:nvSpPr>
          <p:spPr bwMode="gray">
            <a:xfrm>
              <a:off x="3748" y="1346"/>
              <a:ext cx="1363" cy="1800"/>
            </a:xfrm>
            <a:prstGeom prst="roundRect">
              <a:avLst>
                <a:gd name="adj" fmla="val 17509"/>
              </a:avLst>
            </a:prstGeom>
            <a:gradFill rotWithShape="1">
              <a:gsLst>
                <a:gs pos="0">
                  <a:srgbClr val="B59F43"/>
                </a:gs>
                <a:gs pos="100000">
                  <a:srgbClr val="8F8849"/>
                </a:gs>
              </a:gsLst>
              <a:lin ang="2700000" scaled="1"/>
            </a:gradFill>
            <a:ln>
              <a:noFill/>
            </a:ln>
            <a:effectLst>
              <a:prstShdw prst="shdw11">
                <a:schemeClr val="bg2">
                  <a:alpha val="50000"/>
                </a:scheme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7192" name="AutoShape 56"/>
            <p:cNvSpPr>
              <a:spLocks noChangeArrowheads="1"/>
            </p:cNvSpPr>
            <p:nvPr/>
          </p:nvSpPr>
          <p:spPr bwMode="gray">
            <a:xfrm>
              <a:off x="3769" y="1351"/>
              <a:ext cx="1322" cy="1766"/>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7193" name="AutoShape 57"/>
            <p:cNvSpPr>
              <a:spLocks noChangeArrowheads="1"/>
            </p:cNvSpPr>
            <p:nvPr/>
          </p:nvSpPr>
          <p:spPr bwMode="gray">
            <a:xfrm>
              <a:off x="3780" y="2651"/>
              <a:ext cx="1304" cy="447"/>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7194" name="AutoShape 58"/>
            <p:cNvSpPr>
              <a:spLocks noChangeArrowheads="1"/>
            </p:cNvSpPr>
            <p:nvPr/>
          </p:nvSpPr>
          <p:spPr bwMode="gray">
            <a:xfrm>
              <a:off x="3780" y="1365"/>
              <a:ext cx="1304" cy="446"/>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pSp>
          <p:nvGrpSpPr>
            <p:cNvPr id="7195" name="Group 59"/>
            <p:cNvGrpSpPr>
              <a:grpSpLocks/>
            </p:cNvGrpSpPr>
            <p:nvPr/>
          </p:nvGrpSpPr>
          <p:grpSpPr bwMode="auto">
            <a:xfrm>
              <a:off x="4217" y="1152"/>
              <a:ext cx="405" cy="405"/>
              <a:chOff x="1289" y="582"/>
              <a:chExt cx="668" cy="668"/>
            </a:xfrm>
          </p:grpSpPr>
          <p:sp>
            <p:nvSpPr>
              <p:cNvPr id="7198" name="Oval 60"/>
              <p:cNvSpPr>
                <a:spLocks noChangeArrowheads="1"/>
              </p:cNvSpPr>
              <p:nvPr/>
            </p:nvSpPr>
            <p:spPr bwMode="gray">
              <a:xfrm>
                <a:off x="1289" y="582"/>
                <a:ext cx="668" cy="668"/>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7199" name="Oval 61"/>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7200" name="Oval 62"/>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7201" name="Oval 63"/>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7202" name="Oval 64"/>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pSp>
        <p:sp>
          <p:nvSpPr>
            <p:cNvPr id="7196" name="Text Box 65"/>
            <p:cNvSpPr txBox="1">
              <a:spLocks noChangeArrowheads="1"/>
            </p:cNvSpPr>
            <p:nvPr/>
          </p:nvSpPr>
          <p:spPr bwMode="gray">
            <a:xfrm>
              <a:off x="4304" y="121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b="0">
                  <a:latin typeface="Arial" panose="020B0604020202020204" pitchFamily="34" charset="0"/>
                  <a:ea typeface="宋体" panose="02010600030101010101" pitchFamily="2" charset="-122"/>
                </a:rPr>
                <a:t>3</a:t>
              </a:r>
              <a:endParaRPr lang="en-US" altLang="zh-CN" sz="1800" b="0">
                <a:solidFill>
                  <a:schemeClr val="tx1"/>
                </a:solidFill>
                <a:latin typeface="Arial" panose="020B0604020202020204" pitchFamily="34" charset="0"/>
                <a:ea typeface="宋体" panose="02010600030101010101" pitchFamily="2" charset="-122"/>
              </a:endParaRPr>
            </a:p>
          </p:txBody>
        </p:sp>
        <p:sp>
          <p:nvSpPr>
            <p:cNvPr id="7197" name="Text Box 66"/>
            <p:cNvSpPr txBox="1">
              <a:spLocks noChangeArrowheads="1"/>
            </p:cNvSpPr>
            <p:nvPr/>
          </p:nvSpPr>
          <p:spPr bwMode="gray">
            <a:xfrm>
              <a:off x="3796" y="1632"/>
              <a:ext cx="1296"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30000"/>
                </a:lnSpc>
                <a:spcBef>
                  <a:spcPct val="0"/>
                </a:spcBef>
                <a:buClrTx/>
                <a:buFontTx/>
                <a:buNone/>
              </a:pPr>
              <a:r>
                <a:rPr lang="en-US" altLang="zh-CN" sz="2400">
                  <a:solidFill>
                    <a:schemeClr val="tx1"/>
                  </a:solidFill>
                </a:rPr>
                <a:t>1 </a:t>
              </a:r>
              <a:r>
                <a:rPr lang="zh-CN" altLang="en-US" sz="2400">
                  <a:solidFill>
                    <a:srgbClr val="003300"/>
                  </a:solidFill>
                </a:rPr>
                <a:t>置换的计算</a:t>
              </a:r>
            </a:p>
          </p:txBody>
        </p:sp>
      </p:grpSp>
      <p:grpSp>
        <p:nvGrpSpPr>
          <p:cNvPr id="12" name="Group 67"/>
          <p:cNvGrpSpPr>
            <a:grpSpLocks/>
          </p:cNvGrpSpPr>
          <p:nvPr/>
        </p:nvGrpSpPr>
        <p:grpSpPr bwMode="auto">
          <a:xfrm>
            <a:off x="3779838" y="3178175"/>
            <a:ext cx="2163762" cy="3165475"/>
            <a:chOff x="2256" y="1154"/>
            <a:chExt cx="1363" cy="1994"/>
          </a:xfrm>
        </p:grpSpPr>
        <p:sp>
          <p:nvSpPr>
            <p:cNvPr id="7180" name="AutoShape 68"/>
            <p:cNvSpPr>
              <a:spLocks noChangeArrowheads="1"/>
            </p:cNvSpPr>
            <p:nvPr/>
          </p:nvSpPr>
          <p:spPr bwMode="gray">
            <a:xfrm>
              <a:off x="2256" y="1348"/>
              <a:ext cx="1363" cy="1800"/>
            </a:xfrm>
            <a:prstGeom prst="roundRect">
              <a:avLst>
                <a:gd name="adj" fmla="val 17509"/>
              </a:avLst>
            </a:prstGeom>
            <a:gradFill rotWithShape="1">
              <a:gsLst>
                <a:gs pos="0">
                  <a:srgbClr val="34B034"/>
                </a:gs>
                <a:gs pos="100000">
                  <a:srgbClr val="3F8B4A"/>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7181" name="AutoShape 69"/>
            <p:cNvSpPr>
              <a:spLocks noChangeArrowheads="1"/>
            </p:cNvSpPr>
            <p:nvPr/>
          </p:nvSpPr>
          <p:spPr bwMode="gray">
            <a:xfrm>
              <a:off x="2277" y="1353"/>
              <a:ext cx="1322" cy="1766"/>
            </a:xfrm>
            <a:prstGeom prst="roundRect">
              <a:avLst>
                <a:gd name="adj" fmla="val 16667"/>
              </a:avLst>
            </a:prstGeom>
            <a:solidFill>
              <a:srgbClr val="73E77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7182" name="AutoShape 70"/>
            <p:cNvSpPr>
              <a:spLocks noChangeArrowheads="1"/>
            </p:cNvSpPr>
            <p:nvPr/>
          </p:nvSpPr>
          <p:spPr bwMode="gray">
            <a:xfrm>
              <a:off x="2288" y="2653"/>
              <a:ext cx="1304" cy="447"/>
            </a:xfrm>
            <a:prstGeom prst="roundRect">
              <a:avLst>
                <a:gd name="adj" fmla="val 50000"/>
              </a:avLst>
            </a:prstGeom>
            <a:gradFill rotWithShape="1">
              <a:gsLst>
                <a:gs pos="0">
                  <a:srgbClr val="73E77E"/>
                </a:gs>
                <a:gs pos="100000">
                  <a:srgbClr val="B3F2B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7183" name="AutoShape 71"/>
            <p:cNvSpPr>
              <a:spLocks noChangeArrowheads="1"/>
            </p:cNvSpPr>
            <p:nvPr/>
          </p:nvSpPr>
          <p:spPr bwMode="gray">
            <a:xfrm>
              <a:off x="2288" y="1367"/>
              <a:ext cx="1304" cy="446"/>
            </a:xfrm>
            <a:prstGeom prst="roundRect">
              <a:avLst>
                <a:gd name="adj" fmla="val 50000"/>
              </a:avLst>
            </a:prstGeom>
            <a:gradFill rotWithShape="1">
              <a:gsLst>
                <a:gs pos="0">
                  <a:srgbClr val="D0F7D4"/>
                </a:gs>
                <a:gs pos="100000">
                  <a:srgbClr val="73E77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7184" name="Oval 72"/>
            <p:cNvSpPr>
              <a:spLocks noChangeArrowheads="1"/>
            </p:cNvSpPr>
            <p:nvPr/>
          </p:nvSpPr>
          <p:spPr bwMode="gray">
            <a:xfrm>
              <a:off x="2725" y="1154"/>
              <a:ext cx="405" cy="405"/>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7185" name="Oval 73"/>
            <p:cNvSpPr>
              <a:spLocks noChangeArrowheads="1"/>
            </p:cNvSpPr>
            <p:nvPr/>
          </p:nvSpPr>
          <p:spPr bwMode="gray">
            <a:xfrm>
              <a:off x="2729" y="1157"/>
              <a:ext cx="392" cy="39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7186" name="Oval 74"/>
            <p:cNvSpPr>
              <a:spLocks noChangeArrowheads="1"/>
            </p:cNvSpPr>
            <p:nvPr/>
          </p:nvSpPr>
          <p:spPr bwMode="gray">
            <a:xfrm>
              <a:off x="2734" y="1159"/>
              <a:ext cx="383" cy="383"/>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7187" name="Oval 75"/>
            <p:cNvSpPr>
              <a:spLocks noChangeArrowheads="1"/>
            </p:cNvSpPr>
            <p:nvPr/>
          </p:nvSpPr>
          <p:spPr bwMode="gray">
            <a:xfrm>
              <a:off x="2738" y="1163"/>
              <a:ext cx="364" cy="357"/>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7188" name="Oval 76"/>
            <p:cNvSpPr>
              <a:spLocks noChangeArrowheads="1"/>
            </p:cNvSpPr>
            <p:nvPr/>
          </p:nvSpPr>
          <p:spPr bwMode="gray">
            <a:xfrm>
              <a:off x="2760" y="1173"/>
              <a:ext cx="323" cy="290"/>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7189" name="Text Box 77"/>
            <p:cNvSpPr txBox="1">
              <a:spLocks noChangeArrowheads="1"/>
            </p:cNvSpPr>
            <p:nvPr/>
          </p:nvSpPr>
          <p:spPr bwMode="gray">
            <a:xfrm>
              <a:off x="2812" y="121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b="0">
                  <a:latin typeface="Arial" panose="020B0604020202020204" pitchFamily="34" charset="0"/>
                  <a:ea typeface="宋体" panose="02010600030101010101" pitchFamily="2" charset="-122"/>
                </a:rPr>
                <a:t>2</a:t>
              </a:r>
              <a:endParaRPr lang="en-US" altLang="zh-CN" sz="1800" b="0">
                <a:solidFill>
                  <a:schemeClr val="tx1"/>
                </a:solidFill>
                <a:latin typeface="Arial" panose="020B0604020202020204" pitchFamily="34" charset="0"/>
                <a:ea typeface="宋体" panose="02010600030101010101" pitchFamily="2" charset="-122"/>
              </a:endParaRPr>
            </a:p>
          </p:txBody>
        </p:sp>
        <p:sp>
          <p:nvSpPr>
            <p:cNvPr id="7190" name="Text Box 78"/>
            <p:cNvSpPr txBox="1">
              <a:spLocks noChangeArrowheads="1"/>
            </p:cNvSpPr>
            <p:nvPr/>
          </p:nvSpPr>
          <p:spPr bwMode="gray">
            <a:xfrm>
              <a:off x="2304" y="1634"/>
              <a:ext cx="1296" cy="1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30000"/>
                </a:lnSpc>
                <a:spcBef>
                  <a:spcPct val="0"/>
                </a:spcBef>
                <a:buClrTx/>
                <a:buFontTx/>
                <a:buNone/>
              </a:pPr>
              <a:r>
                <a:rPr lang="en-US" altLang="zh-CN" sz="2400">
                  <a:solidFill>
                    <a:srgbClr val="003300"/>
                  </a:solidFill>
                </a:rPr>
                <a:t>1 </a:t>
              </a:r>
              <a:r>
                <a:rPr lang="zh-CN" altLang="en-US" sz="2400">
                  <a:solidFill>
                    <a:srgbClr val="003300"/>
                  </a:solidFill>
                </a:rPr>
                <a:t>单射、满射和双射函数的证明</a:t>
              </a:r>
            </a:p>
            <a:p>
              <a:pPr algn="l" eaLnBrk="1" hangingPunct="1">
                <a:lnSpc>
                  <a:spcPct val="130000"/>
                </a:lnSpc>
                <a:spcBef>
                  <a:spcPct val="0"/>
                </a:spcBef>
                <a:buClrTx/>
                <a:buFontTx/>
                <a:buNone/>
              </a:pPr>
              <a:r>
                <a:rPr lang="en-US" altLang="zh-CN" sz="2400">
                  <a:solidFill>
                    <a:srgbClr val="003300"/>
                  </a:solidFill>
                </a:rPr>
                <a:t>2 </a:t>
              </a:r>
              <a:r>
                <a:rPr lang="zh-CN" altLang="en-US" sz="2400">
                  <a:solidFill>
                    <a:srgbClr val="003300"/>
                  </a:solidFill>
                </a:rPr>
                <a:t>置换的定义 </a:t>
              </a:r>
              <a:endParaRPr lang="en-US" altLang="zh-CN" sz="2400">
                <a:solidFill>
                  <a:srgbClr val="003300"/>
                </a:solidFill>
              </a:endParaRPr>
            </a:p>
          </p:txBody>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nodeType="withGroup">
                            <p:stCondLst>
                              <p:cond delay="500"/>
                            </p:stCondLst>
                            <p:childTnLst>
                              <p:par>
                                <p:cTn id="10" presetID="8" presetClass="entr" presetSubtype="16" fill="hold" grpId="0" nodeType="afterEffect">
                                  <p:stCondLst>
                                    <p:cond delay="0"/>
                                  </p:stCondLst>
                                  <p:childTnLst>
                                    <p:set>
                                      <p:cBhvr>
                                        <p:cTn id="11" dur="1" fill="hold">
                                          <p:stCondLst>
                                            <p:cond delay="0"/>
                                          </p:stCondLst>
                                        </p:cTn>
                                        <p:tgtEl>
                                          <p:spTgt spid="1767427"/>
                                        </p:tgtEl>
                                        <p:attrNameLst>
                                          <p:attrName>style.visibility</p:attrName>
                                        </p:attrNameLst>
                                      </p:cBhvr>
                                      <p:to>
                                        <p:strVal val="visible"/>
                                      </p:to>
                                    </p:set>
                                    <p:animEffect transition="in" filter="diamond(in)">
                                      <p:cBhvr>
                                        <p:cTn id="12" dur="2000"/>
                                        <p:tgtEl>
                                          <p:spTgt spid="1767427"/>
                                        </p:tgtEl>
                                      </p:cBhvr>
                                    </p:animEffect>
                                  </p:childTnLst>
                                </p:cTn>
                              </p:par>
                            </p:childTnLst>
                          </p:cTn>
                        </p:par>
                        <p:par>
                          <p:cTn id="13" fill="hold">
                            <p:stCondLst>
                              <p:cond delay="2500"/>
                            </p:stCondLst>
                            <p:childTnLst>
                              <p:par>
                                <p:cTn id="14" presetID="2" presetClass="entr" presetSubtype="4"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par>
                          <p:cTn id="18" fill="hold" nodeType="withGroup">
                            <p:stCondLst>
                              <p:cond delay="3000"/>
                            </p:stCondLst>
                            <p:childTnLst>
                              <p:par>
                                <p:cTn id="19" presetID="8" presetClass="entr" presetSubtype="16" fill="hold" grpId="0" nodeType="afterEffect">
                                  <p:stCondLst>
                                    <p:cond delay="0"/>
                                  </p:stCondLst>
                                  <p:childTnLst>
                                    <p:set>
                                      <p:cBhvr>
                                        <p:cTn id="20" dur="1" fill="hold">
                                          <p:stCondLst>
                                            <p:cond delay="0"/>
                                          </p:stCondLst>
                                        </p:cTn>
                                        <p:tgtEl>
                                          <p:spTgt spid="1767428"/>
                                        </p:tgtEl>
                                        <p:attrNameLst>
                                          <p:attrName>style.visibility</p:attrName>
                                        </p:attrNameLst>
                                      </p:cBhvr>
                                      <p:to>
                                        <p:strVal val="visible"/>
                                      </p:to>
                                    </p:set>
                                    <p:animEffect transition="in" filter="diamond(in)">
                                      <p:cBhvr>
                                        <p:cTn id="21" dur="2000"/>
                                        <p:tgtEl>
                                          <p:spTgt spid="1767428"/>
                                        </p:tgtEl>
                                      </p:cBhvr>
                                    </p:animEffect>
                                  </p:childTnLst>
                                </p:cTn>
                              </p:par>
                            </p:childTnLst>
                          </p:cTn>
                        </p:par>
                        <p:par>
                          <p:cTn id="22" fill="hold">
                            <p:stCondLst>
                              <p:cond delay="5000"/>
                            </p:stCondLst>
                            <p:childTnLst>
                              <p:par>
                                <p:cTn id="23" presetID="2" presetClass="entr" presetSubtype="4"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177"/>
                                        </p:tgtEl>
                                        <p:attrNameLst>
                                          <p:attrName>style.visibility</p:attrName>
                                        </p:attrNameLst>
                                      </p:cBhvr>
                                      <p:to>
                                        <p:strVal val="visible"/>
                                      </p:to>
                                    </p:set>
                                    <p:anim calcmode="lin" valueType="num">
                                      <p:cBhvr additive="base">
                                        <p:cTn id="31" dur="500" fill="hold"/>
                                        <p:tgtEl>
                                          <p:spTgt spid="7177"/>
                                        </p:tgtEl>
                                        <p:attrNameLst>
                                          <p:attrName>ppt_x</p:attrName>
                                        </p:attrNameLst>
                                      </p:cBhvr>
                                      <p:tavLst>
                                        <p:tav tm="0">
                                          <p:val>
                                            <p:strVal val="#ppt_x"/>
                                          </p:val>
                                        </p:tav>
                                        <p:tav tm="100000">
                                          <p:val>
                                            <p:strVal val="#ppt_x"/>
                                          </p:val>
                                        </p:tav>
                                      </p:tavLst>
                                    </p:anim>
                                    <p:anim calcmode="lin" valueType="num">
                                      <p:cBhvr additive="base">
                                        <p:cTn id="32" dur="500" fill="hold"/>
                                        <p:tgtEl>
                                          <p:spTgt spid="717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7427" grpId="0" animBg="1"/>
      <p:bldP spid="176742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9EA3E423-81A1-44B7-829D-837B44442AD5}"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34819" name="Rectangle 2"/>
          <p:cNvSpPr>
            <a:spLocks noGrp="1" noChangeArrowheads="1"/>
          </p:cNvSpPr>
          <p:nvPr>
            <p:ph type="title"/>
          </p:nvPr>
        </p:nvSpPr>
        <p:spPr/>
        <p:txBody>
          <a:bodyPr/>
          <a:lstStyle/>
          <a:p>
            <a:pPr eaLnBrk="1" hangingPunct="1"/>
            <a:r>
              <a:rPr lang="zh-CN" altLang="en-US" smtClean="0"/>
              <a:t>例</a:t>
            </a:r>
            <a:r>
              <a:rPr lang="en-US" altLang="zh-CN" smtClean="0"/>
              <a:t>8.2.8</a:t>
            </a:r>
            <a:r>
              <a:rPr lang="en-US" altLang="zh-CN" smtClean="0">
                <a:latin typeface="宋体" panose="02010600030101010101" pitchFamily="2" charset="-122"/>
              </a:rPr>
              <a:t>(</a:t>
            </a:r>
            <a:r>
              <a:rPr lang="zh-CN" altLang="en-US" smtClean="0">
                <a:latin typeface="宋体" panose="02010600030101010101" pitchFamily="2" charset="-122"/>
              </a:rPr>
              <a:t>续</a:t>
            </a:r>
            <a:r>
              <a:rPr lang="en-US" altLang="zh-CN" smtClean="0">
                <a:latin typeface="宋体" panose="02010600030101010101" pitchFamily="2" charset="-122"/>
              </a:rPr>
              <a:t>)</a:t>
            </a:r>
            <a:endParaRPr lang="zh-CN" altLang="en-US" smtClean="0">
              <a:latin typeface="宋体" panose="02010600030101010101" pitchFamily="2" charset="-122"/>
            </a:endParaRPr>
          </a:p>
        </p:txBody>
      </p:sp>
      <p:sp>
        <p:nvSpPr>
          <p:cNvPr id="1793027" name="Rectangle 3"/>
          <p:cNvSpPr>
            <a:spLocks noChangeArrowheads="1"/>
          </p:cNvSpPr>
          <p:nvPr>
            <p:ph type="body" idx="1"/>
          </p:nvPr>
        </p:nvSpPr>
        <p:spPr>
          <a:xfrm>
            <a:off x="611188" y="1341438"/>
            <a:ext cx="8064500" cy="2400300"/>
          </a:xfrm>
          <a:noFill/>
        </p:spPr>
        <p:txBody>
          <a:bodyPr/>
          <a:lstStyle/>
          <a:p>
            <a:pPr eaLnBrk="1" hangingPunct="1">
              <a:buFont typeface="Wingdings" panose="05000000000000000000" pitchFamily="2" charset="2"/>
              <a:buNone/>
              <a:tabLst>
                <a:tab pos="4749800" algn="l"/>
              </a:tabLst>
            </a:pPr>
            <a:r>
              <a:rPr kumimoji="1" lang="en-US" altLang="zh-CN" smtClean="0"/>
              <a:t>2) </a:t>
            </a:r>
            <a:r>
              <a:rPr kumimoji="1" lang="zh-CN" altLang="en-US" smtClean="0"/>
              <a:t>对任意</a:t>
            </a:r>
            <a:r>
              <a:rPr kumimoji="1" lang="en-US" altLang="zh-CN" smtClean="0"/>
              <a:t>a,b∈A</a:t>
            </a:r>
            <a:r>
              <a:rPr kumimoji="1" lang="zh-CN" altLang="en-US" smtClean="0"/>
              <a:t>，</a:t>
            </a:r>
            <a:r>
              <a:rPr kumimoji="1" lang="zh-CN" altLang="en-US" smtClean="0">
                <a:solidFill>
                  <a:srgbClr val="0000CC"/>
                </a:solidFill>
              </a:rPr>
              <a:t>若</a:t>
            </a:r>
            <a:r>
              <a:rPr kumimoji="1" lang="en-US" altLang="zh-CN" smtClean="0">
                <a:solidFill>
                  <a:srgbClr val="0000CC"/>
                </a:solidFill>
              </a:rPr>
              <a:t>a≤b</a:t>
            </a:r>
            <a:r>
              <a:rPr kumimoji="1" lang="zh-CN" altLang="en-US" smtClean="0"/>
              <a:t>，则：</a:t>
            </a:r>
          </a:p>
          <a:p>
            <a:pPr eaLnBrk="1" hangingPunct="1">
              <a:buFont typeface="Wingdings" panose="05000000000000000000" pitchFamily="2" charset="2"/>
              <a:buNone/>
              <a:tabLst>
                <a:tab pos="4749800" algn="l"/>
              </a:tabLst>
            </a:pPr>
            <a:r>
              <a:rPr kumimoji="1" lang="zh-CN" altLang="en-US" smtClean="0"/>
              <a:t>任取</a:t>
            </a:r>
            <a:r>
              <a:rPr kumimoji="1" lang="en-US" altLang="zh-CN" smtClean="0"/>
              <a:t>y∈f(a)</a:t>
            </a:r>
            <a:r>
              <a:rPr kumimoji="1" lang="zh-CN" altLang="en-US" smtClean="0"/>
              <a:t>，则</a:t>
            </a:r>
            <a:r>
              <a:rPr kumimoji="1" lang="en-US" altLang="zh-CN" smtClean="0"/>
              <a:t>y≤a</a:t>
            </a:r>
            <a:r>
              <a:rPr kumimoji="1" lang="zh-CN" altLang="en-US" smtClean="0"/>
              <a:t>，由</a:t>
            </a:r>
            <a:r>
              <a:rPr kumimoji="1" lang="en-US" altLang="zh-CN" smtClean="0"/>
              <a:t>a≤b</a:t>
            </a:r>
            <a:r>
              <a:rPr kumimoji="1" lang="zh-CN" altLang="en-US" smtClean="0"/>
              <a:t>，</a:t>
            </a:r>
          </a:p>
          <a:p>
            <a:pPr eaLnBrk="1" hangingPunct="1">
              <a:buFont typeface="Wingdings" panose="05000000000000000000" pitchFamily="2" charset="2"/>
              <a:buNone/>
              <a:tabLst>
                <a:tab pos="4749800" algn="l"/>
              </a:tabLst>
            </a:pPr>
            <a:r>
              <a:rPr kumimoji="1" lang="zh-CN" altLang="en-US" smtClean="0">
                <a:solidFill>
                  <a:srgbClr val="FF0000"/>
                </a:solidFill>
              </a:rPr>
              <a:t>根据</a:t>
            </a:r>
            <a:r>
              <a:rPr kumimoji="1" lang="zh-CN" altLang="en-US" smtClean="0">
                <a:solidFill>
                  <a:srgbClr val="FF0000"/>
                </a:solidFill>
                <a:latin typeface="宋体" panose="02010600030101010101" pitchFamily="2" charset="-122"/>
              </a:rPr>
              <a:t>“</a:t>
            </a:r>
            <a:r>
              <a:rPr kumimoji="1" lang="zh-CN" altLang="en-US" smtClean="0">
                <a:solidFill>
                  <a:srgbClr val="FF0000"/>
                </a:solidFill>
              </a:rPr>
              <a:t>≤</a:t>
            </a:r>
            <a:r>
              <a:rPr kumimoji="1" lang="zh-CN" altLang="en-US" smtClean="0">
                <a:solidFill>
                  <a:srgbClr val="FF0000"/>
                </a:solidFill>
                <a:latin typeface="宋体" panose="02010600030101010101" pitchFamily="2" charset="-122"/>
              </a:rPr>
              <a:t>”</a:t>
            </a:r>
            <a:r>
              <a:rPr kumimoji="1" lang="zh-CN" altLang="en-US" smtClean="0">
                <a:solidFill>
                  <a:srgbClr val="FF0000"/>
                </a:solidFill>
              </a:rPr>
              <a:t>的传递性</a:t>
            </a:r>
            <a:r>
              <a:rPr kumimoji="1" lang="zh-CN" altLang="en-US" smtClean="0"/>
              <a:t>，有</a:t>
            </a:r>
            <a:r>
              <a:rPr kumimoji="1" lang="en-US" altLang="zh-CN" smtClean="0"/>
              <a:t>y≤b</a:t>
            </a:r>
            <a:r>
              <a:rPr kumimoji="1" lang="zh-CN" altLang="en-US" smtClean="0"/>
              <a:t>，从而</a:t>
            </a:r>
            <a:r>
              <a:rPr kumimoji="1" lang="en-US" altLang="zh-CN" smtClean="0"/>
              <a:t>y∈f(b)</a:t>
            </a:r>
            <a:r>
              <a:rPr kumimoji="1" lang="zh-CN" altLang="en-US" smtClean="0"/>
              <a:t>，</a:t>
            </a:r>
          </a:p>
          <a:p>
            <a:pPr eaLnBrk="1" hangingPunct="1">
              <a:buFont typeface="Wingdings" panose="05000000000000000000" pitchFamily="2" charset="2"/>
              <a:buNone/>
              <a:tabLst>
                <a:tab pos="4749800" algn="l"/>
              </a:tabLst>
            </a:pPr>
            <a:r>
              <a:rPr kumimoji="1" lang="zh-CN" altLang="en-US" smtClean="0"/>
              <a:t>所以</a:t>
            </a:r>
            <a:r>
              <a:rPr kumimoji="1" lang="en-US" altLang="zh-CN" smtClean="0">
                <a:solidFill>
                  <a:srgbClr val="0000CC"/>
                </a:solidFill>
              </a:rPr>
              <a:t>f(a)</a:t>
            </a:r>
            <a:r>
              <a:rPr kumimoji="1" lang="en-US" altLang="zh-CN" smtClean="0">
                <a:solidFill>
                  <a:srgbClr val="0000CC"/>
                </a:solidFill>
                <a:sym typeface="Symbol" panose="05050102010706020507" pitchFamily="18" charset="2"/>
              </a:rPr>
              <a:t></a:t>
            </a:r>
            <a:r>
              <a:rPr kumimoji="1" lang="en-US" altLang="zh-CN" smtClean="0">
                <a:solidFill>
                  <a:srgbClr val="0000CC"/>
                </a:solidFill>
              </a:rPr>
              <a:t>f(b)</a:t>
            </a:r>
            <a:r>
              <a:rPr kumimoji="1" lang="zh-CN" altLang="en-US" smtClean="0"/>
              <a:t>。</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1793027">
                                            <p:txEl>
                                              <p:pRg st="0" end="0"/>
                                            </p:txEl>
                                          </p:spTgt>
                                        </p:tgtEl>
                                        <p:attrNameLst>
                                          <p:attrName>style.visibility</p:attrName>
                                        </p:attrNameLst>
                                      </p:cBhvr>
                                      <p:to>
                                        <p:strVal val="visible"/>
                                      </p:to>
                                    </p:set>
                                    <p:anim calcmode="lin" valueType="num">
                                      <p:cBhvr additive="base">
                                        <p:cTn id="7" dur="500" fill="hold"/>
                                        <p:tgtEl>
                                          <p:spTgt spid="1793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930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1793027">
                                            <p:txEl>
                                              <p:pRg st="1" end="1"/>
                                            </p:txEl>
                                          </p:spTgt>
                                        </p:tgtEl>
                                        <p:attrNameLst>
                                          <p:attrName>style.visibility</p:attrName>
                                        </p:attrNameLst>
                                      </p:cBhvr>
                                      <p:to>
                                        <p:strVal val="visible"/>
                                      </p:to>
                                    </p:set>
                                    <p:anim calcmode="lin" valueType="num">
                                      <p:cBhvr additive="base">
                                        <p:cTn id="13" dur="500" fill="hold"/>
                                        <p:tgtEl>
                                          <p:spTgt spid="17930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930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2" fill="hold" grpId="0" nodeType="clickEffect">
                                  <p:stCondLst>
                                    <p:cond delay="0"/>
                                  </p:stCondLst>
                                  <p:childTnLst>
                                    <p:set>
                                      <p:cBhvr>
                                        <p:cTn id="18" dur="1" fill="hold">
                                          <p:stCondLst>
                                            <p:cond delay="0"/>
                                          </p:stCondLst>
                                        </p:cTn>
                                        <p:tgtEl>
                                          <p:spTgt spid="1793027">
                                            <p:txEl>
                                              <p:pRg st="2" end="2"/>
                                            </p:txEl>
                                          </p:spTgt>
                                        </p:tgtEl>
                                        <p:attrNameLst>
                                          <p:attrName>style.visibility</p:attrName>
                                        </p:attrNameLst>
                                      </p:cBhvr>
                                      <p:to>
                                        <p:strVal val="visible"/>
                                      </p:to>
                                    </p:set>
                                    <p:anim calcmode="lin" valueType="num">
                                      <p:cBhvr additive="base">
                                        <p:cTn id="19" dur="500" fill="hold"/>
                                        <p:tgtEl>
                                          <p:spTgt spid="17930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930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2" fill="hold" grpId="0" nodeType="clickEffect">
                                  <p:stCondLst>
                                    <p:cond delay="0"/>
                                  </p:stCondLst>
                                  <p:childTnLst>
                                    <p:set>
                                      <p:cBhvr>
                                        <p:cTn id="24" dur="1" fill="hold">
                                          <p:stCondLst>
                                            <p:cond delay="0"/>
                                          </p:stCondLst>
                                        </p:cTn>
                                        <p:tgtEl>
                                          <p:spTgt spid="1793027">
                                            <p:txEl>
                                              <p:pRg st="3" end="3"/>
                                            </p:txEl>
                                          </p:spTgt>
                                        </p:tgtEl>
                                        <p:attrNameLst>
                                          <p:attrName>style.visibility</p:attrName>
                                        </p:attrNameLst>
                                      </p:cBhvr>
                                      <p:to>
                                        <p:strVal val="visible"/>
                                      </p:to>
                                    </p:set>
                                    <p:anim calcmode="lin" valueType="num">
                                      <p:cBhvr additive="base">
                                        <p:cTn id="25" dur="500" fill="hold"/>
                                        <p:tgtEl>
                                          <p:spTgt spid="17930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9302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3027"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A3ED3809-4789-44A0-9C43-630992A0B891}"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1794050" name="Rectangle 2"/>
          <p:cNvSpPr>
            <a:spLocks noGrp="1" noChangeArrowheads="1"/>
          </p:cNvSpPr>
          <p:nvPr>
            <p:ph type="body" idx="1"/>
          </p:nvPr>
        </p:nvSpPr>
        <p:spPr>
          <a:xfrm>
            <a:off x="539750" y="1341438"/>
            <a:ext cx="8135938" cy="1758950"/>
          </a:xfrm>
        </p:spPr>
        <p:txBody>
          <a:bodyPr/>
          <a:lstStyle/>
          <a:p>
            <a:pPr marL="0" indent="0" eaLnBrk="1" hangingPunct="1">
              <a:lnSpc>
                <a:spcPct val="130000"/>
              </a:lnSpc>
              <a:buFont typeface="Wingdings" panose="05000000000000000000" pitchFamily="2" charset="2"/>
              <a:buNone/>
            </a:pPr>
            <a:r>
              <a:rPr lang="zh-CN" altLang="en-US" smtClean="0"/>
              <a:t>设</a:t>
            </a:r>
            <a:r>
              <a:rPr lang="en-US" altLang="zh-CN" smtClean="0"/>
              <a:t>A</a:t>
            </a:r>
            <a:r>
              <a:rPr lang="zh-CN" altLang="en-US" smtClean="0"/>
              <a:t>＝</a:t>
            </a:r>
            <a:r>
              <a:rPr lang="en-US" altLang="zh-CN" smtClean="0"/>
              <a:t>{1,2,3,</a:t>
            </a:r>
            <a:r>
              <a:rPr lang="en-US" altLang="zh-CN" smtClean="0">
                <a:latin typeface="Times New Roman" panose="02020603050405020304" pitchFamily="18" charset="0"/>
              </a:rPr>
              <a:t>…</a:t>
            </a:r>
            <a:r>
              <a:rPr lang="en-US" altLang="zh-CN" smtClean="0"/>
              <a:t>,n}</a:t>
            </a:r>
            <a:r>
              <a:rPr lang="zh-CN" altLang="en-US" smtClean="0"/>
              <a:t>，</a:t>
            </a:r>
            <a:r>
              <a:rPr lang="en-US" altLang="zh-CN" smtClean="0">
                <a:solidFill>
                  <a:srgbClr val="FF0000"/>
                </a:solidFill>
              </a:rPr>
              <a:t>f</a:t>
            </a:r>
            <a:r>
              <a:rPr lang="zh-CN" altLang="en-US" smtClean="0">
                <a:solidFill>
                  <a:srgbClr val="FF0000"/>
                </a:solidFill>
              </a:rPr>
              <a:t>是</a:t>
            </a:r>
            <a:r>
              <a:rPr lang="en-US" altLang="zh-CN" smtClean="0">
                <a:solidFill>
                  <a:srgbClr val="FF0000"/>
                </a:solidFill>
              </a:rPr>
              <a:t>A</a:t>
            </a:r>
            <a:r>
              <a:rPr lang="zh-CN" altLang="en-US" smtClean="0">
                <a:solidFill>
                  <a:srgbClr val="FF0000"/>
                </a:solidFill>
              </a:rPr>
              <a:t>到</a:t>
            </a:r>
            <a:r>
              <a:rPr lang="en-US" altLang="zh-CN" smtClean="0">
                <a:solidFill>
                  <a:srgbClr val="FF0000"/>
                </a:solidFill>
              </a:rPr>
              <a:t>A</a:t>
            </a:r>
            <a:r>
              <a:rPr lang="zh-CN" altLang="en-US" smtClean="0">
                <a:solidFill>
                  <a:srgbClr val="FF0000"/>
                </a:solidFill>
              </a:rPr>
              <a:t>的满射</a:t>
            </a:r>
            <a:r>
              <a:rPr lang="zh-CN" altLang="en-US" smtClean="0"/>
              <a:t>，并且具有性质：</a:t>
            </a:r>
            <a:r>
              <a:rPr lang="en-US" altLang="zh-CN" smtClean="0">
                <a:solidFill>
                  <a:srgbClr val="0000CC"/>
                </a:solidFill>
              </a:rPr>
              <a:t>f(x</a:t>
            </a:r>
            <a:r>
              <a:rPr lang="en-US" altLang="zh-CN" baseline="-25000" smtClean="0">
                <a:solidFill>
                  <a:srgbClr val="0000CC"/>
                </a:solidFill>
              </a:rPr>
              <a:t>i</a:t>
            </a:r>
            <a:r>
              <a:rPr lang="en-US" altLang="zh-CN" smtClean="0">
                <a:solidFill>
                  <a:srgbClr val="0000CC"/>
                </a:solidFill>
              </a:rPr>
              <a:t>)</a:t>
            </a:r>
            <a:r>
              <a:rPr lang="zh-CN" altLang="en-US" smtClean="0">
                <a:solidFill>
                  <a:srgbClr val="0000CC"/>
                </a:solidFill>
              </a:rPr>
              <a:t>＝</a:t>
            </a:r>
            <a:r>
              <a:rPr lang="en-US" altLang="zh-CN" smtClean="0">
                <a:solidFill>
                  <a:srgbClr val="0000CC"/>
                </a:solidFill>
              </a:rPr>
              <a:t>y</a:t>
            </a:r>
            <a:r>
              <a:rPr lang="en-US" altLang="zh-CN" baseline="-25000" smtClean="0">
                <a:solidFill>
                  <a:srgbClr val="0000CC"/>
                </a:solidFill>
              </a:rPr>
              <a:t>i</a:t>
            </a:r>
            <a:r>
              <a:rPr lang="zh-CN" altLang="en-US" smtClean="0"/>
              <a:t>，</a:t>
            </a:r>
            <a:r>
              <a:rPr lang="en-US" altLang="zh-CN" smtClean="0"/>
              <a:t>i</a:t>
            </a:r>
            <a:r>
              <a:rPr lang="zh-CN" altLang="en-US" smtClean="0"/>
              <a:t>＝</a:t>
            </a:r>
            <a:r>
              <a:rPr lang="en-US" altLang="zh-CN" smtClean="0"/>
              <a:t>1,2,3,</a:t>
            </a:r>
            <a:r>
              <a:rPr lang="en-US" altLang="zh-CN" smtClean="0">
                <a:latin typeface="Times New Roman" panose="02020603050405020304" pitchFamily="18" charset="0"/>
              </a:rPr>
              <a:t>…</a:t>
            </a:r>
            <a:r>
              <a:rPr lang="en-US" altLang="zh-CN" smtClean="0"/>
              <a:t>,k</a:t>
            </a:r>
            <a:r>
              <a:rPr lang="zh-CN" altLang="en-US" smtClean="0"/>
              <a:t>，</a:t>
            </a:r>
            <a:r>
              <a:rPr lang="en-US" altLang="zh-CN" smtClean="0"/>
              <a:t>k≤n</a:t>
            </a:r>
            <a:r>
              <a:rPr lang="zh-CN" altLang="en-US" smtClean="0"/>
              <a:t>，</a:t>
            </a:r>
            <a:r>
              <a:rPr lang="en-US" altLang="zh-CN" smtClean="0"/>
              <a:t>x</a:t>
            </a:r>
            <a:r>
              <a:rPr lang="en-US" altLang="zh-CN" baseline="-25000" smtClean="0"/>
              <a:t>i</a:t>
            </a:r>
            <a:r>
              <a:rPr lang="en-US" altLang="zh-CN" smtClean="0"/>
              <a:t>,y</a:t>
            </a:r>
            <a:r>
              <a:rPr lang="en-US" altLang="zh-CN" baseline="-25000" smtClean="0"/>
              <a:t>i</a:t>
            </a:r>
            <a:r>
              <a:rPr lang="en-US" altLang="zh-CN" smtClean="0"/>
              <a:t>∈A</a:t>
            </a:r>
            <a:r>
              <a:rPr lang="zh-CN" altLang="en-US" smtClean="0"/>
              <a:t>。求</a:t>
            </a:r>
            <a:r>
              <a:rPr lang="en-US" altLang="zh-CN" smtClean="0"/>
              <a:t>f</a:t>
            </a:r>
            <a:r>
              <a:rPr lang="zh-CN" altLang="en-US" smtClean="0"/>
              <a:t>的个数。</a:t>
            </a:r>
          </a:p>
        </p:txBody>
      </p:sp>
      <p:sp>
        <p:nvSpPr>
          <p:cNvPr id="35844" name="Rectangle 3"/>
          <p:cNvSpPr>
            <a:spLocks noGrp="1" noChangeArrowheads="1"/>
          </p:cNvSpPr>
          <p:nvPr>
            <p:ph type="title"/>
          </p:nvPr>
        </p:nvSpPr>
        <p:spPr>
          <a:xfrm>
            <a:off x="539750" y="552450"/>
            <a:ext cx="8064500" cy="585788"/>
          </a:xfrm>
          <a:noFill/>
        </p:spPr>
        <p:txBody>
          <a:bodyPr lIns="91440"/>
          <a:lstStyle/>
          <a:p>
            <a:pPr eaLnBrk="1" hangingPunct="1"/>
            <a:r>
              <a:rPr lang="zh-CN" altLang="en-US" smtClean="0"/>
              <a:t>例</a:t>
            </a:r>
            <a:r>
              <a:rPr lang="en-US" altLang="zh-CN" smtClean="0"/>
              <a:t>8.2.9</a:t>
            </a:r>
          </a:p>
        </p:txBody>
      </p:sp>
      <p:sp>
        <p:nvSpPr>
          <p:cNvPr id="1794052" name="Rectangle 4"/>
          <p:cNvSpPr>
            <a:spLocks noChangeArrowheads="1"/>
          </p:cNvSpPr>
          <p:nvPr/>
        </p:nvSpPr>
        <p:spPr bwMode="auto">
          <a:xfrm>
            <a:off x="539750" y="3149600"/>
            <a:ext cx="8204200" cy="2851150"/>
          </a:xfrm>
          <a:prstGeom prst="rect">
            <a:avLst/>
          </a:prstGeom>
          <a:solidFill>
            <a:schemeClr val="tx2"/>
          </a:solidFill>
          <a:ln w="9525">
            <a:noFill/>
            <a:miter lim="800000"/>
            <a:headEnd/>
            <a:tailEnd/>
          </a:ln>
          <a:effectLst/>
        </p:spPr>
        <p:txBody>
          <a:bodyPr lIns="36000" tIns="36000" rIns="36000" bIns="36000">
            <a:spAutoFit/>
          </a:bodyPr>
          <a:lstStyle/>
          <a:p>
            <a:pPr marL="342900" indent="-342900" eaLnBrk="1" hangingPunct="1">
              <a:lnSpc>
                <a:spcPct val="130000"/>
              </a:lnSpc>
              <a:buClr>
                <a:srgbClr val="00FF00"/>
              </a:buClr>
              <a:buFont typeface="Wingdings" pitchFamily="2" charset="2"/>
              <a:buNone/>
              <a:defRPr/>
            </a:pPr>
            <a:r>
              <a:rPr kumimoji="1" lang="zh-CN" altLang="en-US" sz="2800" b="1">
                <a:solidFill>
                  <a:srgbClr val="FF9900"/>
                </a:solidFill>
                <a:effectLst>
                  <a:outerShdw blurRad="38100" dist="38100" dir="2700000" algn="tl">
                    <a:srgbClr val="C0C0C0"/>
                  </a:outerShdw>
                </a:effectLst>
                <a:latin typeface="黑体" pitchFamily="2" charset="-122"/>
                <a:ea typeface="黑体" pitchFamily="2" charset="-122"/>
              </a:rPr>
              <a:t>解</a:t>
            </a:r>
            <a:r>
              <a:rPr kumimoji="1" lang="zh-CN" altLang="en-US" sz="2800" b="1">
                <a:solidFill>
                  <a:schemeClr val="tx1"/>
                </a:solidFill>
                <a:latin typeface="黑体" pitchFamily="2" charset="-122"/>
                <a:ea typeface="黑体" pitchFamily="2" charset="-122"/>
              </a:rPr>
              <a:t>：</a:t>
            </a:r>
            <a:r>
              <a:rPr kumimoji="1" lang="en-US" altLang="zh-CN" sz="2800" b="1">
                <a:solidFill>
                  <a:srgbClr val="000000"/>
                </a:solidFill>
                <a:latin typeface="黑体" pitchFamily="2" charset="-122"/>
                <a:ea typeface="黑体" pitchFamily="2" charset="-122"/>
              </a:rPr>
              <a:t>f</a:t>
            </a:r>
            <a:r>
              <a:rPr kumimoji="1" lang="zh-CN" altLang="en-US" sz="2800" b="1">
                <a:solidFill>
                  <a:srgbClr val="000000"/>
                </a:solidFill>
                <a:latin typeface="黑体" pitchFamily="2" charset="-122"/>
                <a:ea typeface="黑体" pitchFamily="2" charset="-122"/>
              </a:rPr>
              <a:t>是有限集</a:t>
            </a:r>
            <a:r>
              <a:rPr kumimoji="1" lang="en-US" altLang="zh-CN" sz="2800" b="1">
                <a:solidFill>
                  <a:srgbClr val="000000"/>
                </a:solidFill>
                <a:latin typeface="黑体" pitchFamily="2" charset="-122"/>
                <a:ea typeface="黑体" pitchFamily="2" charset="-122"/>
              </a:rPr>
              <a:t>A</a:t>
            </a:r>
            <a:r>
              <a:rPr kumimoji="1" lang="zh-CN" altLang="en-US" sz="2800" b="1">
                <a:solidFill>
                  <a:srgbClr val="000000"/>
                </a:solidFill>
                <a:latin typeface="黑体" pitchFamily="2" charset="-122"/>
                <a:ea typeface="黑体" pitchFamily="2" charset="-122"/>
              </a:rPr>
              <a:t>到</a:t>
            </a:r>
            <a:r>
              <a:rPr kumimoji="1" lang="en-US" altLang="zh-CN" sz="2800" b="1">
                <a:solidFill>
                  <a:srgbClr val="000000"/>
                </a:solidFill>
                <a:latin typeface="黑体" pitchFamily="2" charset="-122"/>
                <a:ea typeface="黑体" pitchFamily="2" charset="-122"/>
              </a:rPr>
              <a:t>A</a:t>
            </a:r>
            <a:r>
              <a:rPr kumimoji="1" lang="zh-CN" altLang="en-US" sz="2800" b="1">
                <a:solidFill>
                  <a:srgbClr val="000000"/>
                </a:solidFill>
                <a:latin typeface="黑体" pitchFamily="2" charset="-122"/>
                <a:ea typeface="黑体" pitchFamily="2" charset="-122"/>
              </a:rPr>
              <a:t>的满射，由定理</a:t>
            </a:r>
            <a:r>
              <a:rPr kumimoji="1" lang="en-US" altLang="zh-CN" sz="2800" b="1">
                <a:solidFill>
                  <a:srgbClr val="000000"/>
                </a:solidFill>
                <a:latin typeface="黑体" pitchFamily="2" charset="-122"/>
                <a:ea typeface="黑体" pitchFamily="2" charset="-122"/>
              </a:rPr>
              <a:t>8.2.1</a:t>
            </a:r>
            <a:r>
              <a:rPr kumimoji="1" lang="zh-CN" altLang="en-US" sz="2800" b="1">
                <a:solidFill>
                  <a:srgbClr val="000000"/>
                </a:solidFill>
                <a:latin typeface="黑体" pitchFamily="2" charset="-122"/>
                <a:ea typeface="黑体" pitchFamily="2" charset="-122"/>
              </a:rPr>
              <a:t>知</a:t>
            </a:r>
            <a:r>
              <a:rPr kumimoji="1" lang="en-US" altLang="zh-CN" sz="2800" b="1">
                <a:latin typeface="黑体" pitchFamily="2" charset="-122"/>
                <a:ea typeface="黑体" pitchFamily="2" charset="-122"/>
              </a:rPr>
              <a:t>f</a:t>
            </a:r>
            <a:r>
              <a:rPr kumimoji="1" lang="zh-CN" altLang="en-US" sz="2800" b="1">
                <a:latin typeface="黑体" pitchFamily="2" charset="-122"/>
                <a:ea typeface="黑体" pitchFamily="2" charset="-122"/>
              </a:rPr>
              <a:t>是</a:t>
            </a:r>
            <a:r>
              <a:rPr kumimoji="1" lang="en-US" altLang="zh-CN" sz="2800" b="1">
                <a:latin typeface="黑体" pitchFamily="2" charset="-122"/>
                <a:ea typeface="黑体" pitchFamily="2" charset="-122"/>
              </a:rPr>
              <a:t>A</a:t>
            </a:r>
            <a:r>
              <a:rPr kumimoji="1" lang="zh-CN" altLang="en-US" sz="2800" b="1">
                <a:latin typeface="黑体" pitchFamily="2" charset="-122"/>
                <a:ea typeface="黑体" pitchFamily="2" charset="-122"/>
              </a:rPr>
              <a:t>到</a:t>
            </a:r>
            <a:r>
              <a:rPr kumimoji="1" lang="en-US" altLang="zh-CN" sz="2800" b="1">
                <a:latin typeface="黑体" pitchFamily="2" charset="-122"/>
                <a:ea typeface="黑体" pitchFamily="2" charset="-122"/>
              </a:rPr>
              <a:t>A</a:t>
            </a:r>
            <a:r>
              <a:rPr kumimoji="1" lang="zh-CN" altLang="en-US" sz="2800" b="1">
                <a:latin typeface="黑体" pitchFamily="2" charset="-122"/>
                <a:ea typeface="黑体" pitchFamily="2" charset="-122"/>
              </a:rPr>
              <a:t>的双射。</a:t>
            </a:r>
            <a:endParaRPr kumimoji="1" lang="zh-CN" altLang="en-US" sz="2800" b="1">
              <a:solidFill>
                <a:schemeClr val="tx1"/>
              </a:solidFill>
              <a:latin typeface="黑体" pitchFamily="2" charset="-122"/>
              <a:ea typeface="黑体" pitchFamily="2" charset="-122"/>
            </a:endParaRPr>
          </a:p>
          <a:p>
            <a:pPr marL="342900" indent="-342900" eaLnBrk="1" hangingPunct="1">
              <a:lnSpc>
                <a:spcPct val="130000"/>
              </a:lnSpc>
              <a:buClr>
                <a:srgbClr val="00FF00"/>
              </a:buClr>
              <a:buFont typeface="Wingdings" pitchFamily="2" charset="2"/>
              <a:buNone/>
              <a:defRPr/>
            </a:pPr>
            <a:r>
              <a:rPr kumimoji="1" lang="zh-CN" altLang="en-US" sz="2800" b="1">
                <a:solidFill>
                  <a:schemeClr val="tx1"/>
                </a:solidFill>
                <a:latin typeface="黑体" pitchFamily="2" charset="-122"/>
                <a:ea typeface="黑体" pitchFamily="2" charset="-122"/>
              </a:rPr>
              <a:t>由于</a:t>
            </a:r>
            <a:r>
              <a:rPr kumimoji="1" lang="en-US" altLang="zh-CN" sz="2800" b="1">
                <a:solidFill>
                  <a:schemeClr val="tx1"/>
                </a:solidFill>
                <a:latin typeface="黑体" pitchFamily="2" charset="-122"/>
                <a:ea typeface="黑体" pitchFamily="2" charset="-122"/>
              </a:rPr>
              <a:t>f</a:t>
            </a:r>
            <a:r>
              <a:rPr kumimoji="1" lang="zh-CN" altLang="en-US" sz="2800" b="1">
                <a:solidFill>
                  <a:schemeClr val="tx1"/>
                </a:solidFill>
                <a:latin typeface="黑体" pitchFamily="2" charset="-122"/>
                <a:ea typeface="黑体" pitchFamily="2" charset="-122"/>
              </a:rPr>
              <a:t>已确定</a:t>
            </a:r>
            <a:r>
              <a:rPr kumimoji="1" lang="en-US" altLang="zh-CN" sz="2800" b="1">
                <a:solidFill>
                  <a:schemeClr val="tx1"/>
                </a:solidFill>
                <a:latin typeface="黑体" pitchFamily="2" charset="-122"/>
                <a:ea typeface="黑体" pitchFamily="2" charset="-122"/>
              </a:rPr>
              <a:t>A</a:t>
            </a:r>
            <a:r>
              <a:rPr kumimoji="1" lang="zh-CN" altLang="en-US" sz="2800" b="1">
                <a:solidFill>
                  <a:schemeClr val="tx1"/>
                </a:solidFill>
                <a:latin typeface="黑体" pitchFamily="2" charset="-122"/>
                <a:ea typeface="黑体" pitchFamily="2" charset="-122"/>
              </a:rPr>
              <a:t>中的某</a:t>
            </a:r>
            <a:r>
              <a:rPr kumimoji="1" lang="en-US" altLang="zh-CN" sz="2800" b="1">
                <a:solidFill>
                  <a:schemeClr val="tx1"/>
                </a:solidFill>
                <a:latin typeface="黑体" pitchFamily="2" charset="-122"/>
                <a:ea typeface="黑体" pitchFamily="2" charset="-122"/>
              </a:rPr>
              <a:t>k</a:t>
            </a:r>
            <a:r>
              <a:rPr kumimoji="1" lang="zh-CN" altLang="en-US" sz="2800" b="1">
                <a:solidFill>
                  <a:schemeClr val="tx1"/>
                </a:solidFill>
                <a:latin typeface="黑体" pitchFamily="2" charset="-122"/>
                <a:ea typeface="黑体" pitchFamily="2" charset="-122"/>
              </a:rPr>
              <a:t>个元素与另外</a:t>
            </a:r>
            <a:r>
              <a:rPr kumimoji="1" lang="en-US" altLang="zh-CN" sz="2800" b="1">
                <a:solidFill>
                  <a:schemeClr val="tx1"/>
                </a:solidFill>
                <a:latin typeface="黑体" pitchFamily="2" charset="-122"/>
                <a:ea typeface="黑体" pitchFamily="2" charset="-122"/>
              </a:rPr>
              <a:t>k</a:t>
            </a:r>
            <a:r>
              <a:rPr kumimoji="1" lang="zh-CN" altLang="en-US" sz="2800" b="1">
                <a:solidFill>
                  <a:schemeClr val="tx1"/>
                </a:solidFill>
                <a:latin typeface="黑体" pitchFamily="2" charset="-122"/>
                <a:ea typeface="黑体" pitchFamily="2" charset="-122"/>
              </a:rPr>
              <a:t>个元素的对应所以只需考虑对剩下</a:t>
            </a:r>
            <a:r>
              <a:rPr kumimoji="1" lang="en-US" altLang="zh-CN" sz="2800" b="1">
                <a:solidFill>
                  <a:schemeClr val="tx1"/>
                </a:solidFill>
                <a:latin typeface="黑体" pitchFamily="2" charset="-122"/>
                <a:ea typeface="黑体" pitchFamily="2" charset="-122"/>
              </a:rPr>
              <a:t>n-k</a:t>
            </a:r>
            <a:r>
              <a:rPr kumimoji="1" lang="zh-CN" altLang="en-US" sz="2800" b="1">
                <a:solidFill>
                  <a:schemeClr val="tx1"/>
                </a:solidFill>
                <a:latin typeface="黑体" pitchFamily="2" charset="-122"/>
                <a:ea typeface="黑体" pitchFamily="2" charset="-122"/>
              </a:rPr>
              <a:t>个元素的对应，为此，令			</a:t>
            </a:r>
            <a:endParaRPr kumimoji="1" lang="en-US" altLang="zh-CN" sz="2800" b="1">
              <a:solidFill>
                <a:schemeClr val="tx1"/>
              </a:solidFill>
              <a:latin typeface="黑体" pitchFamily="2" charset="-122"/>
              <a:ea typeface="黑体" pitchFamily="2" charset="-122"/>
            </a:endParaRPr>
          </a:p>
        </p:txBody>
      </p:sp>
      <p:sp>
        <p:nvSpPr>
          <p:cNvPr id="1794053" name="Rectangle 5"/>
          <p:cNvSpPr>
            <a:spLocks noChangeArrowheads="1"/>
          </p:cNvSpPr>
          <p:nvPr/>
        </p:nvSpPr>
        <p:spPr bwMode="auto">
          <a:xfrm>
            <a:off x="539750" y="5813425"/>
            <a:ext cx="8369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kumimoji="1" lang="en-US" altLang="zh-CN">
                <a:solidFill>
                  <a:srgbClr val="FF0000"/>
                </a:solidFill>
              </a:rPr>
              <a:t>B</a:t>
            </a:r>
            <a:r>
              <a:rPr kumimoji="1" lang="zh-CN" altLang="en-US">
                <a:solidFill>
                  <a:srgbClr val="FF0000"/>
                </a:solidFill>
              </a:rPr>
              <a:t>＝</a:t>
            </a:r>
            <a:r>
              <a:rPr kumimoji="1" lang="en-US" altLang="zh-CN">
                <a:solidFill>
                  <a:srgbClr val="FF0000"/>
                </a:solidFill>
              </a:rPr>
              <a:t>A-{x</a:t>
            </a:r>
            <a:r>
              <a:rPr kumimoji="1" lang="en-US" altLang="zh-CN" baseline="-25000">
                <a:solidFill>
                  <a:srgbClr val="FF0000"/>
                </a:solidFill>
              </a:rPr>
              <a:t>i</a:t>
            </a:r>
            <a:r>
              <a:rPr kumimoji="1" lang="en-US" altLang="zh-CN">
                <a:solidFill>
                  <a:srgbClr val="FF0000"/>
                </a:solidFill>
              </a:rPr>
              <a:t>|i</a:t>
            </a:r>
            <a:r>
              <a:rPr kumimoji="1" lang="zh-CN" altLang="en-US">
                <a:solidFill>
                  <a:srgbClr val="FF0000"/>
                </a:solidFill>
              </a:rPr>
              <a:t>＝</a:t>
            </a:r>
            <a:r>
              <a:rPr kumimoji="1" lang="en-US" altLang="zh-CN">
                <a:solidFill>
                  <a:srgbClr val="FF0000"/>
                </a:solidFill>
              </a:rPr>
              <a:t>1,2,3,</a:t>
            </a:r>
            <a:r>
              <a:rPr kumimoji="1" lang="en-US" altLang="zh-CN">
                <a:solidFill>
                  <a:srgbClr val="FF0000"/>
                </a:solidFill>
                <a:latin typeface="Arial" panose="020B0604020202020204" pitchFamily="34" charset="0"/>
              </a:rPr>
              <a:t>…</a:t>
            </a:r>
            <a:r>
              <a:rPr kumimoji="1" lang="en-US" altLang="zh-CN">
                <a:solidFill>
                  <a:srgbClr val="FF0000"/>
                </a:solidFill>
              </a:rPr>
              <a:t>,k};C</a:t>
            </a:r>
            <a:r>
              <a:rPr kumimoji="1" lang="zh-CN" altLang="en-US">
                <a:solidFill>
                  <a:srgbClr val="FF0000"/>
                </a:solidFill>
              </a:rPr>
              <a:t>＝</a:t>
            </a:r>
            <a:r>
              <a:rPr kumimoji="1" lang="en-US" altLang="zh-CN">
                <a:solidFill>
                  <a:srgbClr val="FF0000"/>
                </a:solidFill>
              </a:rPr>
              <a:t>A-{y</a:t>
            </a:r>
            <a:r>
              <a:rPr kumimoji="1" lang="en-US" altLang="zh-CN" baseline="-25000">
                <a:solidFill>
                  <a:srgbClr val="FF0000"/>
                </a:solidFill>
              </a:rPr>
              <a:t>i</a:t>
            </a:r>
            <a:r>
              <a:rPr kumimoji="1" lang="en-US" altLang="zh-CN">
                <a:solidFill>
                  <a:srgbClr val="FF0000"/>
                </a:solidFill>
              </a:rPr>
              <a:t>|i</a:t>
            </a:r>
            <a:r>
              <a:rPr kumimoji="1" lang="zh-CN" altLang="en-US">
                <a:solidFill>
                  <a:srgbClr val="FF0000"/>
                </a:solidFill>
              </a:rPr>
              <a:t>＝</a:t>
            </a:r>
            <a:r>
              <a:rPr kumimoji="1" lang="en-US" altLang="zh-CN">
                <a:solidFill>
                  <a:srgbClr val="FF0000"/>
                </a:solidFill>
              </a:rPr>
              <a:t>1,2,3,</a:t>
            </a:r>
            <a:r>
              <a:rPr kumimoji="1" lang="en-US" altLang="zh-CN">
                <a:solidFill>
                  <a:srgbClr val="FF0000"/>
                </a:solidFill>
                <a:latin typeface="Arial" panose="020B0604020202020204" pitchFamily="34" charset="0"/>
              </a:rPr>
              <a:t>…</a:t>
            </a:r>
            <a:r>
              <a:rPr kumimoji="1" lang="en-US" altLang="zh-CN">
                <a:solidFill>
                  <a:srgbClr val="FF0000"/>
                </a:solidFill>
              </a:rPr>
              <a:t>,k}</a:t>
            </a:r>
          </a:p>
        </p:txBody>
      </p:sp>
      <p:sp>
        <p:nvSpPr>
          <p:cNvPr id="1794054" name="Rectangle 6"/>
          <p:cNvSpPr>
            <a:spLocks noChangeArrowheads="1"/>
          </p:cNvSpPr>
          <p:nvPr/>
        </p:nvSpPr>
        <p:spPr bwMode="auto">
          <a:xfrm>
            <a:off x="539750" y="4310063"/>
            <a:ext cx="8159750" cy="1373187"/>
          </a:xfrm>
          <a:prstGeom prst="rect">
            <a:avLst/>
          </a:prstGeom>
          <a:solidFill>
            <a:schemeClr val="tx2"/>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kumimoji="1" lang="zh-CN" altLang="en-US"/>
              <a:t>则从</a:t>
            </a:r>
            <a:r>
              <a:rPr kumimoji="1" lang="en-US" altLang="zh-CN"/>
              <a:t>B</a:t>
            </a:r>
            <a:r>
              <a:rPr kumimoji="1" lang="zh-CN" altLang="en-US"/>
              <a:t>到</a:t>
            </a:r>
            <a:r>
              <a:rPr kumimoji="1" lang="en-US" altLang="zh-CN"/>
              <a:t>C</a:t>
            </a:r>
            <a:r>
              <a:rPr kumimoji="1" lang="zh-CN" altLang="en-US"/>
              <a:t>的满射个数</a:t>
            </a:r>
            <a:r>
              <a:rPr kumimoji="1" lang="en-US" altLang="zh-CN"/>
              <a:t>(</a:t>
            </a:r>
            <a:r>
              <a:rPr kumimoji="1" lang="zh-CN" altLang="en-US"/>
              <a:t>即是双射个数</a:t>
            </a:r>
            <a:r>
              <a:rPr kumimoji="1" lang="en-US" altLang="zh-CN"/>
              <a:t>)</a:t>
            </a:r>
            <a:r>
              <a:rPr kumimoji="1" lang="zh-CN" altLang="en-US"/>
              <a:t>就是</a:t>
            </a:r>
            <a:r>
              <a:rPr kumimoji="1" lang="en-US" altLang="zh-CN"/>
              <a:t>f</a:t>
            </a:r>
            <a:r>
              <a:rPr kumimoji="1" lang="zh-CN" altLang="en-US"/>
              <a:t>的个数。根据推论</a:t>
            </a:r>
            <a:r>
              <a:rPr kumimoji="1" lang="en-US" altLang="zh-CN"/>
              <a:t>2.3.1</a:t>
            </a:r>
            <a:r>
              <a:rPr kumimoji="1" lang="zh-CN" altLang="en-US"/>
              <a:t>有，</a:t>
            </a:r>
            <a:r>
              <a:rPr kumimoji="1" lang="zh-CN" altLang="en-US">
                <a:solidFill>
                  <a:srgbClr val="0000CC"/>
                </a:solidFill>
              </a:rPr>
              <a:t>从</a:t>
            </a:r>
            <a:r>
              <a:rPr kumimoji="1" lang="en-US" altLang="zh-CN">
                <a:solidFill>
                  <a:srgbClr val="0000CC"/>
                </a:solidFill>
              </a:rPr>
              <a:t>A</a:t>
            </a:r>
            <a:r>
              <a:rPr kumimoji="1" lang="zh-CN" altLang="en-US">
                <a:solidFill>
                  <a:srgbClr val="0000CC"/>
                </a:solidFill>
              </a:rPr>
              <a:t>到</a:t>
            </a:r>
            <a:r>
              <a:rPr kumimoji="1" lang="en-US" altLang="zh-CN">
                <a:solidFill>
                  <a:srgbClr val="0000CC"/>
                </a:solidFill>
              </a:rPr>
              <a:t>A</a:t>
            </a:r>
            <a:r>
              <a:rPr kumimoji="1" lang="zh-CN" altLang="en-US">
                <a:solidFill>
                  <a:srgbClr val="0000CC"/>
                </a:solidFill>
              </a:rPr>
              <a:t>的满足题目条件的不同满射个数共有</a:t>
            </a:r>
            <a:r>
              <a:rPr kumimoji="1" lang="en-US" altLang="zh-CN">
                <a:solidFill>
                  <a:srgbClr val="0000CC"/>
                </a:solidFill>
              </a:rPr>
              <a:t>(n-k)!</a:t>
            </a:r>
            <a:r>
              <a:rPr kumimoji="1" lang="zh-CN" altLang="en-US">
                <a:solidFill>
                  <a:srgbClr val="0000CC"/>
                </a:solidFill>
              </a:rPr>
              <a:t>。</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94050">
                                            <p:txEl>
                                              <p:pRg st="0" end="0"/>
                                            </p:txEl>
                                          </p:spTgt>
                                        </p:tgtEl>
                                        <p:attrNameLst>
                                          <p:attrName>style.visibility</p:attrName>
                                        </p:attrNameLst>
                                      </p:cBhvr>
                                      <p:to>
                                        <p:strVal val="visible"/>
                                      </p:to>
                                    </p:set>
                                    <p:anim calcmode="lin" valueType="num">
                                      <p:cBhvr additive="base">
                                        <p:cTn id="7" dur="500" fill="hold"/>
                                        <p:tgtEl>
                                          <p:spTgt spid="179405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9405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94052"/>
                                        </p:tgtEl>
                                        <p:attrNameLst>
                                          <p:attrName>style.visibility</p:attrName>
                                        </p:attrNameLst>
                                      </p:cBhvr>
                                      <p:to>
                                        <p:strVal val="visible"/>
                                      </p:to>
                                    </p:set>
                                    <p:anim calcmode="lin" valueType="num">
                                      <p:cBhvr additive="base">
                                        <p:cTn id="13" dur="500" fill="hold"/>
                                        <p:tgtEl>
                                          <p:spTgt spid="1794052"/>
                                        </p:tgtEl>
                                        <p:attrNameLst>
                                          <p:attrName>ppt_x</p:attrName>
                                        </p:attrNameLst>
                                      </p:cBhvr>
                                      <p:tavLst>
                                        <p:tav tm="0">
                                          <p:val>
                                            <p:strVal val="0-#ppt_w/2"/>
                                          </p:val>
                                        </p:tav>
                                        <p:tav tm="100000">
                                          <p:val>
                                            <p:strVal val="#ppt_x"/>
                                          </p:val>
                                        </p:tav>
                                      </p:tavLst>
                                    </p:anim>
                                    <p:anim calcmode="lin" valueType="num">
                                      <p:cBhvr additive="base">
                                        <p:cTn id="14" dur="500" fill="hold"/>
                                        <p:tgtEl>
                                          <p:spTgt spid="179405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1794054"/>
                                        </p:tgtEl>
                                        <p:attrNameLst>
                                          <p:attrName>style.visibility</p:attrName>
                                        </p:attrNameLst>
                                      </p:cBhvr>
                                      <p:to>
                                        <p:strVal val="visible"/>
                                      </p:to>
                                    </p:set>
                                    <p:animEffect transition="in" filter="box(in)">
                                      <p:cBhvr>
                                        <p:cTn id="19" dur="500"/>
                                        <p:tgtEl>
                                          <p:spTgt spid="179405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794053"/>
                                        </p:tgtEl>
                                        <p:attrNameLst>
                                          <p:attrName>style.visibility</p:attrName>
                                        </p:attrNameLst>
                                      </p:cBhvr>
                                      <p:to>
                                        <p:strVal val="visible"/>
                                      </p:to>
                                    </p:set>
                                    <p:anim calcmode="lin" valueType="num">
                                      <p:cBhvr additive="base">
                                        <p:cTn id="24" dur="500" fill="hold"/>
                                        <p:tgtEl>
                                          <p:spTgt spid="1794053"/>
                                        </p:tgtEl>
                                        <p:attrNameLst>
                                          <p:attrName>ppt_x</p:attrName>
                                        </p:attrNameLst>
                                      </p:cBhvr>
                                      <p:tavLst>
                                        <p:tav tm="0">
                                          <p:val>
                                            <p:strVal val="#ppt_x"/>
                                          </p:val>
                                        </p:tav>
                                        <p:tav tm="100000">
                                          <p:val>
                                            <p:strVal val="#ppt_x"/>
                                          </p:val>
                                        </p:tav>
                                      </p:tavLst>
                                    </p:anim>
                                    <p:anim calcmode="lin" valueType="num">
                                      <p:cBhvr additive="base">
                                        <p:cTn id="25" dur="500" fill="hold"/>
                                        <p:tgtEl>
                                          <p:spTgt spid="17940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4050" grpId="0" build="p"/>
      <p:bldP spid="1794052" grpId="0" animBg="1" autoUpdateAnimBg="0"/>
      <p:bldP spid="1794053" grpId="0"/>
      <p:bldP spid="179405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26AC6A2A-E087-40CD-AAD1-21C3F2004622}"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36867" name="Rectangle 2"/>
          <p:cNvSpPr>
            <a:spLocks noGrp="1" noChangeArrowheads="1"/>
          </p:cNvSpPr>
          <p:nvPr>
            <p:ph type="title"/>
          </p:nvPr>
        </p:nvSpPr>
        <p:spPr/>
        <p:txBody>
          <a:bodyPr/>
          <a:lstStyle/>
          <a:p>
            <a:pPr eaLnBrk="1" hangingPunct="1"/>
            <a:r>
              <a:rPr lang="en-US" altLang="zh-CN" smtClean="0"/>
              <a:t>8.2.3</a:t>
            </a:r>
            <a:r>
              <a:rPr lang="zh-CN" altLang="en-US" smtClean="0"/>
              <a:t>常用函数</a:t>
            </a:r>
          </a:p>
        </p:txBody>
      </p:sp>
      <p:sp>
        <p:nvSpPr>
          <p:cNvPr id="1795075" name="Rectangle 3"/>
          <p:cNvSpPr>
            <a:spLocks noGrp="1" noChangeArrowheads="1"/>
          </p:cNvSpPr>
          <p:nvPr>
            <p:ph type="body" idx="1"/>
          </p:nvPr>
        </p:nvSpPr>
        <p:spPr>
          <a:xfrm>
            <a:off x="539750" y="1341438"/>
            <a:ext cx="8162925" cy="4451350"/>
          </a:xfrm>
        </p:spPr>
        <p:txBody>
          <a:bodyPr/>
          <a:lstStyle/>
          <a:p>
            <a:pPr marL="0" indent="0" eaLnBrk="1" hangingPunct="1">
              <a:buFont typeface="Wingdings" panose="05000000000000000000" pitchFamily="2" charset="2"/>
              <a:buNone/>
              <a:defRPr/>
            </a:pPr>
            <a:r>
              <a:rPr lang="zh-CN" altLang="en-US" smtClean="0">
                <a:solidFill>
                  <a:srgbClr val="0000CC"/>
                </a:solidFill>
                <a:effectLst>
                  <a:outerShdw blurRad="38100" dist="38100" dir="2700000" algn="tl">
                    <a:srgbClr val="000000"/>
                  </a:outerShdw>
                </a:effectLst>
              </a:rPr>
              <a:t>定义</a:t>
            </a:r>
            <a:r>
              <a:rPr lang="en-US" altLang="zh-CN" smtClean="0">
                <a:solidFill>
                  <a:srgbClr val="0000CC"/>
                </a:solidFill>
                <a:effectLst>
                  <a:outerShdw blurRad="38100" dist="38100" dir="2700000" algn="tl">
                    <a:srgbClr val="000000"/>
                  </a:outerShdw>
                </a:effectLst>
              </a:rPr>
              <a:t>8.2.3</a:t>
            </a:r>
          </a:p>
          <a:p>
            <a:pPr marL="0" indent="0" eaLnBrk="1" hangingPunct="1">
              <a:buFont typeface="Wingdings" panose="05000000000000000000" pitchFamily="2" charset="2"/>
              <a:buNone/>
              <a:defRPr/>
            </a:pPr>
            <a:r>
              <a:rPr lang="zh-CN" altLang="en-US" smtClean="0">
                <a:solidFill>
                  <a:srgbClr val="800080"/>
                </a:solidFill>
              </a:rPr>
              <a:t>（</a:t>
            </a:r>
            <a:r>
              <a:rPr lang="en-US" altLang="zh-CN" smtClean="0">
                <a:solidFill>
                  <a:srgbClr val="800080"/>
                </a:solidFill>
              </a:rPr>
              <a:t>1</a:t>
            </a:r>
            <a:r>
              <a:rPr lang="zh-CN" altLang="en-US" smtClean="0">
                <a:solidFill>
                  <a:srgbClr val="800080"/>
                </a:solidFill>
              </a:rPr>
              <a:t>）</a:t>
            </a:r>
            <a:r>
              <a:rPr lang="zh-CN" altLang="en-US" smtClean="0"/>
              <a:t>如果</a:t>
            </a:r>
            <a:r>
              <a:rPr lang="en-US" altLang="zh-CN" smtClean="0"/>
              <a:t>A=B</a:t>
            </a:r>
            <a:r>
              <a:rPr lang="zh-CN" altLang="en-US" smtClean="0"/>
              <a:t>，且对</a:t>
            </a:r>
            <a:r>
              <a:rPr lang="zh-CN" altLang="en-US" smtClean="0">
                <a:sym typeface="Symbol" pitchFamily="18" charset="2"/>
              </a:rPr>
              <a:t>任意</a:t>
            </a:r>
            <a:r>
              <a:rPr lang="en-US" altLang="zh-CN" smtClean="0"/>
              <a:t>x∈A</a:t>
            </a:r>
            <a:r>
              <a:rPr lang="zh-CN" altLang="en-US" smtClean="0"/>
              <a:t>，都有</a:t>
            </a:r>
            <a:r>
              <a:rPr lang="en-US" altLang="zh-CN" smtClean="0"/>
              <a:t>f(x)=x</a:t>
            </a:r>
            <a:r>
              <a:rPr lang="zh-CN" altLang="en-US" smtClean="0"/>
              <a:t>，则称</a:t>
            </a:r>
            <a:r>
              <a:rPr lang="en-US" altLang="zh-CN" smtClean="0"/>
              <a:t>f</a:t>
            </a:r>
            <a:r>
              <a:rPr lang="zh-CN" altLang="en-US" smtClean="0"/>
              <a:t>为</a:t>
            </a:r>
            <a:r>
              <a:rPr lang="en-US" altLang="zh-CN" smtClean="0"/>
              <a:t>A</a:t>
            </a:r>
            <a:r>
              <a:rPr lang="zh-CN" altLang="en-US" smtClean="0"/>
              <a:t>上的</a:t>
            </a:r>
            <a:r>
              <a:rPr lang="zh-CN" altLang="en-US" smtClean="0">
                <a:solidFill>
                  <a:srgbClr val="FF0000"/>
                </a:solidFill>
              </a:rPr>
              <a:t>恒等函数，</a:t>
            </a:r>
            <a:r>
              <a:rPr lang="zh-CN" altLang="en-US" smtClean="0"/>
              <a:t>记为</a:t>
            </a:r>
            <a:r>
              <a:rPr lang="en-US" altLang="zh-CN" smtClean="0"/>
              <a:t>I</a:t>
            </a:r>
            <a:r>
              <a:rPr lang="en-US" altLang="zh-CN" baseline="-25000" smtClean="0"/>
              <a:t>A</a:t>
            </a:r>
            <a:r>
              <a:rPr lang="zh-CN" altLang="en-US" smtClean="0"/>
              <a:t>。</a:t>
            </a:r>
          </a:p>
          <a:p>
            <a:pPr marL="0" indent="0" eaLnBrk="1" hangingPunct="1">
              <a:buFont typeface="Wingdings" panose="05000000000000000000" pitchFamily="2" charset="2"/>
              <a:buNone/>
              <a:defRPr/>
            </a:pPr>
            <a:r>
              <a:rPr lang="zh-CN" altLang="en-US" smtClean="0">
                <a:solidFill>
                  <a:srgbClr val="800080"/>
                </a:solidFill>
              </a:rPr>
              <a:t>（</a:t>
            </a:r>
            <a:r>
              <a:rPr lang="en-US" altLang="zh-CN" smtClean="0">
                <a:solidFill>
                  <a:srgbClr val="800080"/>
                </a:solidFill>
              </a:rPr>
              <a:t>2</a:t>
            </a:r>
            <a:r>
              <a:rPr lang="zh-CN" altLang="en-US" smtClean="0">
                <a:solidFill>
                  <a:srgbClr val="800080"/>
                </a:solidFill>
              </a:rPr>
              <a:t>）</a:t>
            </a:r>
            <a:r>
              <a:rPr lang="zh-CN" altLang="en-US" smtClean="0"/>
              <a:t>如果</a:t>
            </a:r>
            <a:r>
              <a:rPr lang="zh-CN" altLang="en-US" smtClean="0">
                <a:sym typeface="Symbol" pitchFamily="18" charset="2"/>
              </a:rPr>
              <a:t></a:t>
            </a:r>
            <a:r>
              <a:rPr lang="en-US" altLang="zh-CN" smtClean="0"/>
              <a:t>b∈B</a:t>
            </a:r>
            <a:r>
              <a:rPr lang="zh-CN" altLang="en-US" smtClean="0"/>
              <a:t>，且对</a:t>
            </a:r>
            <a:r>
              <a:rPr lang="zh-CN" altLang="en-US" smtClean="0">
                <a:sym typeface="Symbol" pitchFamily="18" charset="2"/>
              </a:rPr>
              <a:t>任意</a:t>
            </a:r>
            <a:r>
              <a:rPr lang="en-US" altLang="zh-CN" smtClean="0"/>
              <a:t>x∈A</a:t>
            </a:r>
            <a:r>
              <a:rPr lang="zh-CN" altLang="en-US" smtClean="0"/>
              <a:t>，都有</a:t>
            </a:r>
            <a:r>
              <a:rPr lang="en-US" altLang="zh-CN" smtClean="0"/>
              <a:t>f(x)=b</a:t>
            </a:r>
            <a:r>
              <a:rPr lang="zh-CN" altLang="en-US" smtClean="0"/>
              <a:t>，则称</a:t>
            </a:r>
            <a:r>
              <a:rPr lang="en-US" altLang="zh-CN" smtClean="0"/>
              <a:t>f</a:t>
            </a:r>
            <a:r>
              <a:rPr lang="zh-CN" altLang="en-US" smtClean="0"/>
              <a:t>为</a:t>
            </a:r>
            <a:r>
              <a:rPr lang="zh-CN" altLang="en-US" smtClean="0">
                <a:solidFill>
                  <a:srgbClr val="0000CC"/>
                </a:solidFill>
              </a:rPr>
              <a:t>常值函数</a:t>
            </a:r>
            <a:r>
              <a:rPr lang="zh-CN" altLang="en-US" smtClean="0"/>
              <a:t>。</a:t>
            </a:r>
          </a:p>
          <a:p>
            <a:pPr marL="0" indent="0" eaLnBrk="1" hangingPunct="1">
              <a:buFont typeface="Wingdings" panose="05000000000000000000" pitchFamily="2" charset="2"/>
              <a:buNone/>
              <a:defRPr/>
            </a:pPr>
            <a:r>
              <a:rPr lang="zh-CN" altLang="en-US" smtClean="0">
                <a:solidFill>
                  <a:srgbClr val="800080"/>
                </a:solidFill>
              </a:rPr>
              <a:t>（</a:t>
            </a:r>
            <a:r>
              <a:rPr lang="en-US" altLang="zh-CN" smtClean="0">
                <a:solidFill>
                  <a:srgbClr val="800080"/>
                </a:solidFill>
              </a:rPr>
              <a:t>3</a:t>
            </a:r>
            <a:r>
              <a:rPr lang="zh-CN" altLang="en-US" smtClean="0">
                <a:solidFill>
                  <a:srgbClr val="800080"/>
                </a:solidFill>
              </a:rPr>
              <a:t>）</a:t>
            </a:r>
            <a:r>
              <a:rPr lang="zh-CN" altLang="en-US" smtClean="0"/>
              <a:t>设</a:t>
            </a:r>
            <a:r>
              <a:rPr lang="en-US" altLang="zh-CN" smtClean="0"/>
              <a:t>A</a:t>
            </a:r>
            <a:r>
              <a:rPr lang="zh-CN" altLang="en-US" smtClean="0"/>
              <a:t>是全集</a:t>
            </a:r>
            <a:r>
              <a:rPr lang="en-US" altLang="zh-CN" smtClean="0"/>
              <a:t>U={u</a:t>
            </a:r>
            <a:r>
              <a:rPr lang="en-US" altLang="zh-CN" baseline="-25000" smtClean="0"/>
              <a:t>1</a:t>
            </a:r>
            <a:r>
              <a:rPr lang="en-US" altLang="zh-CN" smtClean="0"/>
              <a:t>,u</a:t>
            </a:r>
            <a:r>
              <a:rPr lang="en-US" altLang="zh-CN" baseline="-25000" smtClean="0"/>
              <a:t>2</a:t>
            </a:r>
            <a:r>
              <a:rPr lang="en-US" altLang="zh-CN" smtClean="0"/>
              <a:t>,</a:t>
            </a:r>
            <a:r>
              <a:rPr lang="en-US" altLang="zh-CN" smtClean="0">
                <a:latin typeface="宋体"/>
              </a:rPr>
              <a:t>…</a:t>
            </a:r>
            <a:r>
              <a:rPr lang="en-US" altLang="zh-CN" smtClean="0"/>
              <a:t>,u</a:t>
            </a:r>
            <a:r>
              <a:rPr lang="en-US" altLang="zh-CN" baseline="-25000" smtClean="0"/>
              <a:t>n</a:t>
            </a:r>
            <a:r>
              <a:rPr lang="en-US" altLang="zh-CN" smtClean="0"/>
              <a:t>}</a:t>
            </a:r>
            <a:r>
              <a:rPr lang="zh-CN" altLang="en-US" smtClean="0"/>
              <a:t>的一个子集，则子集</a:t>
            </a:r>
            <a:r>
              <a:rPr lang="en-US" altLang="zh-CN" smtClean="0"/>
              <a:t>A</a:t>
            </a:r>
            <a:r>
              <a:rPr lang="zh-CN" altLang="en-US" smtClean="0"/>
              <a:t>的</a:t>
            </a:r>
            <a:r>
              <a:rPr lang="zh-CN" altLang="en-US" smtClean="0">
                <a:solidFill>
                  <a:srgbClr val="FF0000"/>
                </a:solidFill>
              </a:rPr>
              <a:t>特征函数</a:t>
            </a:r>
            <a:r>
              <a:rPr lang="zh-CN" altLang="en-US" smtClean="0"/>
              <a:t>定义为从</a:t>
            </a:r>
            <a:r>
              <a:rPr lang="en-US" altLang="zh-CN" smtClean="0"/>
              <a:t>U</a:t>
            </a:r>
            <a:r>
              <a:rPr lang="zh-CN" altLang="en-US" smtClean="0"/>
              <a:t>到</a:t>
            </a:r>
            <a:r>
              <a:rPr lang="en-US" altLang="zh-CN" smtClean="0"/>
              <a:t>{0,1}</a:t>
            </a:r>
            <a:r>
              <a:rPr lang="zh-CN" altLang="en-US" smtClean="0"/>
              <a:t>的一个函数，且</a:t>
            </a:r>
          </a:p>
          <a:p>
            <a:pPr marL="0" indent="0" eaLnBrk="1" hangingPunct="1">
              <a:lnSpc>
                <a:spcPct val="100000"/>
              </a:lnSpc>
              <a:buFont typeface="Wingdings" panose="05000000000000000000" pitchFamily="2" charset="2"/>
              <a:buNone/>
              <a:defRPr/>
            </a:pPr>
            <a:endParaRPr lang="zh-CN" altLang="en-US" smtClean="0"/>
          </a:p>
        </p:txBody>
      </p:sp>
      <p:graphicFrame>
        <p:nvGraphicFramePr>
          <p:cNvPr id="1795076" name="Object 4"/>
          <p:cNvGraphicFramePr>
            <a:graphicFrameLocks noChangeAspect="1"/>
          </p:cNvGraphicFramePr>
          <p:nvPr/>
        </p:nvGraphicFramePr>
        <p:xfrm>
          <a:off x="2625725" y="5313363"/>
          <a:ext cx="3519488" cy="1144587"/>
        </p:xfrm>
        <a:graphic>
          <a:graphicData uri="http://schemas.openxmlformats.org/presentationml/2006/ole">
            <mc:AlternateContent xmlns:mc="http://schemas.openxmlformats.org/markup-compatibility/2006">
              <mc:Choice xmlns:v="urn:schemas-microsoft-com:vml" Requires="v">
                <p:oleObj spid="_x0000_s36873" name="Equation" r:id="rId3" imgW="1158240" imgH="373308" progId="Equation.DSMT4">
                  <p:embed/>
                </p:oleObj>
              </mc:Choice>
              <mc:Fallback>
                <p:oleObj name="Equation" r:id="rId3" imgW="1158240" imgH="373308"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5725" y="5313363"/>
                        <a:ext cx="3519488" cy="114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0" name="Rectangle 5"/>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95075">
                                            <p:txEl>
                                              <p:pRg st="0" end="0"/>
                                            </p:txEl>
                                          </p:spTgt>
                                        </p:tgtEl>
                                        <p:attrNameLst>
                                          <p:attrName>style.visibility</p:attrName>
                                        </p:attrNameLst>
                                      </p:cBhvr>
                                      <p:to>
                                        <p:strVal val="visible"/>
                                      </p:to>
                                    </p:set>
                                    <p:anim calcmode="lin" valueType="num">
                                      <p:cBhvr additive="base">
                                        <p:cTn id="7" dur="500" fill="hold"/>
                                        <p:tgtEl>
                                          <p:spTgt spid="17950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950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95075">
                                            <p:txEl>
                                              <p:pRg st="1" end="1"/>
                                            </p:txEl>
                                          </p:spTgt>
                                        </p:tgtEl>
                                        <p:attrNameLst>
                                          <p:attrName>style.visibility</p:attrName>
                                        </p:attrNameLst>
                                      </p:cBhvr>
                                      <p:to>
                                        <p:strVal val="visible"/>
                                      </p:to>
                                    </p:set>
                                    <p:anim calcmode="lin" valueType="num">
                                      <p:cBhvr additive="base">
                                        <p:cTn id="13" dur="500" fill="hold"/>
                                        <p:tgtEl>
                                          <p:spTgt spid="17950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950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95075">
                                            <p:txEl>
                                              <p:pRg st="2" end="2"/>
                                            </p:txEl>
                                          </p:spTgt>
                                        </p:tgtEl>
                                        <p:attrNameLst>
                                          <p:attrName>style.visibility</p:attrName>
                                        </p:attrNameLst>
                                      </p:cBhvr>
                                      <p:to>
                                        <p:strVal val="visible"/>
                                      </p:to>
                                    </p:set>
                                    <p:anim calcmode="lin" valueType="num">
                                      <p:cBhvr additive="base">
                                        <p:cTn id="19" dur="500" fill="hold"/>
                                        <p:tgtEl>
                                          <p:spTgt spid="17950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950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95075">
                                            <p:txEl>
                                              <p:pRg st="3" end="3"/>
                                            </p:txEl>
                                          </p:spTgt>
                                        </p:tgtEl>
                                        <p:attrNameLst>
                                          <p:attrName>style.visibility</p:attrName>
                                        </p:attrNameLst>
                                      </p:cBhvr>
                                      <p:to>
                                        <p:strVal val="visible"/>
                                      </p:to>
                                    </p:set>
                                    <p:anim calcmode="lin" valueType="num">
                                      <p:cBhvr additive="base">
                                        <p:cTn id="25" dur="500" fill="hold"/>
                                        <p:tgtEl>
                                          <p:spTgt spid="17950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95075">
                                            <p:txEl>
                                              <p:pRg st="3" end="3"/>
                                            </p:txEl>
                                          </p:spTgt>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500"/>
                            </p:stCondLst>
                            <p:childTnLst>
                              <p:par>
                                <p:cTn id="28" presetID="2" presetClass="entr" presetSubtype="4" fill="hold" nodeType="afterEffect">
                                  <p:stCondLst>
                                    <p:cond delay="0"/>
                                  </p:stCondLst>
                                  <p:childTnLst>
                                    <p:set>
                                      <p:cBhvr>
                                        <p:cTn id="29" dur="1" fill="hold">
                                          <p:stCondLst>
                                            <p:cond delay="0"/>
                                          </p:stCondLst>
                                        </p:cTn>
                                        <p:tgtEl>
                                          <p:spTgt spid="1795076"/>
                                        </p:tgtEl>
                                        <p:attrNameLst>
                                          <p:attrName>style.visibility</p:attrName>
                                        </p:attrNameLst>
                                      </p:cBhvr>
                                      <p:to>
                                        <p:strVal val="visible"/>
                                      </p:to>
                                    </p:set>
                                    <p:anim calcmode="lin" valueType="num">
                                      <p:cBhvr additive="base">
                                        <p:cTn id="30" dur="500" fill="hold"/>
                                        <p:tgtEl>
                                          <p:spTgt spid="1795076"/>
                                        </p:tgtEl>
                                        <p:attrNameLst>
                                          <p:attrName>ppt_x</p:attrName>
                                        </p:attrNameLst>
                                      </p:cBhvr>
                                      <p:tavLst>
                                        <p:tav tm="0">
                                          <p:val>
                                            <p:strVal val="#ppt_x"/>
                                          </p:val>
                                        </p:tav>
                                        <p:tav tm="100000">
                                          <p:val>
                                            <p:strVal val="#ppt_x"/>
                                          </p:val>
                                        </p:tav>
                                      </p:tavLst>
                                    </p:anim>
                                    <p:anim calcmode="lin" valueType="num">
                                      <p:cBhvr additive="base">
                                        <p:cTn id="31" dur="500" fill="hold"/>
                                        <p:tgtEl>
                                          <p:spTgt spid="17950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507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F65A0144-5CEB-4FF6-86D2-7237D84B2C64}"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1796098" name="Rectangle 2"/>
          <p:cNvSpPr>
            <a:spLocks noGrp="1" noChangeArrowheads="1"/>
          </p:cNvSpPr>
          <p:nvPr>
            <p:ph type="title"/>
          </p:nvPr>
        </p:nvSpPr>
        <p:spPr/>
        <p:txBody>
          <a:bodyPr/>
          <a:lstStyle/>
          <a:p>
            <a:pPr eaLnBrk="1" hangingPunct="1">
              <a:defRPr/>
            </a:pPr>
            <a:r>
              <a:rPr lang="zh-CN" altLang="en-US" smtClean="0">
                <a:solidFill>
                  <a:srgbClr val="0000CC"/>
                </a:solidFill>
                <a:effectLst>
                  <a:outerShdw blurRad="38100" dist="38100" dir="2700000" algn="tl">
                    <a:srgbClr val="000000"/>
                  </a:outerShdw>
                </a:effectLst>
              </a:rPr>
              <a:t>定义</a:t>
            </a:r>
            <a:r>
              <a:rPr lang="en-US" altLang="zh-CN" smtClean="0">
                <a:solidFill>
                  <a:srgbClr val="0000CC"/>
                </a:solidFill>
                <a:effectLst>
                  <a:outerShdw blurRad="38100" dist="38100" dir="2700000" algn="tl">
                    <a:srgbClr val="000000"/>
                  </a:outerShdw>
                </a:effectLst>
              </a:rPr>
              <a:t>8.2.3</a:t>
            </a:r>
            <a:r>
              <a:rPr lang="zh-CN" altLang="en-US" smtClean="0">
                <a:solidFill>
                  <a:srgbClr val="0000CC"/>
                </a:solidFill>
                <a:effectLst>
                  <a:outerShdw blurRad="38100" dist="38100" dir="2700000" algn="tl">
                    <a:srgbClr val="000000"/>
                  </a:outerShdw>
                </a:effectLst>
              </a:rPr>
              <a:t>（续）</a:t>
            </a:r>
            <a:endParaRPr lang="en-US" altLang="zh-CN" smtClean="0">
              <a:solidFill>
                <a:srgbClr val="0000CC"/>
              </a:solidFill>
              <a:effectLst>
                <a:outerShdw blurRad="38100" dist="38100" dir="2700000" algn="tl">
                  <a:srgbClr val="000000"/>
                </a:outerShdw>
              </a:effectLst>
            </a:endParaRPr>
          </a:p>
        </p:txBody>
      </p:sp>
      <p:sp>
        <p:nvSpPr>
          <p:cNvPr id="1796099" name="Rectangle 3"/>
          <p:cNvSpPr>
            <a:spLocks noGrp="1" noChangeArrowheads="1"/>
          </p:cNvSpPr>
          <p:nvPr>
            <p:ph type="body" idx="1"/>
          </p:nvPr>
        </p:nvSpPr>
        <p:spPr>
          <a:xfrm>
            <a:off x="571500" y="1341438"/>
            <a:ext cx="8064500" cy="3511550"/>
          </a:xfrm>
        </p:spPr>
        <p:txBody>
          <a:bodyPr/>
          <a:lstStyle/>
          <a:p>
            <a:pPr marL="0" indent="0" eaLnBrk="1" hangingPunct="1">
              <a:lnSpc>
                <a:spcPct val="130000"/>
              </a:lnSpc>
              <a:buFont typeface="Wingdings" panose="05000000000000000000" pitchFamily="2" charset="2"/>
              <a:buNone/>
            </a:pPr>
            <a:r>
              <a:rPr lang="zh-CN" altLang="en-US" smtClean="0"/>
              <a:t>（</a:t>
            </a:r>
            <a:r>
              <a:rPr lang="en-US" altLang="zh-CN" smtClean="0"/>
              <a:t>4</a:t>
            </a:r>
            <a:r>
              <a:rPr lang="zh-CN" altLang="en-US" smtClean="0"/>
              <a:t>）对有理数</a:t>
            </a:r>
            <a:r>
              <a:rPr lang="en-US" altLang="zh-CN" smtClean="0"/>
              <a:t>x</a:t>
            </a:r>
            <a:r>
              <a:rPr lang="zh-CN" altLang="en-US" smtClean="0"/>
              <a:t>，</a:t>
            </a:r>
            <a:r>
              <a:rPr lang="en-US" altLang="zh-CN" smtClean="0"/>
              <a:t>f(x)</a:t>
            </a:r>
            <a:r>
              <a:rPr lang="zh-CN" altLang="en-US" smtClean="0"/>
              <a:t>为大于等于</a:t>
            </a:r>
            <a:r>
              <a:rPr lang="en-US" altLang="zh-CN" smtClean="0"/>
              <a:t>x</a:t>
            </a:r>
            <a:r>
              <a:rPr lang="zh-CN" altLang="en-US" smtClean="0"/>
              <a:t>的最小的整数，则称</a:t>
            </a:r>
            <a:r>
              <a:rPr lang="en-US" altLang="zh-CN" smtClean="0"/>
              <a:t>f(x)</a:t>
            </a:r>
            <a:r>
              <a:rPr lang="zh-CN" altLang="en-US" smtClean="0"/>
              <a:t>为</a:t>
            </a:r>
            <a:r>
              <a:rPr lang="zh-CN" altLang="en-US" smtClean="0">
                <a:solidFill>
                  <a:srgbClr val="0000CC"/>
                </a:solidFill>
              </a:rPr>
              <a:t>上取整函数</a:t>
            </a:r>
            <a:r>
              <a:rPr lang="en-US" altLang="zh-CN" smtClean="0">
                <a:solidFill>
                  <a:srgbClr val="0000CC"/>
                </a:solidFill>
              </a:rPr>
              <a:t>(</a:t>
            </a:r>
            <a:r>
              <a:rPr lang="zh-CN" altLang="en-US" smtClean="0"/>
              <a:t>强取整函数</a:t>
            </a:r>
            <a:r>
              <a:rPr lang="en-US" altLang="zh-CN" smtClean="0"/>
              <a:t>)</a:t>
            </a:r>
            <a:r>
              <a:rPr lang="zh-CN" altLang="en-US" smtClean="0"/>
              <a:t>，记为</a:t>
            </a:r>
            <a:r>
              <a:rPr lang="en-US" altLang="zh-CN" smtClean="0"/>
              <a:t>f(x)=    </a:t>
            </a:r>
            <a:r>
              <a:rPr lang="zh-CN" altLang="en-US" smtClean="0"/>
              <a:t>；</a:t>
            </a:r>
          </a:p>
          <a:p>
            <a:pPr marL="0" indent="0" eaLnBrk="1" hangingPunct="1">
              <a:lnSpc>
                <a:spcPct val="130000"/>
              </a:lnSpc>
              <a:buFont typeface="Wingdings" panose="05000000000000000000" pitchFamily="2" charset="2"/>
              <a:buNone/>
            </a:pPr>
            <a:r>
              <a:rPr lang="zh-CN" altLang="en-US" smtClean="0"/>
              <a:t>（</a:t>
            </a:r>
            <a:r>
              <a:rPr lang="en-US" altLang="zh-CN" smtClean="0"/>
              <a:t>5</a:t>
            </a:r>
            <a:r>
              <a:rPr lang="zh-CN" altLang="en-US" smtClean="0"/>
              <a:t>）对有理数</a:t>
            </a:r>
            <a:r>
              <a:rPr lang="en-US" altLang="zh-CN" smtClean="0"/>
              <a:t>x</a:t>
            </a:r>
            <a:r>
              <a:rPr lang="zh-CN" altLang="en-US" smtClean="0"/>
              <a:t>，</a:t>
            </a:r>
            <a:r>
              <a:rPr lang="en-US" altLang="zh-CN" smtClean="0"/>
              <a:t>f(x)</a:t>
            </a:r>
            <a:r>
              <a:rPr lang="zh-CN" altLang="en-US" smtClean="0"/>
              <a:t>为小于等于</a:t>
            </a:r>
            <a:r>
              <a:rPr lang="en-US" altLang="zh-CN" smtClean="0"/>
              <a:t>x</a:t>
            </a:r>
            <a:r>
              <a:rPr lang="zh-CN" altLang="en-US" smtClean="0"/>
              <a:t>的最大的整数，则称</a:t>
            </a:r>
            <a:r>
              <a:rPr lang="en-US" altLang="zh-CN" smtClean="0"/>
              <a:t>f(x)</a:t>
            </a:r>
            <a:r>
              <a:rPr lang="zh-CN" altLang="en-US" smtClean="0"/>
              <a:t>为</a:t>
            </a:r>
            <a:r>
              <a:rPr lang="zh-CN" altLang="en-US" smtClean="0">
                <a:solidFill>
                  <a:srgbClr val="FF0000"/>
                </a:solidFill>
              </a:rPr>
              <a:t>下取整函数</a:t>
            </a:r>
            <a:r>
              <a:rPr lang="en-US" altLang="zh-CN" smtClean="0"/>
              <a:t>(</a:t>
            </a:r>
            <a:r>
              <a:rPr lang="zh-CN" altLang="en-US" smtClean="0"/>
              <a:t>弱取整函数</a:t>
            </a:r>
            <a:r>
              <a:rPr lang="en-US" altLang="zh-CN" smtClean="0"/>
              <a:t>)</a:t>
            </a:r>
            <a:r>
              <a:rPr lang="zh-CN" altLang="en-US" smtClean="0"/>
              <a:t>，记为</a:t>
            </a:r>
            <a:r>
              <a:rPr lang="en-US" altLang="zh-CN" smtClean="0"/>
              <a:t>f(x)=    </a:t>
            </a:r>
            <a:r>
              <a:rPr lang="zh-CN" altLang="en-US" smtClean="0"/>
              <a:t>；</a:t>
            </a:r>
          </a:p>
        </p:txBody>
      </p:sp>
      <p:sp>
        <p:nvSpPr>
          <p:cNvPr id="37893" name="Rectangle 4"/>
          <p:cNvSpPr>
            <a:spLocks noChangeArrowheads="1"/>
          </p:cNvSpPr>
          <p:nvPr/>
        </p:nvSpPr>
        <p:spPr bwMode="auto">
          <a:xfrm>
            <a:off x="0"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37894" name="Rectangle 5"/>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aphicFrame>
        <p:nvGraphicFramePr>
          <p:cNvPr id="1796102" name="Object 6"/>
          <p:cNvGraphicFramePr>
            <a:graphicFrameLocks noChangeAspect="1"/>
          </p:cNvGraphicFramePr>
          <p:nvPr/>
        </p:nvGraphicFramePr>
        <p:xfrm>
          <a:off x="1677988" y="2603500"/>
          <a:ext cx="530225" cy="487363"/>
        </p:xfrm>
        <a:graphic>
          <a:graphicData uri="http://schemas.openxmlformats.org/presentationml/2006/ole">
            <mc:AlternateContent xmlns:mc="http://schemas.openxmlformats.org/markup-compatibility/2006">
              <mc:Choice xmlns:v="urn:schemas-microsoft-com:vml" Requires="v">
                <p:oleObj spid="_x0000_s37902" name="Equation" r:id="rId3" imgW="241091" imgH="215713" progId="Equation.DSMT4">
                  <p:embed/>
                </p:oleObj>
              </mc:Choice>
              <mc:Fallback>
                <p:oleObj name="Equation" r:id="rId3" imgW="241091" imgH="215713"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7988" y="2603500"/>
                        <a:ext cx="53022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6" name="Rectangle 7"/>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aphicFrame>
        <p:nvGraphicFramePr>
          <p:cNvPr id="1796104" name="Object 8"/>
          <p:cNvGraphicFramePr>
            <a:graphicFrameLocks noChangeAspect="1"/>
          </p:cNvGraphicFramePr>
          <p:nvPr/>
        </p:nvGraphicFramePr>
        <p:xfrm>
          <a:off x="1665288" y="4348163"/>
          <a:ext cx="542925" cy="500062"/>
        </p:xfrm>
        <a:graphic>
          <a:graphicData uri="http://schemas.openxmlformats.org/presentationml/2006/ole">
            <mc:AlternateContent xmlns:mc="http://schemas.openxmlformats.org/markup-compatibility/2006">
              <mc:Choice xmlns:v="urn:schemas-microsoft-com:vml" Requires="v">
                <p:oleObj spid="_x0000_s37903" name="Equation" r:id="rId5" imgW="241091" imgH="215713" progId="Equation.DSMT4">
                  <p:embed/>
                </p:oleObj>
              </mc:Choice>
              <mc:Fallback>
                <p:oleObj name="Equation" r:id="rId5" imgW="241091" imgH="215713"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5288" y="4348163"/>
                        <a:ext cx="54292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96099">
                                            <p:txEl>
                                              <p:pRg st="0" end="0"/>
                                            </p:txEl>
                                          </p:spTgt>
                                        </p:tgtEl>
                                        <p:attrNameLst>
                                          <p:attrName>style.visibility</p:attrName>
                                        </p:attrNameLst>
                                      </p:cBhvr>
                                      <p:to>
                                        <p:strVal val="visible"/>
                                      </p:to>
                                    </p:set>
                                    <p:anim calcmode="lin" valueType="num">
                                      <p:cBhvr additive="base">
                                        <p:cTn id="7" dur="500" fill="hold"/>
                                        <p:tgtEl>
                                          <p:spTgt spid="17960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9609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1796102"/>
                                        </p:tgtEl>
                                        <p:attrNameLst>
                                          <p:attrName>style.visibility</p:attrName>
                                        </p:attrNameLst>
                                      </p:cBhvr>
                                      <p:to>
                                        <p:strVal val="visible"/>
                                      </p:to>
                                    </p:set>
                                    <p:anim calcmode="lin" valueType="num">
                                      <p:cBhvr additive="base">
                                        <p:cTn id="12" dur="500" fill="hold"/>
                                        <p:tgtEl>
                                          <p:spTgt spid="1796102"/>
                                        </p:tgtEl>
                                        <p:attrNameLst>
                                          <p:attrName>ppt_x</p:attrName>
                                        </p:attrNameLst>
                                      </p:cBhvr>
                                      <p:tavLst>
                                        <p:tav tm="0">
                                          <p:val>
                                            <p:strVal val="#ppt_x"/>
                                          </p:val>
                                        </p:tav>
                                        <p:tav tm="100000">
                                          <p:val>
                                            <p:strVal val="#ppt_x"/>
                                          </p:val>
                                        </p:tav>
                                      </p:tavLst>
                                    </p:anim>
                                    <p:anim calcmode="lin" valueType="num">
                                      <p:cBhvr additive="base">
                                        <p:cTn id="13" dur="500" fill="hold"/>
                                        <p:tgtEl>
                                          <p:spTgt spid="179610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796099">
                                            <p:txEl>
                                              <p:pRg st="1" end="1"/>
                                            </p:txEl>
                                          </p:spTgt>
                                        </p:tgtEl>
                                        <p:attrNameLst>
                                          <p:attrName>style.visibility</p:attrName>
                                        </p:attrNameLst>
                                      </p:cBhvr>
                                      <p:to>
                                        <p:strVal val="visible"/>
                                      </p:to>
                                    </p:set>
                                    <p:anim calcmode="lin" valueType="num">
                                      <p:cBhvr additive="base">
                                        <p:cTn id="18" dur="500" fill="hold"/>
                                        <p:tgtEl>
                                          <p:spTgt spid="1796099">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796099">
                                            <p:txEl>
                                              <p:pRg st="1" end="1"/>
                                            </p:txEl>
                                          </p:spTgt>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nodeType="afterEffect">
                                  <p:stCondLst>
                                    <p:cond delay="0"/>
                                  </p:stCondLst>
                                  <p:childTnLst>
                                    <p:set>
                                      <p:cBhvr>
                                        <p:cTn id="22" dur="1" fill="hold">
                                          <p:stCondLst>
                                            <p:cond delay="0"/>
                                          </p:stCondLst>
                                        </p:cTn>
                                        <p:tgtEl>
                                          <p:spTgt spid="1796104"/>
                                        </p:tgtEl>
                                        <p:attrNameLst>
                                          <p:attrName>style.visibility</p:attrName>
                                        </p:attrNameLst>
                                      </p:cBhvr>
                                      <p:to>
                                        <p:strVal val="visible"/>
                                      </p:to>
                                    </p:set>
                                    <p:anim calcmode="lin" valueType="num">
                                      <p:cBhvr additive="base">
                                        <p:cTn id="23" dur="500" fill="hold"/>
                                        <p:tgtEl>
                                          <p:spTgt spid="1796104"/>
                                        </p:tgtEl>
                                        <p:attrNameLst>
                                          <p:attrName>ppt_x</p:attrName>
                                        </p:attrNameLst>
                                      </p:cBhvr>
                                      <p:tavLst>
                                        <p:tav tm="0">
                                          <p:val>
                                            <p:strVal val="#ppt_x"/>
                                          </p:val>
                                        </p:tav>
                                        <p:tav tm="100000">
                                          <p:val>
                                            <p:strVal val="#ppt_x"/>
                                          </p:val>
                                        </p:tav>
                                      </p:tavLst>
                                    </p:anim>
                                    <p:anim calcmode="lin" valueType="num">
                                      <p:cBhvr additive="base">
                                        <p:cTn id="24" dur="500" fill="hold"/>
                                        <p:tgtEl>
                                          <p:spTgt spid="17961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6099"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77C3160F-EF55-470E-B324-7B43FC4C7F31}"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38915" name="Rectangle 2"/>
          <p:cNvSpPr>
            <a:spLocks noGrp="1" noChangeArrowheads="1"/>
          </p:cNvSpPr>
          <p:nvPr>
            <p:ph type="title"/>
          </p:nvPr>
        </p:nvSpPr>
        <p:spPr/>
        <p:txBody>
          <a:bodyPr/>
          <a:lstStyle/>
          <a:p>
            <a:pPr eaLnBrk="1" hangingPunct="1"/>
            <a:r>
              <a:rPr lang="zh-CN" altLang="en-US" smtClean="0"/>
              <a:t>例</a:t>
            </a:r>
            <a:r>
              <a:rPr lang="en-US" altLang="zh-CN" smtClean="0"/>
              <a:t>8.2.10</a:t>
            </a:r>
            <a:endParaRPr lang="zh-CN" altLang="en-US" smtClean="0"/>
          </a:p>
        </p:txBody>
      </p:sp>
      <p:sp>
        <p:nvSpPr>
          <p:cNvPr id="1797123" name="Rectangle 3"/>
          <p:cNvSpPr>
            <a:spLocks noGrp="1" noChangeArrowheads="1"/>
          </p:cNvSpPr>
          <p:nvPr>
            <p:ph type="body" idx="1"/>
          </p:nvPr>
        </p:nvSpPr>
        <p:spPr>
          <a:xfrm>
            <a:off x="611188" y="1276350"/>
            <a:ext cx="8064500" cy="5214938"/>
          </a:xfrm>
        </p:spPr>
        <p:txBody>
          <a:bodyPr/>
          <a:lstStyle/>
          <a:p>
            <a:pPr marL="0" indent="0" eaLnBrk="1" hangingPunct="1">
              <a:spcBef>
                <a:spcPct val="15000"/>
              </a:spcBef>
              <a:buFont typeface="Wingdings" panose="05000000000000000000" pitchFamily="2" charset="2"/>
              <a:buNone/>
              <a:defRPr/>
            </a:pPr>
            <a:r>
              <a:rPr lang="zh-CN" altLang="en-US" smtClean="0"/>
              <a:t>设</a:t>
            </a:r>
            <a:r>
              <a:rPr lang="en-US" altLang="zh-CN" smtClean="0"/>
              <a:t>A=B=R(</a:t>
            </a:r>
            <a:r>
              <a:rPr lang="zh-CN" altLang="en-US" smtClean="0"/>
              <a:t>实数集</a:t>
            </a:r>
            <a:r>
              <a:rPr lang="en-US" altLang="zh-CN" smtClean="0"/>
              <a:t>)</a:t>
            </a:r>
            <a:r>
              <a:rPr lang="zh-CN" altLang="en-US" smtClean="0"/>
              <a:t>。试指出下列函数的类型。</a:t>
            </a:r>
          </a:p>
          <a:p>
            <a:pPr marL="0" indent="0" eaLnBrk="1" hangingPunct="1">
              <a:spcBef>
                <a:spcPct val="15000"/>
              </a:spcBef>
              <a:buFont typeface="Wingdings" panose="05000000000000000000" pitchFamily="2" charset="2"/>
              <a:buNone/>
              <a:defRPr/>
            </a:pPr>
            <a:r>
              <a:rPr lang="zh-CN" altLang="en-US" smtClean="0"/>
              <a:t>（</a:t>
            </a:r>
            <a:r>
              <a:rPr lang="en-US" altLang="zh-CN" smtClean="0"/>
              <a:t>1</a:t>
            </a:r>
            <a:r>
              <a:rPr lang="zh-CN" altLang="en-US" smtClean="0"/>
              <a:t>）</a:t>
            </a:r>
            <a:r>
              <a:rPr lang="en-US" altLang="zh-CN" smtClean="0"/>
              <a:t>f</a:t>
            </a:r>
            <a:r>
              <a:rPr lang="en-US" altLang="zh-CN" baseline="-25000" smtClean="0"/>
              <a:t>1</a:t>
            </a:r>
            <a:r>
              <a:rPr lang="en-US" altLang="zh-CN" smtClean="0"/>
              <a:t>={&lt;x,x&gt;|x∈R}</a:t>
            </a:r>
            <a:r>
              <a:rPr lang="zh-CN" altLang="en-US" smtClean="0"/>
              <a:t>；</a:t>
            </a:r>
          </a:p>
          <a:p>
            <a:pPr marL="0" indent="0" eaLnBrk="1" hangingPunct="1">
              <a:spcBef>
                <a:spcPct val="15000"/>
              </a:spcBef>
              <a:buFont typeface="Wingdings" panose="05000000000000000000" pitchFamily="2" charset="2"/>
              <a:buNone/>
              <a:defRPr/>
            </a:pPr>
            <a:r>
              <a:rPr lang="zh-CN" altLang="en-US" smtClean="0"/>
              <a:t>（</a:t>
            </a:r>
            <a:r>
              <a:rPr lang="en-US" altLang="zh-CN" smtClean="0"/>
              <a:t>2</a:t>
            </a:r>
            <a:r>
              <a:rPr lang="zh-CN" altLang="en-US" smtClean="0"/>
              <a:t>）</a:t>
            </a:r>
            <a:r>
              <a:rPr lang="en-US" altLang="zh-CN" smtClean="0"/>
              <a:t>f</a:t>
            </a:r>
            <a:r>
              <a:rPr lang="en-US" altLang="zh-CN" baseline="-25000" smtClean="0"/>
              <a:t>2</a:t>
            </a:r>
            <a:r>
              <a:rPr lang="en-US" altLang="zh-CN" smtClean="0"/>
              <a:t>={&lt;x,a&gt;|x∈R,a∈R}</a:t>
            </a:r>
            <a:r>
              <a:rPr lang="zh-CN" altLang="en-US" smtClean="0"/>
              <a:t>；</a:t>
            </a:r>
          </a:p>
          <a:p>
            <a:pPr marL="0" indent="0" eaLnBrk="1" hangingPunct="1">
              <a:spcBef>
                <a:spcPct val="15000"/>
              </a:spcBef>
              <a:buFont typeface="Wingdings" panose="05000000000000000000" pitchFamily="2" charset="2"/>
              <a:buNone/>
              <a:defRPr/>
            </a:pPr>
            <a:r>
              <a:rPr lang="zh-CN" altLang="en-US" smtClean="0"/>
              <a:t>（</a:t>
            </a:r>
            <a:r>
              <a:rPr lang="en-US" altLang="zh-CN" smtClean="0"/>
              <a:t>3</a:t>
            </a:r>
            <a:r>
              <a:rPr lang="zh-CN" altLang="en-US" smtClean="0"/>
              <a:t>）</a:t>
            </a:r>
            <a:r>
              <a:rPr lang="en-US" altLang="zh-CN" smtClean="0"/>
              <a:t>f</a:t>
            </a:r>
            <a:r>
              <a:rPr lang="en-US" altLang="zh-CN" baseline="-25000" smtClean="0"/>
              <a:t>3</a:t>
            </a:r>
            <a:r>
              <a:rPr lang="en-US" altLang="zh-CN" smtClean="0"/>
              <a:t>={&lt;x,    &gt;|x∈R}</a:t>
            </a:r>
            <a:r>
              <a:rPr lang="zh-CN" altLang="en-US" smtClean="0"/>
              <a:t>；</a:t>
            </a:r>
          </a:p>
          <a:p>
            <a:pPr marL="0" indent="0" eaLnBrk="1" hangingPunct="1">
              <a:spcBef>
                <a:spcPct val="15000"/>
              </a:spcBef>
              <a:buFont typeface="Wingdings" panose="05000000000000000000" pitchFamily="2" charset="2"/>
              <a:buNone/>
              <a:defRPr/>
            </a:pPr>
            <a:r>
              <a:rPr lang="zh-CN" altLang="en-US" smtClean="0"/>
              <a:t>（</a:t>
            </a:r>
            <a:r>
              <a:rPr lang="en-US" altLang="zh-CN" smtClean="0"/>
              <a:t>4</a:t>
            </a:r>
            <a:r>
              <a:rPr lang="zh-CN" altLang="en-US" smtClean="0"/>
              <a:t>）</a:t>
            </a:r>
            <a:r>
              <a:rPr lang="en-US" altLang="zh-CN" smtClean="0"/>
              <a:t>f</a:t>
            </a:r>
            <a:r>
              <a:rPr lang="en-US" altLang="zh-CN" baseline="-25000" smtClean="0"/>
              <a:t>4</a:t>
            </a:r>
            <a:r>
              <a:rPr lang="en-US" altLang="zh-CN" smtClean="0"/>
              <a:t>={&lt;x,    &gt;|x∈R}</a:t>
            </a:r>
            <a:r>
              <a:rPr lang="zh-CN" altLang="en-US" smtClean="0"/>
              <a:t>。</a:t>
            </a:r>
          </a:p>
          <a:p>
            <a:pPr marL="0" indent="0" eaLnBrk="1" hangingPunct="1">
              <a:spcBef>
                <a:spcPct val="15000"/>
              </a:spcBef>
              <a:buFont typeface="Wingdings" panose="05000000000000000000" pitchFamily="2" charset="2"/>
              <a:buNone/>
              <a:defRPr/>
            </a:pPr>
            <a:r>
              <a:rPr lang="zh-CN" altLang="en-US" smtClean="0">
                <a:solidFill>
                  <a:srgbClr val="0000CC"/>
                </a:solidFill>
                <a:effectLst>
                  <a:outerShdw blurRad="38100" dist="38100" dir="2700000" algn="tl">
                    <a:srgbClr val="000000"/>
                  </a:outerShdw>
                </a:effectLst>
              </a:rPr>
              <a:t>解</a:t>
            </a:r>
            <a:r>
              <a:rPr lang="zh-CN" altLang="en-US" smtClean="0">
                <a:solidFill>
                  <a:srgbClr val="FF0000"/>
                </a:solidFill>
              </a:rPr>
              <a:t>（</a:t>
            </a:r>
            <a:r>
              <a:rPr lang="en-US" altLang="zh-CN" smtClean="0">
                <a:solidFill>
                  <a:srgbClr val="FF0000"/>
                </a:solidFill>
              </a:rPr>
              <a:t>1</a:t>
            </a:r>
            <a:r>
              <a:rPr lang="zh-CN" altLang="en-US" smtClean="0">
                <a:solidFill>
                  <a:srgbClr val="FF0000"/>
                </a:solidFill>
              </a:rPr>
              <a:t>）</a:t>
            </a:r>
            <a:r>
              <a:rPr lang="en-US" altLang="zh-CN" smtClean="0">
                <a:solidFill>
                  <a:srgbClr val="FF0000"/>
                </a:solidFill>
              </a:rPr>
              <a:t>f</a:t>
            </a:r>
            <a:r>
              <a:rPr lang="en-US" altLang="zh-CN" baseline="-25000" smtClean="0">
                <a:solidFill>
                  <a:srgbClr val="FF0000"/>
                </a:solidFill>
              </a:rPr>
              <a:t>1</a:t>
            </a:r>
            <a:r>
              <a:rPr lang="zh-CN" altLang="en-US" smtClean="0">
                <a:solidFill>
                  <a:srgbClr val="FF0000"/>
                </a:solidFill>
              </a:rPr>
              <a:t>是恒等函数，</a:t>
            </a:r>
          </a:p>
          <a:p>
            <a:pPr marL="0" indent="0" eaLnBrk="1" hangingPunct="1">
              <a:spcBef>
                <a:spcPct val="15000"/>
              </a:spcBef>
              <a:buFont typeface="Wingdings" panose="05000000000000000000" pitchFamily="2" charset="2"/>
              <a:buNone/>
              <a:defRPr/>
            </a:pPr>
            <a:r>
              <a:rPr lang="zh-CN" altLang="en-US" smtClean="0">
                <a:solidFill>
                  <a:srgbClr val="FF0000"/>
                </a:solidFill>
              </a:rPr>
              <a:t>（</a:t>
            </a:r>
            <a:r>
              <a:rPr lang="en-US" altLang="zh-CN" smtClean="0">
                <a:solidFill>
                  <a:srgbClr val="FF0000"/>
                </a:solidFill>
              </a:rPr>
              <a:t>2</a:t>
            </a:r>
            <a:r>
              <a:rPr lang="zh-CN" altLang="en-US" smtClean="0">
                <a:solidFill>
                  <a:srgbClr val="FF0000"/>
                </a:solidFill>
              </a:rPr>
              <a:t>）</a:t>
            </a:r>
            <a:r>
              <a:rPr lang="en-US" altLang="zh-CN" smtClean="0">
                <a:solidFill>
                  <a:srgbClr val="FF0000"/>
                </a:solidFill>
              </a:rPr>
              <a:t>f</a:t>
            </a:r>
            <a:r>
              <a:rPr lang="en-US" altLang="zh-CN" baseline="-25000" smtClean="0">
                <a:solidFill>
                  <a:srgbClr val="FF0000"/>
                </a:solidFill>
              </a:rPr>
              <a:t>2</a:t>
            </a:r>
            <a:r>
              <a:rPr lang="zh-CN" altLang="en-US" smtClean="0">
                <a:solidFill>
                  <a:srgbClr val="FF0000"/>
                </a:solidFill>
              </a:rPr>
              <a:t>是常值函数，</a:t>
            </a:r>
          </a:p>
          <a:p>
            <a:pPr marL="0" indent="0" eaLnBrk="1" hangingPunct="1">
              <a:spcBef>
                <a:spcPct val="15000"/>
              </a:spcBef>
              <a:buFont typeface="Wingdings" panose="05000000000000000000" pitchFamily="2" charset="2"/>
              <a:buNone/>
              <a:defRPr/>
            </a:pPr>
            <a:r>
              <a:rPr lang="zh-CN" altLang="en-US" smtClean="0">
                <a:solidFill>
                  <a:srgbClr val="FF0000"/>
                </a:solidFill>
              </a:rPr>
              <a:t>（</a:t>
            </a:r>
            <a:r>
              <a:rPr lang="en-US" altLang="zh-CN" smtClean="0">
                <a:solidFill>
                  <a:srgbClr val="FF0000"/>
                </a:solidFill>
              </a:rPr>
              <a:t>3</a:t>
            </a:r>
            <a:r>
              <a:rPr lang="zh-CN" altLang="en-US" smtClean="0">
                <a:solidFill>
                  <a:srgbClr val="FF0000"/>
                </a:solidFill>
              </a:rPr>
              <a:t>）</a:t>
            </a:r>
            <a:r>
              <a:rPr lang="en-US" altLang="zh-CN" smtClean="0">
                <a:solidFill>
                  <a:srgbClr val="FF0000"/>
                </a:solidFill>
              </a:rPr>
              <a:t>f</a:t>
            </a:r>
            <a:r>
              <a:rPr lang="en-US" altLang="zh-CN" baseline="-25000" smtClean="0">
                <a:solidFill>
                  <a:srgbClr val="FF0000"/>
                </a:solidFill>
              </a:rPr>
              <a:t>3</a:t>
            </a:r>
            <a:r>
              <a:rPr lang="zh-CN" altLang="en-US" smtClean="0">
                <a:solidFill>
                  <a:srgbClr val="FF0000"/>
                </a:solidFill>
              </a:rPr>
              <a:t>是上取整函数，</a:t>
            </a:r>
          </a:p>
          <a:p>
            <a:pPr marL="0" indent="0" eaLnBrk="1" hangingPunct="1">
              <a:spcBef>
                <a:spcPct val="15000"/>
              </a:spcBef>
              <a:buFont typeface="Wingdings" panose="05000000000000000000" pitchFamily="2" charset="2"/>
              <a:buNone/>
              <a:defRPr/>
            </a:pPr>
            <a:r>
              <a:rPr lang="zh-CN" altLang="en-US" smtClean="0">
                <a:solidFill>
                  <a:srgbClr val="FF0000"/>
                </a:solidFill>
              </a:rPr>
              <a:t>（</a:t>
            </a:r>
            <a:r>
              <a:rPr lang="en-US" altLang="zh-CN" smtClean="0">
                <a:solidFill>
                  <a:srgbClr val="FF0000"/>
                </a:solidFill>
              </a:rPr>
              <a:t>4</a:t>
            </a:r>
            <a:r>
              <a:rPr lang="zh-CN" altLang="en-US" smtClean="0">
                <a:solidFill>
                  <a:srgbClr val="FF0000"/>
                </a:solidFill>
              </a:rPr>
              <a:t>）</a:t>
            </a:r>
            <a:r>
              <a:rPr lang="en-US" altLang="zh-CN" smtClean="0">
                <a:solidFill>
                  <a:srgbClr val="FF0000"/>
                </a:solidFill>
              </a:rPr>
              <a:t>f</a:t>
            </a:r>
            <a:r>
              <a:rPr lang="en-US" altLang="zh-CN" baseline="-25000" smtClean="0">
                <a:solidFill>
                  <a:srgbClr val="FF0000"/>
                </a:solidFill>
              </a:rPr>
              <a:t>4</a:t>
            </a:r>
            <a:r>
              <a:rPr lang="zh-CN" altLang="en-US" smtClean="0">
                <a:solidFill>
                  <a:srgbClr val="FF0000"/>
                </a:solidFill>
              </a:rPr>
              <a:t>是下取整函数。</a:t>
            </a:r>
            <a:r>
              <a:rPr lang="zh-CN" altLang="en-US" smtClean="0"/>
              <a:t> </a:t>
            </a:r>
          </a:p>
        </p:txBody>
      </p:sp>
      <p:graphicFrame>
        <p:nvGraphicFramePr>
          <p:cNvPr id="1797124" name="Object 4"/>
          <p:cNvGraphicFramePr>
            <a:graphicFrameLocks noChangeAspect="1"/>
          </p:cNvGraphicFramePr>
          <p:nvPr/>
        </p:nvGraphicFramePr>
        <p:xfrm>
          <a:off x="2916238" y="3116263"/>
          <a:ext cx="530225" cy="487362"/>
        </p:xfrm>
        <a:graphic>
          <a:graphicData uri="http://schemas.openxmlformats.org/presentationml/2006/ole">
            <mc:AlternateContent xmlns:mc="http://schemas.openxmlformats.org/markup-compatibility/2006">
              <mc:Choice xmlns:v="urn:schemas-microsoft-com:vml" Requires="v">
                <p:oleObj spid="_x0000_s38923" name="Equation" r:id="rId3" imgW="241091" imgH="215713" progId="Equation.DSMT4">
                  <p:embed/>
                </p:oleObj>
              </mc:Choice>
              <mc:Fallback>
                <p:oleObj name="Equation" r:id="rId3" imgW="241091" imgH="215713"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3116263"/>
                        <a:ext cx="53022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97125" name="Object 5"/>
          <p:cNvGraphicFramePr>
            <a:graphicFrameLocks noChangeAspect="1"/>
          </p:cNvGraphicFramePr>
          <p:nvPr/>
        </p:nvGraphicFramePr>
        <p:xfrm>
          <a:off x="2916238" y="3687763"/>
          <a:ext cx="542925" cy="500062"/>
        </p:xfrm>
        <a:graphic>
          <a:graphicData uri="http://schemas.openxmlformats.org/presentationml/2006/ole">
            <mc:AlternateContent xmlns:mc="http://schemas.openxmlformats.org/markup-compatibility/2006">
              <mc:Choice xmlns:v="urn:schemas-microsoft-com:vml" Requires="v">
                <p:oleObj spid="_x0000_s38924" name="Equation" r:id="rId5" imgW="241091" imgH="215713" progId="Equation.DSMT4">
                  <p:embed/>
                </p:oleObj>
              </mc:Choice>
              <mc:Fallback>
                <p:oleObj name="Equation" r:id="rId5" imgW="241091" imgH="215713"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3687763"/>
                        <a:ext cx="54292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97123">
                                            <p:txEl>
                                              <p:pRg st="0" end="0"/>
                                            </p:txEl>
                                          </p:spTgt>
                                        </p:tgtEl>
                                        <p:attrNameLst>
                                          <p:attrName>style.visibility</p:attrName>
                                        </p:attrNameLst>
                                      </p:cBhvr>
                                      <p:to>
                                        <p:strVal val="visible"/>
                                      </p:to>
                                    </p:set>
                                    <p:animEffect transition="in" filter="box(in)">
                                      <p:cBhvr>
                                        <p:cTn id="7" dur="500"/>
                                        <p:tgtEl>
                                          <p:spTgt spid="1797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797123">
                                            <p:txEl>
                                              <p:pRg st="1" end="1"/>
                                            </p:txEl>
                                          </p:spTgt>
                                        </p:tgtEl>
                                        <p:attrNameLst>
                                          <p:attrName>style.visibility</p:attrName>
                                        </p:attrNameLst>
                                      </p:cBhvr>
                                      <p:to>
                                        <p:strVal val="visible"/>
                                      </p:to>
                                    </p:set>
                                    <p:animEffect transition="in" filter="box(in)">
                                      <p:cBhvr>
                                        <p:cTn id="12" dur="500"/>
                                        <p:tgtEl>
                                          <p:spTgt spid="17971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797123">
                                            <p:txEl>
                                              <p:pRg st="2" end="2"/>
                                            </p:txEl>
                                          </p:spTgt>
                                        </p:tgtEl>
                                        <p:attrNameLst>
                                          <p:attrName>style.visibility</p:attrName>
                                        </p:attrNameLst>
                                      </p:cBhvr>
                                      <p:to>
                                        <p:strVal val="visible"/>
                                      </p:to>
                                    </p:set>
                                    <p:animEffect transition="in" filter="box(in)">
                                      <p:cBhvr>
                                        <p:cTn id="17" dur="500"/>
                                        <p:tgtEl>
                                          <p:spTgt spid="17971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797123">
                                            <p:txEl>
                                              <p:pRg st="3" end="3"/>
                                            </p:txEl>
                                          </p:spTgt>
                                        </p:tgtEl>
                                        <p:attrNameLst>
                                          <p:attrName>style.visibility</p:attrName>
                                        </p:attrNameLst>
                                      </p:cBhvr>
                                      <p:to>
                                        <p:strVal val="visible"/>
                                      </p:to>
                                    </p:set>
                                    <p:animEffect transition="in" filter="box(in)">
                                      <p:cBhvr>
                                        <p:cTn id="22" dur="500"/>
                                        <p:tgtEl>
                                          <p:spTgt spid="1797123">
                                            <p:txEl>
                                              <p:pRg st="3" end="3"/>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1797124"/>
                                        </p:tgtEl>
                                        <p:attrNameLst>
                                          <p:attrName>style.visibility</p:attrName>
                                        </p:attrNameLst>
                                      </p:cBhvr>
                                      <p:to>
                                        <p:strVal val="visible"/>
                                      </p:to>
                                    </p:set>
                                    <p:animEffect transition="in" filter="box(in)">
                                      <p:cBhvr>
                                        <p:cTn id="25" dur="500"/>
                                        <p:tgtEl>
                                          <p:spTgt spid="179712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1797123">
                                            <p:txEl>
                                              <p:pRg st="4" end="4"/>
                                            </p:txEl>
                                          </p:spTgt>
                                        </p:tgtEl>
                                        <p:attrNameLst>
                                          <p:attrName>style.visibility</p:attrName>
                                        </p:attrNameLst>
                                      </p:cBhvr>
                                      <p:to>
                                        <p:strVal val="visible"/>
                                      </p:to>
                                    </p:set>
                                    <p:animEffect transition="in" filter="box(in)">
                                      <p:cBhvr>
                                        <p:cTn id="30" dur="500"/>
                                        <p:tgtEl>
                                          <p:spTgt spid="1797123">
                                            <p:txEl>
                                              <p:pRg st="4" end="4"/>
                                            </p:txEl>
                                          </p:spTgt>
                                        </p:tgtEl>
                                      </p:cBhvr>
                                    </p:animEffect>
                                  </p:childTnLst>
                                </p:cTn>
                              </p:par>
                              <p:par>
                                <p:cTn id="31" presetID="8" presetClass="entr" presetSubtype="16" fill="hold" nodeType="withEffect">
                                  <p:stCondLst>
                                    <p:cond delay="0"/>
                                  </p:stCondLst>
                                  <p:childTnLst>
                                    <p:set>
                                      <p:cBhvr>
                                        <p:cTn id="32" dur="1" fill="hold">
                                          <p:stCondLst>
                                            <p:cond delay="0"/>
                                          </p:stCondLst>
                                        </p:cTn>
                                        <p:tgtEl>
                                          <p:spTgt spid="1797125"/>
                                        </p:tgtEl>
                                        <p:attrNameLst>
                                          <p:attrName>style.visibility</p:attrName>
                                        </p:attrNameLst>
                                      </p:cBhvr>
                                      <p:to>
                                        <p:strVal val="visible"/>
                                      </p:to>
                                    </p:set>
                                    <p:animEffect transition="in" filter="diamond(in)">
                                      <p:cBhvr>
                                        <p:cTn id="33" dur="2000"/>
                                        <p:tgtEl>
                                          <p:spTgt spid="179712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1797123">
                                            <p:txEl>
                                              <p:pRg st="5" end="5"/>
                                            </p:txEl>
                                          </p:spTgt>
                                        </p:tgtEl>
                                        <p:attrNameLst>
                                          <p:attrName>style.visibility</p:attrName>
                                        </p:attrNameLst>
                                      </p:cBhvr>
                                      <p:to>
                                        <p:strVal val="visible"/>
                                      </p:to>
                                    </p:set>
                                    <p:animEffect transition="in" filter="box(in)">
                                      <p:cBhvr>
                                        <p:cTn id="38" dur="500"/>
                                        <p:tgtEl>
                                          <p:spTgt spid="1797123">
                                            <p:txEl>
                                              <p:pRg st="5" end="5"/>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1797123">
                                            <p:txEl>
                                              <p:pRg st="6" end="6"/>
                                            </p:txEl>
                                          </p:spTgt>
                                        </p:tgtEl>
                                        <p:attrNameLst>
                                          <p:attrName>style.visibility</p:attrName>
                                        </p:attrNameLst>
                                      </p:cBhvr>
                                      <p:to>
                                        <p:strVal val="visible"/>
                                      </p:to>
                                    </p:set>
                                    <p:animEffect transition="in" filter="box(in)">
                                      <p:cBhvr>
                                        <p:cTn id="43" dur="500"/>
                                        <p:tgtEl>
                                          <p:spTgt spid="1797123">
                                            <p:txEl>
                                              <p:pRg st="6" end="6"/>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1797123">
                                            <p:txEl>
                                              <p:pRg st="7" end="7"/>
                                            </p:txEl>
                                          </p:spTgt>
                                        </p:tgtEl>
                                        <p:attrNameLst>
                                          <p:attrName>style.visibility</p:attrName>
                                        </p:attrNameLst>
                                      </p:cBhvr>
                                      <p:to>
                                        <p:strVal val="visible"/>
                                      </p:to>
                                    </p:set>
                                    <p:animEffect transition="in" filter="box(in)">
                                      <p:cBhvr>
                                        <p:cTn id="48" dur="500"/>
                                        <p:tgtEl>
                                          <p:spTgt spid="1797123">
                                            <p:txEl>
                                              <p:pRg st="7" end="7"/>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1797123">
                                            <p:txEl>
                                              <p:pRg st="8" end="8"/>
                                            </p:txEl>
                                          </p:spTgt>
                                        </p:tgtEl>
                                        <p:attrNameLst>
                                          <p:attrName>style.visibility</p:attrName>
                                        </p:attrNameLst>
                                      </p:cBhvr>
                                      <p:to>
                                        <p:strVal val="visible"/>
                                      </p:to>
                                    </p:set>
                                    <p:animEffect transition="in" filter="box(in)">
                                      <p:cBhvr>
                                        <p:cTn id="53" dur="500"/>
                                        <p:tgtEl>
                                          <p:spTgt spid="17971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7123"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07935F48-B976-4679-85AA-C38F241903FF}"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39939" name="Rectangle 2"/>
          <p:cNvSpPr>
            <a:spLocks noGrp="1" noChangeArrowheads="1"/>
          </p:cNvSpPr>
          <p:nvPr>
            <p:ph type="title"/>
          </p:nvPr>
        </p:nvSpPr>
        <p:spPr/>
        <p:txBody>
          <a:bodyPr/>
          <a:lstStyle/>
          <a:p>
            <a:pPr eaLnBrk="1" hangingPunct="1"/>
            <a:r>
              <a:rPr lang="en-US" altLang="zh-CN" smtClean="0"/>
              <a:t>8.2.5</a:t>
            </a:r>
            <a:r>
              <a:rPr lang="zh-CN" altLang="en-US" smtClean="0"/>
              <a:t>函数的应用</a:t>
            </a:r>
            <a:endParaRPr lang="en-US" altLang="zh-CN" smtClean="0"/>
          </a:p>
        </p:txBody>
      </p:sp>
      <p:sp>
        <p:nvSpPr>
          <p:cNvPr id="1798147" name="Rectangle 3"/>
          <p:cNvSpPr>
            <a:spLocks noChangeArrowheads="1"/>
          </p:cNvSpPr>
          <p:nvPr/>
        </p:nvSpPr>
        <p:spPr bwMode="auto">
          <a:xfrm>
            <a:off x="539750" y="3417888"/>
            <a:ext cx="8216900" cy="2851150"/>
          </a:xfrm>
          <a:prstGeom prst="rect">
            <a:avLst/>
          </a:prstGeom>
          <a:noFill/>
          <a:ln w="9525">
            <a:noFill/>
            <a:miter lim="800000"/>
            <a:headEnd/>
            <a:tailEnd/>
          </a:ln>
          <a:effectLst/>
        </p:spPr>
        <p:txBody>
          <a:bodyPr lIns="36000" tIns="36000" rIns="36000" bIns="36000">
            <a:spAutoFit/>
          </a:bodyPr>
          <a:lstStyle/>
          <a:p>
            <a:pPr marL="342900" indent="-342900" eaLnBrk="1" hangingPunct="1">
              <a:lnSpc>
                <a:spcPct val="130000"/>
              </a:lnSpc>
              <a:buClr>
                <a:srgbClr val="00FF00"/>
              </a:buClr>
              <a:buFont typeface="Wingdings" pitchFamily="2" charset="2"/>
              <a:buNone/>
              <a:defRPr/>
            </a:pPr>
            <a:r>
              <a:rPr kumimoji="1" lang="zh-CN" altLang="en-US" sz="2800" b="1">
                <a:solidFill>
                  <a:srgbClr val="0000CC"/>
                </a:solidFill>
                <a:effectLst>
                  <a:outerShdw blurRad="38100" dist="38100" dir="2700000" algn="tl">
                    <a:srgbClr val="000000"/>
                  </a:outerShdw>
                </a:effectLst>
                <a:latin typeface="黑体" pitchFamily="2" charset="-122"/>
                <a:ea typeface="黑体" pitchFamily="2" charset="-122"/>
              </a:rPr>
              <a:t>解</a:t>
            </a:r>
            <a:r>
              <a:rPr kumimoji="1" lang="zh-CN" altLang="en-US" sz="2800" b="1">
                <a:solidFill>
                  <a:schemeClr val="tx1"/>
                </a:solidFill>
                <a:latin typeface="黑体" pitchFamily="2" charset="-122"/>
                <a:ea typeface="黑体" pitchFamily="2" charset="-122"/>
              </a:rPr>
              <a:t> </a:t>
            </a:r>
            <a:r>
              <a:rPr kumimoji="1" lang="en-US" altLang="zh-CN" sz="2800" b="1">
                <a:solidFill>
                  <a:srgbClr val="000000"/>
                </a:solidFill>
                <a:latin typeface="黑体" pitchFamily="2" charset="-122"/>
                <a:ea typeface="黑体" pitchFamily="2" charset="-122"/>
              </a:rPr>
              <a:t>P(A</a:t>
            </a:r>
            <a:r>
              <a:rPr kumimoji="1" lang="en-US" altLang="zh-CN" sz="2800" b="1" baseline="-25000">
                <a:solidFill>
                  <a:srgbClr val="000000"/>
                </a:solidFill>
                <a:latin typeface="黑体" pitchFamily="2" charset="-122"/>
                <a:ea typeface="黑体" pitchFamily="2" charset="-122"/>
              </a:rPr>
              <a:t>n</a:t>
            </a:r>
            <a:r>
              <a:rPr kumimoji="1" lang="en-US" altLang="zh-CN" sz="2800" b="1">
                <a:solidFill>
                  <a:srgbClr val="000000"/>
                </a:solidFill>
                <a:latin typeface="黑体" pitchFamily="2" charset="-122"/>
                <a:ea typeface="黑体" pitchFamily="2" charset="-122"/>
              </a:rPr>
              <a:t>)</a:t>
            </a:r>
            <a:r>
              <a:rPr kumimoji="1" lang="zh-CN" altLang="en-US" sz="2800" b="1">
                <a:solidFill>
                  <a:srgbClr val="000000"/>
                </a:solidFill>
                <a:latin typeface="黑体" pitchFamily="2" charset="-122"/>
                <a:ea typeface="黑体" pitchFamily="2" charset="-122"/>
              </a:rPr>
              <a:t>到</a:t>
            </a:r>
            <a:r>
              <a:rPr kumimoji="1" lang="en-US" altLang="zh-CN" sz="2800" b="1">
                <a:solidFill>
                  <a:srgbClr val="000000"/>
                </a:solidFill>
                <a:latin typeface="黑体" pitchFamily="2" charset="-122"/>
                <a:ea typeface="黑体" pitchFamily="2" charset="-122"/>
              </a:rPr>
              <a:t>B</a:t>
            </a:r>
            <a:r>
              <a:rPr kumimoji="1" lang="en-US" altLang="zh-CN" sz="2800" b="1" baseline="-25000">
                <a:solidFill>
                  <a:srgbClr val="000000"/>
                </a:solidFill>
                <a:latin typeface="黑体" pitchFamily="2" charset="-122"/>
                <a:ea typeface="黑体" pitchFamily="2" charset="-122"/>
              </a:rPr>
              <a:t>n</a:t>
            </a:r>
            <a:r>
              <a:rPr kumimoji="1" lang="zh-CN" altLang="en-US" sz="2800" b="1">
                <a:solidFill>
                  <a:srgbClr val="000000"/>
                </a:solidFill>
                <a:latin typeface="黑体" pitchFamily="2" charset="-122"/>
                <a:ea typeface="黑体" pitchFamily="2" charset="-122"/>
              </a:rPr>
              <a:t>可以按照如下的方式建立关系：对任意</a:t>
            </a:r>
            <a:r>
              <a:rPr kumimoji="1" lang="en-US" altLang="zh-CN" sz="2800" b="1">
                <a:solidFill>
                  <a:srgbClr val="000000"/>
                </a:solidFill>
                <a:latin typeface="黑体" pitchFamily="2" charset="-122"/>
                <a:ea typeface="黑体" pitchFamily="2" charset="-122"/>
              </a:rPr>
              <a:t>S</a:t>
            </a:r>
            <a:r>
              <a:rPr lang="en-US" altLang="zh-CN" sz="2800" b="1">
                <a:solidFill>
                  <a:srgbClr val="000000"/>
                </a:solidFill>
                <a:latin typeface="黑体" pitchFamily="2" charset="-122"/>
                <a:ea typeface="黑体" pitchFamily="2" charset="-122"/>
              </a:rPr>
              <a:t>∈P</a:t>
            </a:r>
            <a:r>
              <a:rPr lang="en-US" altLang="zh-CN" sz="2800" b="1" noProof="1">
                <a:solidFill>
                  <a:srgbClr val="000000"/>
                </a:solidFill>
                <a:latin typeface="黑体" pitchFamily="2" charset="-122"/>
                <a:ea typeface="黑体" pitchFamily="2" charset="-122"/>
              </a:rPr>
              <a:t>(A</a:t>
            </a:r>
            <a:r>
              <a:rPr lang="en-US" altLang="zh-CN" sz="2800" b="1" baseline="-25000">
                <a:solidFill>
                  <a:srgbClr val="000000"/>
                </a:solidFill>
                <a:latin typeface="黑体" pitchFamily="2" charset="-122"/>
                <a:ea typeface="黑体" pitchFamily="2" charset="-122"/>
              </a:rPr>
              <a:t>n</a:t>
            </a:r>
            <a:r>
              <a:rPr lang="en-US" altLang="zh-CN" sz="2800" b="1">
                <a:solidFill>
                  <a:srgbClr val="000000"/>
                </a:solidFill>
                <a:latin typeface="黑体" pitchFamily="2" charset="-122"/>
                <a:ea typeface="黑体" pitchFamily="2" charset="-122"/>
              </a:rPr>
              <a:t>)</a:t>
            </a:r>
            <a:r>
              <a:rPr lang="zh-CN" altLang="en-US" sz="2800" b="1">
                <a:solidFill>
                  <a:srgbClr val="000000"/>
                </a:solidFill>
                <a:latin typeface="黑体" pitchFamily="2" charset="-122"/>
                <a:ea typeface="黑体" pitchFamily="2" charset="-122"/>
              </a:rPr>
              <a:t>，令</a:t>
            </a:r>
          </a:p>
          <a:p>
            <a:pPr marL="342900" indent="-342900" algn="ctr" eaLnBrk="1" hangingPunct="1">
              <a:lnSpc>
                <a:spcPct val="130000"/>
              </a:lnSpc>
              <a:buClr>
                <a:srgbClr val="00FF00"/>
              </a:buClr>
              <a:buFont typeface="Wingdings" pitchFamily="2" charset="2"/>
              <a:buNone/>
              <a:defRPr/>
            </a:pPr>
            <a:r>
              <a:rPr kumimoji="1" lang="en-US" altLang="zh-CN" sz="2800" b="1">
                <a:solidFill>
                  <a:schemeClr val="tx1"/>
                </a:solidFill>
                <a:latin typeface="黑体" pitchFamily="2" charset="-122"/>
                <a:ea typeface="黑体" pitchFamily="2" charset="-122"/>
              </a:rPr>
              <a:t>f(S)</a:t>
            </a:r>
            <a:r>
              <a:rPr kumimoji="1" lang="zh-CN" altLang="en-US" sz="2800" b="1">
                <a:solidFill>
                  <a:schemeClr val="tx1"/>
                </a:solidFill>
                <a:latin typeface="黑体" pitchFamily="2" charset="-122"/>
                <a:ea typeface="黑体" pitchFamily="2" charset="-122"/>
              </a:rPr>
              <a:t>＝</a:t>
            </a:r>
            <a:r>
              <a:rPr kumimoji="1" lang="en-US" altLang="zh-CN" sz="2800" b="1">
                <a:solidFill>
                  <a:schemeClr val="tx1"/>
                </a:solidFill>
                <a:latin typeface="黑体" pitchFamily="2" charset="-122"/>
                <a:ea typeface="黑体" pitchFamily="2" charset="-122"/>
              </a:rPr>
              <a:t>b</a:t>
            </a:r>
            <a:r>
              <a:rPr kumimoji="1" lang="en-US" altLang="zh-CN" sz="2800" b="1" baseline="-25000">
                <a:solidFill>
                  <a:schemeClr val="tx1"/>
                </a:solidFill>
                <a:latin typeface="黑体" pitchFamily="2" charset="-122"/>
                <a:ea typeface="黑体" pitchFamily="2" charset="-122"/>
              </a:rPr>
              <a:t>1</a:t>
            </a:r>
            <a:r>
              <a:rPr kumimoji="1" lang="en-US" altLang="zh-CN" sz="2800" b="1">
                <a:solidFill>
                  <a:schemeClr val="tx1"/>
                </a:solidFill>
                <a:latin typeface="黑体" pitchFamily="2" charset="-122"/>
                <a:ea typeface="黑体" pitchFamily="2" charset="-122"/>
              </a:rPr>
              <a:t>b</a:t>
            </a:r>
            <a:r>
              <a:rPr kumimoji="1" lang="en-US" altLang="zh-CN" sz="2800" b="1" baseline="-25000">
                <a:solidFill>
                  <a:schemeClr val="tx1"/>
                </a:solidFill>
                <a:latin typeface="黑体" pitchFamily="2" charset="-122"/>
                <a:ea typeface="黑体" pitchFamily="2" charset="-122"/>
              </a:rPr>
              <a:t>2</a:t>
            </a:r>
            <a:r>
              <a:rPr kumimoji="1" lang="en-US" altLang="zh-CN" sz="2800" b="1">
                <a:solidFill>
                  <a:schemeClr val="tx1"/>
                </a:solidFill>
                <a:latin typeface="黑体" pitchFamily="2" charset="-122"/>
                <a:ea typeface="黑体" pitchFamily="2" charset="-122"/>
              </a:rPr>
              <a:t>b</a:t>
            </a:r>
            <a:r>
              <a:rPr kumimoji="1" lang="en-US" altLang="zh-CN" sz="2800" b="1" baseline="-25000">
                <a:solidFill>
                  <a:schemeClr val="tx1"/>
                </a:solidFill>
                <a:latin typeface="黑体" pitchFamily="2" charset="-122"/>
                <a:ea typeface="黑体" pitchFamily="2" charset="-122"/>
              </a:rPr>
              <a:t>3</a:t>
            </a:r>
            <a:r>
              <a:rPr kumimoji="1" lang="en-US" altLang="zh-CN" sz="2800" b="1">
                <a:solidFill>
                  <a:schemeClr val="tx1"/>
                </a:solidFill>
                <a:latin typeface="Times New Roman"/>
                <a:ea typeface="黑体" pitchFamily="2" charset="-122"/>
              </a:rPr>
              <a:t>…</a:t>
            </a:r>
            <a:r>
              <a:rPr kumimoji="1" lang="en-US" altLang="zh-CN" sz="2800" b="1">
                <a:solidFill>
                  <a:schemeClr val="tx1"/>
                </a:solidFill>
                <a:latin typeface="黑体" pitchFamily="2" charset="-122"/>
                <a:ea typeface="黑体" pitchFamily="2" charset="-122"/>
              </a:rPr>
              <a:t>b</a:t>
            </a:r>
            <a:r>
              <a:rPr kumimoji="1" lang="en-US" altLang="zh-CN" sz="2800" b="1" baseline="-25000">
                <a:solidFill>
                  <a:schemeClr val="tx1"/>
                </a:solidFill>
                <a:latin typeface="黑体" pitchFamily="2" charset="-122"/>
                <a:ea typeface="黑体" pitchFamily="2" charset="-122"/>
              </a:rPr>
              <a:t>n</a:t>
            </a:r>
            <a:r>
              <a:rPr kumimoji="1" lang="zh-CN" altLang="en-US" sz="2800" b="1">
                <a:solidFill>
                  <a:schemeClr val="tx1"/>
                </a:solidFill>
                <a:latin typeface="黑体" pitchFamily="2" charset="-122"/>
                <a:ea typeface="黑体" pitchFamily="2" charset="-122"/>
              </a:rPr>
              <a:t>，</a:t>
            </a:r>
          </a:p>
          <a:p>
            <a:pPr marL="342900" indent="-342900" eaLnBrk="1" hangingPunct="1">
              <a:lnSpc>
                <a:spcPct val="130000"/>
              </a:lnSpc>
              <a:buClr>
                <a:srgbClr val="00FF00"/>
              </a:buClr>
              <a:buFont typeface="Wingdings" pitchFamily="2" charset="2"/>
              <a:buNone/>
              <a:defRPr/>
            </a:pPr>
            <a:r>
              <a:rPr kumimoji="1" lang="zh-CN" altLang="en-US" sz="2800" b="1">
                <a:solidFill>
                  <a:srgbClr val="000000"/>
                </a:solidFill>
                <a:latin typeface="黑体" pitchFamily="2" charset="-122"/>
                <a:ea typeface="黑体" pitchFamily="2" charset="-122"/>
              </a:rPr>
              <a:t>其中：</a:t>
            </a:r>
          </a:p>
          <a:p>
            <a:pPr marL="342900" indent="-342900" eaLnBrk="1" hangingPunct="1">
              <a:lnSpc>
                <a:spcPct val="130000"/>
              </a:lnSpc>
              <a:buClr>
                <a:srgbClr val="00FF00"/>
              </a:buClr>
              <a:buFont typeface="Wingdings" pitchFamily="2" charset="2"/>
              <a:buNone/>
              <a:defRPr/>
            </a:pPr>
            <a:endParaRPr kumimoji="1" lang="zh-CN" altLang="en-US" sz="2800" b="1">
              <a:solidFill>
                <a:srgbClr val="0000CC"/>
              </a:solidFill>
              <a:latin typeface="黑体" pitchFamily="2" charset="-122"/>
              <a:ea typeface="黑体" pitchFamily="2" charset="-122"/>
            </a:endParaRPr>
          </a:p>
        </p:txBody>
      </p:sp>
      <p:graphicFrame>
        <p:nvGraphicFramePr>
          <p:cNvPr id="1798148" name="Object 4"/>
          <p:cNvGraphicFramePr>
            <a:graphicFrameLocks noChangeAspect="1"/>
          </p:cNvGraphicFramePr>
          <p:nvPr/>
        </p:nvGraphicFramePr>
        <p:xfrm>
          <a:off x="2097088" y="5329238"/>
          <a:ext cx="5570537" cy="1195387"/>
        </p:xfrm>
        <a:graphic>
          <a:graphicData uri="http://schemas.openxmlformats.org/presentationml/2006/ole">
            <mc:AlternateContent xmlns:mc="http://schemas.openxmlformats.org/markup-compatibility/2006">
              <mc:Choice xmlns:v="urn:schemas-microsoft-com:vml" Requires="v">
                <p:oleObj spid="_x0000_s39945" name="Equation" r:id="rId3" imgW="2065074" imgH="434340" progId="Equation.DSMT4">
                  <p:embed/>
                </p:oleObj>
              </mc:Choice>
              <mc:Fallback>
                <p:oleObj name="Equation" r:id="rId3" imgW="2065074" imgH="4343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7088" y="5329238"/>
                        <a:ext cx="5570537" cy="1195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98149" name="Rectangle 5"/>
          <p:cNvSpPr>
            <a:spLocks noChangeArrowheads="1"/>
          </p:cNvSpPr>
          <p:nvPr/>
        </p:nvSpPr>
        <p:spPr bwMode="auto">
          <a:xfrm>
            <a:off x="539750" y="1328738"/>
            <a:ext cx="8216900" cy="1868487"/>
          </a:xfrm>
          <a:prstGeom prst="rect">
            <a:avLst/>
          </a:prstGeom>
          <a:noFill/>
          <a:ln w="9525">
            <a:noFill/>
            <a:miter lim="800000"/>
            <a:headEnd/>
            <a:tailEnd/>
          </a:ln>
          <a:effectLst/>
        </p:spPr>
        <p:txBody>
          <a:bodyPr lIns="36000" tIns="36000" rIns="36000" bIns="36000">
            <a:spAutoFit/>
          </a:bodyPr>
          <a:lstStyle/>
          <a:p>
            <a:pPr marL="342900" indent="-342900" eaLnBrk="1" hangingPunct="1">
              <a:lnSpc>
                <a:spcPct val="140000"/>
              </a:lnSpc>
              <a:buClr>
                <a:srgbClr val="00FF00"/>
              </a:buClr>
              <a:buFont typeface="Wingdings" pitchFamily="2" charset="2"/>
              <a:buNone/>
              <a:defRPr/>
            </a:pPr>
            <a:r>
              <a:rPr lang="zh-CN" altLang="en-US" sz="2800" b="1">
                <a:effectLst>
                  <a:outerShdw blurRad="38100" dist="38100" dir="2700000" algn="tl">
                    <a:srgbClr val="000000"/>
                  </a:outerShdw>
                </a:effectLst>
                <a:latin typeface="黑体" pitchFamily="2" charset="-122"/>
                <a:ea typeface="黑体" pitchFamily="2" charset="-122"/>
              </a:rPr>
              <a:t>例</a:t>
            </a:r>
            <a:r>
              <a:rPr lang="en-US" altLang="zh-CN" sz="2800" b="1">
                <a:effectLst>
                  <a:outerShdw blurRad="38100" dist="38100" dir="2700000" algn="tl">
                    <a:srgbClr val="000000"/>
                  </a:outerShdw>
                </a:effectLst>
                <a:latin typeface="黑体" pitchFamily="2" charset="-122"/>
                <a:ea typeface="黑体" pitchFamily="2" charset="-122"/>
              </a:rPr>
              <a:t>8.2.11 </a:t>
            </a:r>
            <a:r>
              <a:rPr kumimoji="1" lang="zh-CN" altLang="en-US" sz="2800" b="1">
                <a:solidFill>
                  <a:srgbClr val="000000"/>
                </a:solidFill>
                <a:latin typeface="黑体" pitchFamily="2" charset="-122"/>
                <a:ea typeface="黑体" pitchFamily="2" charset="-122"/>
              </a:rPr>
              <a:t>设</a:t>
            </a:r>
            <a:r>
              <a:rPr kumimoji="1" lang="en-US" altLang="zh-CN" sz="2800" b="1">
                <a:solidFill>
                  <a:srgbClr val="000000"/>
                </a:solidFill>
                <a:latin typeface="黑体" pitchFamily="2" charset="-122"/>
                <a:ea typeface="黑体" pitchFamily="2" charset="-122"/>
              </a:rPr>
              <a:t>A</a:t>
            </a:r>
            <a:r>
              <a:rPr kumimoji="1" lang="en-US" altLang="zh-CN" sz="2800" b="1" baseline="-25000">
                <a:solidFill>
                  <a:srgbClr val="000000"/>
                </a:solidFill>
                <a:latin typeface="黑体" pitchFamily="2" charset="-122"/>
                <a:ea typeface="黑体" pitchFamily="2" charset="-122"/>
              </a:rPr>
              <a:t>n</a:t>
            </a:r>
            <a:r>
              <a:rPr kumimoji="1" lang="zh-CN" altLang="en-US" sz="2800" b="1">
                <a:solidFill>
                  <a:srgbClr val="000000"/>
                </a:solidFill>
                <a:latin typeface="黑体" pitchFamily="2" charset="-122"/>
                <a:ea typeface="黑体" pitchFamily="2" charset="-122"/>
              </a:rPr>
              <a:t>＝</a:t>
            </a:r>
            <a:r>
              <a:rPr kumimoji="1" lang="en-US" altLang="zh-CN" sz="2800" b="1">
                <a:solidFill>
                  <a:srgbClr val="000000"/>
                </a:solidFill>
                <a:latin typeface="黑体" pitchFamily="2" charset="-122"/>
                <a:ea typeface="黑体" pitchFamily="2" charset="-122"/>
              </a:rPr>
              <a:t>{a</a:t>
            </a:r>
            <a:r>
              <a:rPr kumimoji="1" lang="en-US" altLang="zh-CN" sz="2800" b="1" baseline="-25000">
                <a:solidFill>
                  <a:srgbClr val="000000"/>
                </a:solidFill>
                <a:latin typeface="黑体" pitchFamily="2" charset="-122"/>
                <a:ea typeface="黑体" pitchFamily="2" charset="-122"/>
              </a:rPr>
              <a:t>1</a:t>
            </a:r>
            <a:r>
              <a:rPr kumimoji="1" lang="en-US" altLang="zh-CN" sz="2800" b="1">
                <a:solidFill>
                  <a:srgbClr val="000000"/>
                </a:solidFill>
                <a:latin typeface="黑体" pitchFamily="2" charset="-122"/>
                <a:ea typeface="黑体" pitchFamily="2" charset="-122"/>
              </a:rPr>
              <a:t>,a</a:t>
            </a:r>
            <a:r>
              <a:rPr kumimoji="1" lang="en-US" altLang="zh-CN" sz="2800" b="1" baseline="-25000">
                <a:solidFill>
                  <a:srgbClr val="000000"/>
                </a:solidFill>
                <a:latin typeface="黑体" pitchFamily="2" charset="-122"/>
                <a:ea typeface="黑体" pitchFamily="2" charset="-122"/>
              </a:rPr>
              <a:t>2</a:t>
            </a:r>
            <a:r>
              <a:rPr kumimoji="1" lang="en-US" altLang="zh-CN" sz="2800" b="1">
                <a:solidFill>
                  <a:srgbClr val="000000"/>
                </a:solidFill>
                <a:latin typeface="黑体" pitchFamily="2" charset="-122"/>
                <a:ea typeface="黑体" pitchFamily="2" charset="-122"/>
              </a:rPr>
              <a:t>,a</a:t>
            </a:r>
            <a:r>
              <a:rPr kumimoji="1" lang="en-US" altLang="zh-CN" sz="2800" b="1" baseline="-25000">
                <a:solidFill>
                  <a:srgbClr val="000000"/>
                </a:solidFill>
                <a:latin typeface="黑体" pitchFamily="2" charset="-122"/>
                <a:ea typeface="黑体" pitchFamily="2" charset="-122"/>
              </a:rPr>
              <a:t>3</a:t>
            </a:r>
            <a:r>
              <a:rPr kumimoji="1" lang="en-US" altLang="zh-CN" sz="2800" b="1">
                <a:solidFill>
                  <a:srgbClr val="000000"/>
                </a:solidFill>
                <a:latin typeface="黑体" pitchFamily="2" charset="-122"/>
                <a:ea typeface="黑体" pitchFamily="2" charset="-122"/>
              </a:rPr>
              <a:t>,</a:t>
            </a:r>
            <a:r>
              <a:rPr kumimoji="1" lang="en-US" altLang="zh-CN" sz="2800" b="1">
                <a:solidFill>
                  <a:srgbClr val="000000"/>
                </a:solidFill>
                <a:latin typeface="Times New Roman"/>
                <a:ea typeface="黑体" pitchFamily="2" charset="-122"/>
              </a:rPr>
              <a:t>…</a:t>
            </a:r>
            <a:r>
              <a:rPr kumimoji="1" lang="en-US" altLang="zh-CN" sz="2800" b="1">
                <a:solidFill>
                  <a:srgbClr val="000000"/>
                </a:solidFill>
                <a:latin typeface="黑体" pitchFamily="2" charset="-122"/>
                <a:ea typeface="黑体" pitchFamily="2" charset="-122"/>
              </a:rPr>
              <a:t>,a</a:t>
            </a:r>
            <a:r>
              <a:rPr kumimoji="1" lang="en-US" altLang="zh-CN" sz="2800" b="1" baseline="-25000">
                <a:solidFill>
                  <a:srgbClr val="000000"/>
                </a:solidFill>
                <a:latin typeface="黑体" pitchFamily="2" charset="-122"/>
                <a:ea typeface="黑体" pitchFamily="2" charset="-122"/>
              </a:rPr>
              <a:t>n</a:t>
            </a:r>
            <a:r>
              <a:rPr kumimoji="1" lang="en-US" altLang="zh-CN" sz="2800" b="1">
                <a:solidFill>
                  <a:srgbClr val="000000"/>
                </a:solidFill>
                <a:latin typeface="黑体" pitchFamily="2" charset="-122"/>
                <a:ea typeface="黑体" pitchFamily="2" charset="-122"/>
              </a:rPr>
              <a:t>}</a:t>
            </a:r>
            <a:r>
              <a:rPr kumimoji="1" lang="zh-CN" altLang="en-US" sz="2800" b="1">
                <a:solidFill>
                  <a:srgbClr val="000000"/>
                </a:solidFill>
                <a:latin typeface="黑体" pitchFamily="2" charset="-122"/>
                <a:ea typeface="黑体" pitchFamily="2" charset="-122"/>
              </a:rPr>
              <a:t>是</a:t>
            </a:r>
            <a:r>
              <a:rPr kumimoji="1" lang="en-US" altLang="zh-CN" sz="2800" b="1">
                <a:solidFill>
                  <a:srgbClr val="000000"/>
                </a:solidFill>
                <a:latin typeface="黑体" pitchFamily="2" charset="-122"/>
                <a:ea typeface="黑体" pitchFamily="2" charset="-122"/>
              </a:rPr>
              <a:t>n</a:t>
            </a:r>
            <a:r>
              <a:rPr kumimoji="1" lang="zh-CN" altLang="en-US" sz="2800" b="1">
                <a:solidFill>
                  <a:srgbClr val="000000"/>
                </a:solidFill>
                <a:latin typeface="黑体" pitchFamily="2" charset="-122"/>
                <a:ea typeface="黑体" pitchFamily="2" charset="-122"/>
              </a:rPr>
              <a:t>个元素的有限集，</a:t>
            </a:r>
            <a:r>
              <a:rPr kumimoji="1" lang="en-US" altLang="zh-CN" sz="2800" b="1">
                <a:solidFill>
                  <a:srgbClr val="000000"/>
                </a:solidFill>
                <a:latin typeface="黑体" pitchFamily="2" charset="-122"/>
                <a:ea typeface="黑体" pitchFamily="2" charset="-122"/>
              </a:rPr>
              <a:t>B</a:t>
            </a:r>
            <a:r>
              <a:rPr kumimoji="1" lang="en-US" altLang="zh-CN" sz="2800" b="1" baseline="-25000">
                <a:solidFill>
                  <a:srgbClr val="000000"/>
                </a:solidFill>
                <a:latin typeface="黑体" pitchFamily="2" charset="-122"/>
                <a:ea typeface="黑体" pitchFamily="2" charset="-122"/>
              </a:rPr>
              <a:t>n</a:t>
            </a:r>
            <a:r>
              <a:rPr kumimoji="1" lang="zh-CN" altLang="en-US" sz="2800" b="1">
                <a:solidFill>
                  <a:srgbClr val="000000"/>
                </a:solidFill>
                <a:latin typeface="黑体" pitchFamily="2" charset="-122"/>
                <a:ea typeface="黑体" pitchFamily="2" charset="-122"/>
              </a:rPr>
              <a:t>＝</a:t>
            </a:r>
            <a:r>
              <a:rPr kumimoji="1" lang="en-US" altLang="zh-CN" sz="2800" b="1">
                <a:solidFill>
                  <a:srgbClr val="000000"/>
                </a:solidFill>
                <a:latin typeface="黑体" pitchFamily="2" charset="-122"/>
                <a:ea typeface="黑体" pitchFamily="2" charset="-122"/>
              </a:rPr>
              <a:t>{b</a:t>
            </a:r>
            <a:r>
              <a:rPr kumimoji="1" lang="en-US" altLang="zh-CN" sz="2800" b="1" baseline="-25000">
                <a:solidFill>
                  <a:srgbClr val="000000"/>
                </a:solidFill>
                <a:latin typeface="黑体" pitchFamily="2" charset="-122"/>
                <a:ea typeface="黑体" pitchFamily="2" charset="-122"/>
              </a:rPr>
              <a:t>1 </a:t>
            </a:r>
            <a:r>
              <a:rPr kumimoji="1" lang="en-US" altLang="zh-CN" sz="2800" b="1">
                <a:solidFill>
                  <a:srgbClr val="000000"/>
                </a:solidFill>
                <a:latin typeface="黑体" pitchFamily="2" charset="-122"/>
                <a:ea typeface="黑体" pitchFamily="2" charset="-122"/>
              </a:rPr>
              <a:t>b</a:t>
            </a:r>
            <a:r>
              <a:rPr kumimoji="1" lang="en-US" altLang="zh-CN" sz="2800" b="1" baseline="-25000">
                <a:solidFill>
                  <a:srgbClr val="000000"/>
                </a:solidFill>
                <a:latin typeface="黑体" pitchFamily="2" charset="-122"/>
                <a:ea typeface="黑体" pitchFamily="2" charset="-122"/>
              </a:rPr>
              <a:t>2</a:t>
            </a:r>
            <a:r>
              <a:rPr kumimoji="1" lang="en-US" altLang="zh-CN" sz="2800" b="1">
                <a:solidFill>
                  <a:srgbClr val="000000"/>
                </a:solidFill>
                <a:latin typeface="黑体" pitchFamily="2" charset="-122"/>
                <a:ea typeface="黑体" pitchFamily="2" charset="-122"/>
              </a:rPr>
              <a:t>b</a:t>
            </a:r>
            <a:r>
              <a:rPr kumimoji="1" lang="en-US" altLang="zh-CN" sz="2800" b="1" baseline="-25000">
                <a:solidFill>
                  <a:srgbClr val="000000"/>
                </a:solidFill>
                <a:latin typeface="黑体" pitchFamily="2" charset="-122"/>
                <a:ea typeface="黑体" pitchFamily="2" charset="-122"/>
              </a:rPr>
              <a:t>3</a:t>
            </a:r>
            <a:r>
              <a:rPr kumimoji="1" lang="en-US" altLang="zh-CN" sz="2800" b="1">
                <a:solidFill>
                  <a:srgbClr val="000000"/>
                </a:solidFill>
                <a:latin typeface="Times New Roman"/>
                <a:ea typeface="黑体" pitchFamily="2" charset="-122"/>
              </a:rPr>
              <a:t>…</a:t>
            </a:r>
            <a:r>
              <a:rPr kumimoji="1" lang="en-US" altLang="zh-CN" sz="2800" b="1">
                <a:solidFill>
                  <a:srgbClr val="000000"/>
                </a:solidFill>
                <a:latin typeface="黑体" pitchFamily="2" charset="-122"/>
                <a:ea typeface="黑体" pitchFamily="2" charset="-122"/>
              </a:rPr>
              <a:t>b</a:t>
            </a:r>
            <a:r>
              <a:rPr kumimoji="1" lang="en-US" altLang="zh-CN" sz="2800" b="1" baseline="-25000">
                <a:solidFill>
                  <a:srgbClr val="000000"/>
                </a:solidFill>
                <a:latin typeface="黑体" pitchFamily="2" charset="-122"/>
                <a:ea typeface="黑体" pitchFamily="2" charset="-122"/>
              </a:rPr>
              <a:t>n</a:t>
            </a:r>
            <a:r>
              <a:rPr kumimoji="1" lang="en-US" altLang="zh-CN" sz="2800" b="1">
                <a:solidFill>
                  <a:srgbClr val="000000"/>
                </a:solidFill>
                <a:latin typeface="黑体" pitchFamily="2" charset="-122"/>
                <a:ea typeface="黑体" pitchFamily="2" charset="-122"/>
              </a:rPr>
              <a:t>|b</a:t>
            </a:r>
            <a:r>
              <a:rPr kumimoji="1" lang="en-US" altLang="zh-CN" sz="2800" b="1" baseline="-25000">
                <a:solidFill>
                  <a:srgbClr val="000000"/>
                </a:solidFill>
                <a:latin typeface="黑体" pitchFamily="2" charset="-122"/>
                <a:ea typeface="黑体" pitchFamily="2" charset="-122"/>
              </a:rPr>
              <a:t>i</a:t>
            </a:r>
            <a:r>
              <a:rPr kumimoji="1" lang="en-US" altLang="zh-CN" sz="2800" b="1">
                <a:solidFill>
                  <a:srgbClr val="000000"/>
                </a:solidFill>
                <a:latin typeface="黑体" pitchFamily="2" charset="-122"/>
                <a:ea typeface="黑体" pitchFamily="2" charset="-122"/>
              </a:rPr>
              <a:t>∈{0,1}}</a:t>
            </a:r>
            <a:r>
              <a:rPr kumimoji="1" lang="zh-CN" altLang="en-US" sz="2800" b="1">
                <a:solidFill>
                  <a:srgbClr val="000000"/>
                </a:solidFill>
                <a:latin typeface="黑体" pitchFamily="2" charset="-122"/>
                <a:ea typeface="黑体" pitchFamily="2" charset="-122"/>
              </a:rPr>
              <a:t>，</a:t>
            </a:r>
            <a:r>
              <a:rPr kumimoji="1" lang="zh-CN" altLang="en-US" sz="2800" b="1">
                <a:latin typeface="黑体" pitchFamily="2" charset="-122"/>
                <a:ea typeface="黑体" pitchFamily="2" charset="-122"/>
              </a:rPr>
              <a:t>试建立</a:t>
            </a:r>
            <a:r>
              <a:rPr kumimoji="1" lang="en-US" altLang="en-US" sz="2800" b="1">
                <a:latin typeface="黑体" pitchFamily="2" charset="-122"/>
                <a:ea typeface="黑体" pitchFamily="2" charset="-122"/>
              </a:rPr>
              <a:t>P</a:t>
            </a:r>
            <a:r>
              <a:rPr kumimoji="1" lang="en-US" altLang="en-US" sz="2800" b="1" noProof="1">
                <a:latin typeface="黑体" pitchFamily="2" charset="-122"/>
                <a:ea typeface="黑体" pitchFamily="2" charset="-122"/>
              </a:rPr>
              <a:t>(</a:t>
            </a:r>
            <a:r>
              <a:rPr kumimoji="1" lang="en-US" altLang="zh-CN" sz="2800" b="1" noProof="1">
                <a:latin typeface="黑体" pitchFamily="2" charset="-122"/>
                <a:ea typeface="黑体" pitchFamily="2" charset="-122"/>
              </a:rPr>
              <a:t>A</a:t>
            </a:r>
            <a:r>
              <a:rPr kumimoji="1" lang="en-US" altLang="zh-CN" sz="2800" b="1" baseline="-25000">
                <a:latin typeface="黑体" pitchFamily="2" charset="-122"/>
                <a:ea typeface="黑体" pitchFamily="2" charset="-122"/>
              </a:rPr>
              <a:t>n</a:t>
            </a:r>
            <a:r>
              <a:rPr kumimoji="1" lang="en-US" altLang="zh-CN" sz="2800" b="1">
                <a:latin typeface="黑体" pitchFamily="2" charset="-122"/>
                <a:ea typeface="黑体" pitchFamily="2" charset="-122"/>
              </a:rPr>
              <a:t>)</a:t>
            </a:r>
            <a:r>
              <a:rPr kumimoji="1" lang="zh-CN" altLang="en-US" sz="2800" b="1">
                <a:latin typeface="黑体" pitchFamily="2" charset="-122"/>
                <a:ea typeface="黑体" pitchFamily="2" charset="-122"/>
              </a:rPr>
              <a:t>到</a:t>
            </a:r>
            <a:r>
              <a:rPr kumimoji="1" lang="en-US" altLang="zh-CN" sz="2800" b="1">
                <a:latin typeface="黑体" pitchFamily="2" charset="-122"/>
                <a:ea typeface="黑体" pitchFamily="2" charset="-122"/>
              </a:rPr>
              <a:t>B</a:t>
            </a:r>
            <a:r>
              <a:rPr kumimoji="1" lang="en-US" altLang="zh-CN" sz="2800" b="1" baseline="-25000">
                <a:latin typeface="黑体" pitchFamily="2" charset="-122"/>
                <a:ea typeface="黑体" pitchFamily="2" charset="-122"/>
              </a:rPr>
              <a:t>n</a:t>
            </a:r>
            <a:r>
              <a:rPr kumimoji="1" lang="zh-CN" altLang="en-US" sz="2800" b="1">
                <a:latin typeface="黑体" pitchFamily="2" charset="-122"/>
                <a:ea typeface="黑体" pitchFamily="2" charset="-122"/>
              </a:rPr>
              <a:t>的一个双射。</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98149"/>
                                        </p:tgtEl>
                                        <p:attrNameLst>
                                          <p:attrName>style.visibility</p:attrName>
                                        </p:attrNameLst>
                                      </p:cBhvr>
                                      <p:to>
                                        <p:strVal val="visible"/>
                                      </p:to>
                                    </p:set>
                                    <p:anim calcmode="lin" valueType="num">
                                      <p:cBhvr additive="base">
                                        <p:cTn id="7" dur="500" fill="hold"/>
                                        <p:tgtEl>
                                          <p:spTgt spid="1798149"/>
                                        </p:tgtEl>
                                        <p:attrNameLst>
                                          <p:attrName>ppt_x</p:attrName>
                                        </p:attrNameLst>
                                      </p:cBhvr>
                                      <p:tavLst>
                                        <p:tav tm="0">
                                          <p:val>
                                            <p:strVal val="#ppt_x"/>
                                          </p:val>
                                        </p:tav>
                                        <p:tav tm="100000">
                                          <p:val>
                                            <p:strVal val="#ppt_x"/>
                                          </p:val>
                                        </p:tav>
                                      </p:tavLst>
                                    </p:anim>
                                    <p:anim calcmode="lin" valueType="num">
                                      <p:cBhvr additive="base">
                                        <p:cTn id="8" dur="500" fill="hold"/>
                                        <p:tgtEl>
                                          <p:spTgt spid="179814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98147">
                                            <p:txEl>
                                              <p:pRg st="0" end="0"/>
                                            </p:txEl>
                                          </p:spTgt>
                                        </p:tgtEl>
                                        <p:attrNameLst>
                                          <p:attrName>style.visibility</p:attrName>
                                        </p:attrNameLst>
                                      </p:cBhvr>
                                      <p:to>
                                        <p:strVal val="visible"/>
                                      </p:to>
                                    </p:set>
                                    <p:anim calcmode="lin" valueType="num">
                                      <p:cBhvr additive="base">
                                        <p:cTn id="13" dur="500" fill="hold"/>
                                        <p:tgtEl>
                                          <p:spTgt spid="179814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98147">
                                            <p:txEl>
                                              <p:pRg st="0" end="0"/>
                                            </p:txEl>
                                          </p:spTgt>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1798147">
                                            <p:txEl>
                                              <p:pRg st="1" end="1"/>
                                            </p:txEl>
                                          </p:spTgt>
                                        </p:tgtEl>
                                        <p:attrNameLst>
                                          <p:attrName>style.visibility</p:attrName>
                                        </p:attrNameLst>
                                      </p:cBhvr>
                                      <p:to>
                                        <p:strVal val="visible"/>
                                      </p:to>
                                    </p:set>
                                    <p:anim calcmode="lin" valueType="num">
                                      <p:cBhvr additive="base">
                                        <p:cTn id="18" dur="500" fill="hold"/>
                                        <p:tgtEl>
                                          <p:spTgt spid="179814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798147">
                                            <p:txEl>
                                              <p:pRg st="1" end="1"/>
                                            </p:txEl>
                                          </p:spTgt>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1798147">
                                            <p:txEl>
                                              <p:pRg st="2" end="2"/>
                                            </p:txEl>
                                          </p:spTgt>
                                        </p:tgtEl>
                                        <p:attrNameLst>
                                          <p:attrName>style.visibility</p:attrName>
                                        </p:attrNameLst>
                                      </p:cBhvr>
                                      <p:to>
                                        <p:strVal val="visible"/>
                                      </p:to>
                                    </p:set>
                                    <p:anim calcmode="lin" valueType="num">
                                      <p:cBhvr additive="base">
                                        <p:cTn id="23" dur="500" fill="hold"/>
                                        <p:tgtEl>
                                          <p:spTgt spid="1798147">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798147">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798148"/>
                                        </p:tgtEl>
                                        <p:attrNameLst>
                                          <p:attrName>style.visibility</p:attrName>
                                        </p:attrNameLst>
                                      </p:cBhvr>
                                      <p:to>
                                        <p:strVal val="visible"/>
                                      </p:to>
                                    </p:set>
                                    <p:anim calcmode="lin" valueType="num">
                                      <p:cBhvr additive="base">
                                        <p:cTn id="27" dur="500" fill="hold"/>
                                        <p:tgtEl>
                                          <p:spTgt spid="1798148"/>
                                        </p:tgtEl>
                                        <p:attrNameLst>
                                          <p:attrName>ppt_x</p:attrName>
                                        </p:attrNameLst>
                                      </p:cBhvr>
                                      <p:tavLst>
                                        <p:tav tm="0">
                                          <p:val>
                                            <p:strVal val="#ppt_x"/>
                                          </p:val>
                                        </p:tav>
                                        <p:tav tm="100000">
                                          <p:val>
                                            <p:strVal val="#ppt_x"/>
                                          </p:val>
                                        </p:tav>
                                      </p:tavLst>
                                    </p:anim>
                                    <p:anim calcmode="lin" valueType="num">
                                      <p:cBhvr additive="base">
                                        <p:cTn id="28" dur="500" fill="hold"/>
                                        <p:tgtEl>
                                          <p:spTgt spid="17981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8147" grpId="0" build="p" autoUpdateAnimBg="0"/>
      <p:bldP spid="1798149"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E52BCC77-C7E5-432B-954D-4F54BCD27AA6}"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1799170" name="Rectangle 2"/>
          <p:cNvSpPr>
            <a:spLocks noGrp="1" noChangeArrowheads="1"/>
          </p:cNvSpPr>
          <p:nvPr>
            <p:ph type="body" idx="1"/>
          </p:nvPr>
        </p:nvSpPr>
        <p:spPr>
          <a:xfrm>
            <a:off x="539750" y="1341438"/>
            <a:ext cx="8216900" cy="4960937"/>
          </a:xfrm>
        </p:spPr>
        <p:txBody>
          <a:bodyPr/>
          <a:lstStyle/>
          <a:p>
            <a:pPr marL="0" indent="0" eaLnBrk="1" hangingPunct="1">
              <a:spcBef>
                <a:spcPct val="15000"/>
              </a:spcBef>
              <a:buFont typeface="Wingdings" panose="05000000000000000000" pitchFamily="2" charset="2"/>
              <a:buNone/>
            </a:pPr>
            <a:r>
              <a:rPr lang="zh-CN" altLang="en-US" dirty="0" smtClean="0">
                <a:solidFill>
                  <a:srgbClr val="FF9900"/>
                </a:solidFill>
              </a:rPr>
              <a:t>（</a:t>
            </a:r>
            <a:r>
              <a:rPr lang="en-US" altLang="zh-CN" dirty="0" smtClean="0">
                <a:solidFill>
                  <a:srgbClr val="FF9900"/>
                </a:solidFill>
              </a:rPr>
              <a:t>2</a:t>
            </a:r>
            <a:r>
              <a:rPr lang="zh-CN" altLang="en-US" dirty="0" smtClean="0">
                <a:solidFill>
                  <a:srgbClr val="FF9900"/>
                </a:solidFill>
              </a:rPr>
              <a:t>）证明</a:t>
            </a:r>
            <a:r>
              <a:rPr lang="en-US" altLang="zh-CN" dirty="0" smtClean="0"/>
              <a:t>f</a:t>
            </a:r>
            <a:r>
              <a:rPr lang="zh-CN" altLang="en-US" dirty="0" smtClean="0"/>
              <a:t>是双射。</a:t>
            </a:r>
          </a:p>
          <a:p>
            <a:pPr marL="0" indent="0" eaLnBrk="1" hangingPunct="1">
              <a:spcBef>
                <a:spcPct val="15000"/>
              </a:spcBef>
              <a:buFont typeface="Wingdings" panose="05000000000000000000" pitchFamily="2" charset="2"/>
              <a:buNone/>
            </a:pPr>
            <a:r>
              <a:rPr lang="en-US" altLang="zh-CN" dirty="0" smtClean="0"/>
              <a:t>  </a:t>
            </a:r>
            <a:r>
              <a:rPr lang="en-US" altLang="zh-CN" dirty="0" smtClean="0">
                <a:solidFill>
                  <a:srgbClr val="00FF00"/>
                </a:solidFill>
              </a:rPr>
              <a:t>1)</a:t>
            </a:r>
            <a:r>
              <a:rPr lang="zh-CN" altLang="en-US" dirty="0" smtClean="0">
                <a:solidFill>
                  <a:srgbClr val="0000FF"/>
                </a:solidFill>
              </a:rPr>
              <a:t>证</a:t>
            </a:r>
            <a:r>
              <a:rPr lang="en-US" altLang="zh-CN" dirty="0" smtClean="0">
                <a:solidFill>
                  <a:srgbClr val="0000FF"/>
                </a:solidFill>
              </a:rPr>
              <a:t>f</a:t>
            </a:r>
            <a:r>
              <a:rPr lang="zh-CN" altLang="en-US" dirty="0" smtClean="0">
                <a:solidFill>
                  <a:srgbClr val="0000FF"/>
                </a:solidFill>
              </a:rPr>
              <a:t>是映射。</a:t>
            </a:r>
            <a:r>
              <a:rPr lang="zh-CN" altLang="en-US" dirty="0" smtClean="0"/>
              <a:t>显然，</a:t>
            </a:r>
            <a:r>
              <a:rPr lang="en-US" altLang="zh-CN" dirty="0" smtClean="0"/>
              <a:t>f</a:t>
            </a:r>
            <a:r>
              <a:rPr lang="zh-CN" altLang="en-US" dirty="0" smtClean="0"/>
              <a:t>是</a:t>
            </a:r>
            <a:r>
              <a:rPr lang="en-US" altLang="zh-CN" dirty="0" smtClean="0"/>
              <a:t>P(A</a:t>
            </a:r>
            <a:r>
              <a:rPr lang="en-US" altLang="zh-CN" baseline="-25000" dirty="0" smtClean="0"/>
              <a:t>n</a:t>
            </a:r>
            <a:r>
              <a:rPr lang="en-US" altLang="zh-CN" dirty="0" smtClean="0"/>
              <a:t>)</a:t>
            </a:r>
            <a:r>
              <a:rPr lang="zh-CN" altLang="en-US" dirty="0" smtClean="0"/>
              <a:t>到</a:t>
            </a:r>
            <a:r>
              <a:rPr lang="en-US" altLang="zh-CN" dirty="0" err="1" smtClean="0"/>
              <a:t>B</a:t>
            </a:r>
            <a:r>
              <a:rPr lang="en-US" altLang="zh-CN" baseline="-25000" dirty="0" err="1" smtClean="0"/>
              <a:t>n</a:t>
            </a:r>
            <a:r>
              <a:rPr lang="zh-CN" altLang="en-US" dirty="0" smtClean="0"/>
              <a:t>的映射。</a:t>
            </a:r>
          </a:p>
          <a:p>
            <a:pPr marL="0" indent="0" eaLnBrk="1" hangingPunct="1">
              <a:spcBef>
                <a:spcPct val="15000"/>
              </a:spcBef>
              <a:buFont typeface="Wingdings" panose="05000000000000000000" pitchFamily="2" charset="2"/>
              <a:buNone/>
            </a:pPr>
            <a:r>
              <a:rPr lang="zh-CN" altLang="en-US" dirty="0" smtClean="0">
                <a:solidFill>
                  <a:srgbClr val="00FF00"/>
                </a:solidFill>
              </a:rPr>
              <a:t>  </a:t>
            </a:r>
            <a:r>
              <a:rPr lang="en-US" altLang="zh-CN" dirty="0" smtClean="0">
                <a:solidFill>
                  <a:srgbClr val="00FF00"/>
                </a:solidFill>
              </a:rPr>
              <a:t>2)</a:t>
            </a:r>
            <a:r>
              <a:rPr lang="zh-CN" altLang="en-US" dirty="0" smtClean="0">
                <a:solidFill>
                  <a:srgbClr val="0000FF"/>
                </a:solidFill>
              </a:rPr>
              <a:t>证</a:t>
            </a:r>
            <a:r>
              <a:rPr lang="en-US" altLang="zh-CN" dirty="0" smtClean="0">
                <a:solidFill>
                  <a:srgbClr val="0000FF"/>
                </a:solidFill>
              </a:rPr>
              <a:t>f</a:t>
            </a:r>
            <a:r>
              <a:rPr lang="zh-CN" altLang="en-US" dirty="0" smtClean="0">
                <a:solidFill>
                  <a:srgbClr val="0000FF"/>
                </a:solidFill>
              </a:rPr>
              <a:t>是单射</a:t>
            </a:r>
            <a:r>
              <a:rPr lang="zh-CN" altLang="en-US" dirty="0" smtClean="0"/>
              <a:t>。</a:t>
            </a:r>
            <a:r>
              <a:rPr lang="zh-CN" altLang="en-US" dirty="0" smtClean="0">
                <a:solidFill>
                  <a:srgbClr val="FF0000"/>
                </a:solidFill>
              </a:rPr>
              <a:t>任取</a:t>
            </a:r>
            <a:r>
              <a:rPr lang="en-US" altLang="zh-CN" dirty="0" smtClean="0">
                <a:solidFill>
                  <a:srgbClr val="FF0000"/>
                </a:solidFill>
              </a:rPr>
              <a:t>S</a:t>
            </a:r>
            <a:r>
              <a:rPr lang="en-US" altLang="zh-CN" baseline="-25000" dirty="0" smtClean="0">
                <a:solidFill>
                  <a:srgbClr val="FF0000"/>
                </a:solidFill>
              </a:rPr>
              <a:t>1</a:t>
            </a:r>
            <a:r>
              <a:rPr lang="en-US" altLang="zh-CN" dirty="0" smtClean="0">
                <a:solidFill>
                  <a:srgbClr val="FF0000"/>
                </a:solidFill>
              </a:rPr>
              <a:t>,S</a:t>
            </a:r>
            <a:r>
              <a:rPr lang="en-US" altLang="zh-CN" baseline="-25000" dirty="0" smtClean="0">
                <a:solidFill>
                  <a:srgbClr val="FF0000"/>
                </a:solidFill>
              </a:rPr>
              <a:t>2</a:t>
            </a:r>
            <a:r>
              <a:rPr lang="en-US" altLang="zh-CN" dirty="0" smtClean="0">
                <a:solidFill>
                  <a:srgbClr val="FF0000"/>
                </a:solidFill>
              </a:rPr>
              <a:t>∈P</a:t>
            </a:r>
            <a:r>
              <a:rPr lang="en-US" altLang="zh-CN" noProof="1" smtClean="0">
                <a:solidFill>
                  <a:srgbClr val="FF0000"/>
                </a:solidFill>
              </a:rPr>
              <a:t>(A</a:t>
            </a:r>
            <a:r>
              <a:rPr lang="en-US" altLang="zh-CN" baseline="-25000" dirty="0" smtClean="0">
                <a:solidFill>
                  <a:srgbClr val="FF0000"/>
                </a:solidFill>
              </a:rPr>
              <a:t>n</a:t>
            </a:r>
            <a:r>
              <a:rPr lang="en-US" altLang="zh-CN" dirty="0" smtClean="0">
                <a:solidFill>
                  <a:srgbClr val="FF0000"/>
                </a:solidFill>
              </a:rPr>
              <a:t>)</a:t>
            </a:r>
            <a:r>
              <a:rPr lang="zh-CN" altLang="en-US" dirty="0" smtClean="0">
                <a:solidFill>
                  <a:srgbClr val="FF0000"/>
                </a:solidFill>
              </a:rPr>
              <a:t>，</a:t>
            </a:r>
            <a:r>
              <a:rPr lang="en-US" altLang="zh-CN" dirty="0" smtClean="0">
                <a:solidFill>
                  <a:srgbClr val="FF0000"/>
                </a:solidFill>
              </a:rPr>
              <a:t>S</a:t>
            </a:r>
            <a:r>
              <a:rPr lang="en-US" altLang="zh-CN" baseline="-25000" dirty="0" smtClean="0">
                <a:solidFill>
                  <a:srgbClr val="FF0000"/>
                </a:solidFill>
              </a:rPr>
              <a:t>1</a:t>
            </a:r>
            <a:r>
              <a:rPr lang="en-US" altLang="zh-CN" dirty="0" smtClean="0">
                <a:solidFill>
                  <a:srgbClr val="FF0000"/>
                </a:solidFill>
              </a:rPr>
              <a:t>≠S</a:t>
            </a:r>
            <a:r>
              <a:rPr lang="en-US" altLang="zh-CN" baseline="-25000" dirty="0" smtClean="0">
                <a:solidFill>
                  <a:srgbClr val="FF0000"/>
                </a:solidFill>
              </a:rPr>
              <a:t>2</a:t>
            </a:r>
            <a:r>
              <a:rPr lang="zh-CN" altLang="en-US" dirty="0" smtClean="0">
                <a:solidFill>
                  <a:srgbClr val="FF0000"/>
                </a:solidFill>
              </a:rPr>
              <a:t>，</a:t>
            </a:r>
          </a:p>
          <a:p>
            <a:pPr marL="0" indent="0" eaLnBrk="1" hangingPunct="1">
              <a:spcBef>
                <a:spcPct val="15000"/>
              </a:spcBef>
              <a:buFont typeface="Wingdings" panose="05000000000000000000" pitchFamily="2" charset="2"/>
              <a:buNone/>
            </a:pPr>
            <a:r>
              <a:rPr lang="zh-CN" altLang="en-US" dirty="0" smtClean="0"/>
              <a:t>则存在元素</a:t>
            </a:r>
            <a:r>
              <a:rPr lang="en-US" altLang="zh-CN" dirty="0" err="1" smtClean="0"/>
              <a:t>a</a:t>
            </a:r>
            <a:r>
              <a:rPr lang="en-US" altLang="zh-CN" baseline="-25000" dirty="0" err="1" smtClean="0"/>
              <a:t>j</a:t>
            </a:r>
            <a:r>
              <a:rPr lang="en-US" altLang="zh-CN" dirty="0" smtClean="0"/>
              <a:t>(1≤j≤n)</a:t>
            </a:r>
            <a:r>
              <a:rPr lang="zh-CN" altLang="en-US" dirty="0" smtClean="0"/>
              <a:t>，使得</a:t>
            </a:r>
            <a:r>
              <a:rPr lang="en-US" altLang="zh-CN" dirty="0" smtClean="0"/>
              <a:t>a</a:t>
            </a:r>
            <a:r>
              <a:rPr lang="en-US" altLang="zh-CN" baseline="-25000" dirty="0" smtClean="0"/>
              <a:t>j</a:t>
            </a:r>
            <a:r>
              <a:rPr lang="en-US" altLang="zh-CN" dirty="0" smtClean="0"/>
              <a:t>∈S</a:t>
            </a:r>
            <a:r>
              <a:rPr lang="en-US" altLang="zh-CN" baseline="-25000" dirty="0" smtClean="0"/>
              <a:t>1</a:t>
            </a:r>
            <a:r>
              <a:rPr lang="zh-CN" altLang="en-US" dirty="0" smtClean="0"/>
              <a:t>，</a:t>
            </a:r>
            <a:r>
              <a:rPr lang="en-US" altLang="zh-CN" dirty="0" smtClean="0"/>
              <a:t>a</a:t>
            </a:r>
            <a:r>
              <a:rPr lang="en-US" altLang="zh-CN" baseline="-25000" dirty="0" smtClean="0"/>
              <a:t>j</a:t>
            </a:r>
            <a:r>
              <a:rPr lang="en-US" altLang="zh-CN" dirty="0" smtClean="0">
                <a:sym typeface="Symbol" panose="05050102010706020507" pitchFamily="18" charset="2"/>
              </a:rPr>
              <a:t></a:t>
            </a:r>
            <a:r>
              <a:rPr lang="en-US" altLang="zh-CN" dirty="0" smtClean="0"/>
              <a:t>S</a:t>
            </a:r>
            <a:r>
              <a:rPr lang="en-US" altLang="zh-CN" baseline="-25000" dirty="0" smtClean="0"/>
              <a:t>2</a:t>
            </a:r>
            <a:r>
              <a:rPr lang="zh-CN" altLang="en-US" dirty="0" smtClean="0"/>
              <a:t>或</a:t>
            </a:r>
            <a:r>
              <a:rPr lang="en-US" altLang="zh-CN" dirty="0" smtClean="0"/>
              <a:t>a</a:t>
            </a:r>
            <a:r>
              <a:rPr lang="en-US" altLang="zh-CN" baseline="-25000" dirty="0" smtClean="0"/>
              <a:t>j</a:t>
            </a:r>
            <a:r>
              <a:rPr lang="en-US" altLang="zh-CN" dirty="0" smtClean="0"/>
              <a:t>∈S</a:t>
            </a:r>
            <a:r>
              <a:rPr lang="en-US" altLang="zh-CN" baseline="-25000" dirty="0" smtClean="0"/>
              <a:t>2</a:t>
            </a:r>
            <a:r>
              <a:rPr lang="zh-CN" altLang="en-US" dirty="0" smtClean="0"/>
              <a:t>，</a:t>
            </a:r>
            <a:r>
              <a:rPr lang="en-US" altLang="zh-CN" dirty="0" smtClean="0"/>
              <a:t>a</a:t>
            </a:r>
            <a:r>
              <a:rPr lang="en-US" altLang="zh-CN" baseline="-25000" dirty="0" smtClean="0"/>
              <a:t>j</a:t>
            </a:r>
            <a:r>
              <a:rPr lang="en-US" altLang="zh-CN" dirty="0" smtClean="0">
                <a:sym typeface="Symbol" panose="05050102010706020507" pitchFamily="18" charset="2"/>
              </a:rPr>
              <a:t></a:t>
            </a:r>
            <a:r>
              <a:rPr lang="en-US" altLang="zh-CN" dirty="0" smtClean="0"/>
              <a:t>S</a:t>
            </a:r>
            <a:r>
              <a:rPr lang="en-US" altLang="zh-CN" baseline="-25000" dirty="0" smtClean="0"/>
              <a:t>1</a:t>
            </a:r>
            <a:r>
              <a:rPr lang="zh-CN" altLang="en-US" dirty="0" smtClean="0"/>
              <a:t>。</a:t>
            </a:r>
          </a:p>
          <a:p>
            <a:pPr marL="0" indent="0" eaLnBrk="1" hangingPunct="1">
              <a:spcBef>
                <a:spcPct val="15000"/>
              </a:spcBef>
              <a:buFont typeface="Wingdings" panose="05000000000000000000" pitchFamily="2" charset="2"/>
              <a:buNone/>
            </a:pPr>
            <a:r>
              <a:rPr lang="zh-CN" altLang="en-US" dirty="0" smtClean="0"/>
              <a:t>从而</a:t>
            </a:r>
            <a:r>
              <a:rPr lang="en-US" altLang="zh-CN" dirty="0" smtClean="0"/>
              <a:t>f(S</a:t>
            </a:r>
            <a:r>
              <a:rPr lang="en-US" altLang="zh-CN" baseline="-25000" dirty="0" smtClean="0"/>
              <a:t>1</a:t>
            </a:r>
            <a:r>
              <a:rPr lang="en-US" altLang="zh-CN" dirty="0" smtClean="0"/>
              <a:t>)</a:t>
            </a:r>
            <a:r>
              <a:rPr lang="zh-CN" altLang="en-US" dirty="0" smtClean="0"/>
              <a:t>＝</a:t>
            </a:r>
            <a:r>
              <a:rPr lang="en-US" altLang="zh-CN" dirty="0" smtClean="0"/>
              <a:t>b</a:t>
            </a:r>
            <a:r>
              <a:rPr lang="en-US" altLang="zh-CN" baseline="-25000" dirty="0" smtClean="0"/>
              <a:t>1</a:t>
            </a:r>
            <a:r>
              <a:rPr lang="en-US" altLang="zh-CN" dirty="0" smtClean="0"/>
              <a:t>b</a:t>
            </a:r>
            <a:r>
              <a:rPr lang="en-US" altLang="zh-CN" baseline="-25000" dirty="0" smtClean="0"/>
              <a:t>2</a:t>
            </a:r>
            <a:r>
              <a:rPr lang="en-US" altLang="zh-CN" dirty="0" smtClean="0"/>
              <a:t>b</a:t>
            </a:r>
            <a:r>
              <a:rPr lang="en-US" altLang="zh-CN" baseline="-25000" dirty="0" smtClean="0"/>
              <a:t>3</a:t>
            </a:r>
            <a:r>
              <a:rPr lang="en-US" altLang="zh-CN" dirty="0" smtClean="0">
                <a:latin typeface="宋体" panose="02010600030101010101" pitchFamily="2" charset="-122"/>
              </a:rPr>
              <a:t>…</a:t>
            </a:r>
            <a:r>
              <a:rPr lang="en-US" altLang="zh-CN" dirty="0" err="1" smtClean="0"/>
              <a:t>b</a:t>
            </a:r>
            <a:r>
              <a:rPr lang="en-US" altLang="zh-CN" baseline="-25000" dirty="0" err="1" smtClean="0"/>
              <a:t>n</a:t>
            </a:r>
            <a:r>
              <a:rPr lang="zh-CN" altLang="en-US" dirty="0" smtClean="0"/>
              <a:t>中必有</a:t>
            </a:r>
            <a:r>
              <a:rPr lang="en-US" altLang="zh-CN" dirty="0" err="1" smtClean="0"/>
              <a:t>b</a:t>
            </a:r>
            <a:r>
              <a:rPr lang="en-US" altLang="zh-CN" baseline="-25000" dirty="0" err="1" smtClean="0"/>
              <a:t>j</a:t>
            </a:r>
            <a:r>
              <a:rPr lang="zh-CN" altLang="en-US" dirty="0" smtClean="0"/>
              <a:t>＝</a:t>
            </a:r>
            <a:r>
              <a:rPr lang="en-US" altLang="zh-CN" dirty="0" smtClean="0"/>
              <a:t>1</a:t>
            </a:r>
            <a:r>
              <a:rPr lang="zh-CN" altLang="en-US" dirty="0" smtClean="0"/>
              <a:t>，</a:t>
            </a:r>
            <a:r>
              <a:rPr lang="en-US" altLang="zh-CN" dirty="0" smtClean="0"/>
              <a:t>f(S</a:t>
            </a:r>
            <a:r>
              <a:rPr lang="en-US" altLang="zh-CN" baseline="-25000" dirty="0" smtClean="0"/>
              <a:t>2</a:t>
            </a:r>
            <a:r>
              <a:rPr lang="en-US" altLang="zh-CN" dirty="0" smtClean="0"/>
              <a:t>)</a:t>
            </a:r>
            <a:r>
              <a:rPr lang="zh-CN" altLang="en-US" dirty="0" smtClean="0"/>
              <a:t>＝</a:t>
            </a:r>
            <a:r>
              <a:rPr lang="en-US" altLang="zh-CN" dirty="0" smtClean="0"/>
              <a:t>c</a:t>
            </a:r>
            <a:r>
              <a:rPr lang="en-US" altLang="zh-CN" baseline="-25000" dirty="0" smtClean="0"/>
              <a:t>1</a:t>
            </a:r>
            <a:r>
              <a:rPr lang="en-US" altLang="zh-CN" dirty="0" smtClean="0"/>
              <a:t>c</a:t>
            </a:r>
            <a:r>
              <a:rPr lang="en-US" altLang="zh-CN" baseline="-25000" dirty="0" smtClean="0"/>
              <a:t>2</a:t>
            </a:r>
            <a:r>
              <a:rPr lang="en-US" altLang="zh-CN" dirty="0" smtClean="0"/>
              <a:t>c</a:t>
            </a:r>
            <a:r>
              <a:rPr lang="en-US" altLang="zh-CN" baseline="-25000" dirty="0" smtClean="0"/>
              <a:t>3</a:t>
            </a:r>
            <a:r>
              <a:rPr lang="en-US" altLang="zh-CN" dirty="0" smtClean="0">
                <a:latin typeface="宋体" panose="02010600030101010101" pitchFamily="2" charset="-122"/>
              </a:rPr>
              <a:t>…</a:t>
            </a:r>
            <a:r>
              <a:rPr lang="en-US" altLang="zh-CN" dirty="0" err="1" smtClean="0"/>
              <a:t>c</a:t>
            </a:r>
            <a:r>
              <a:rPr lang="en-US" altLang="zh-CN" baseline="-25000" dirty="0" err="1" smtClean="0"/>
              <a:t>n</a:t>
            </a:r>
            <a:r>
              <a:rPr lang="zh-CN" altLang="en-US" dirty="0" smtClean="0"/>
              <a:t>必有</a:t>
            </a:r>
            <a:r>
              <a:rPr lang="en-US" altLang="zh-CN" dirty="0" err="1" smtClean="0"/>
              <a:t>c</a:t>
            </a:r>
            <a:r>
              <a:rPr lang="en-US" altLang="zh-CN" baseline="-25000" dirty="0" err="1" smtClean="0"/>
              <a:t>j</a:t>
            </a:r>
            <a:r>
              <a:rPr lang="zh-CN" altLang="en-US" dirty="0" smtClean="0"/>
              <a:t>＝</a:t>
            </a:r>
            <a:r>
              <a:rPr lang="en-US" altLang="zh-CN" dirty="0" smtClean="0"/>
              <a:t>0</a:t>
            </a:r>
            <a:r>
              <a:rPr lang="zh-CN" altLang="en-US" dirty="0" smtClean="0"/>
              <a:t>或</a:t>
            </a:r>
            <a:r>
              <a:rPr lang="en-US" altLang="zh-CN" dirty="0" smtClean="0"/>
              <a:t>f(S</a:t>
            </a:r>
            <a:r>
              <a:rPr lang="en-US" altLang="zh-CN" baseline="-25000" dirty="0" smtClean="0"/>
              <a:t>1</a:t>
            </a:r>
            <a:r>
              <a:rPr lang="en-US" altLang="zh-CN" dirty="0" smtClean="0"/>
              <a:t>)</a:t>
            </a:r>
            <a:r>
              <a:rPr lang="zh-CN" altLang="en-US" dirty="0" smtClean="0"/>
              <a:t>＝</a:t>
            </a:r>
            <a:r>
              <a:rPr lang="en-US" altLang="zh-CN" dirty="0" smtClean="0"/>
              <a:t>b</a:t>
            </a:r>
            <a:r>
              <a:rPr lang="en-US" altLang="zh-CN" baseline="-25000" dirty="0" smtClean="0"/>
              <a:t>1</a:t>
            </a:r>
            <a:r>
              <a:rPr lang="en-US" altLang="zh-CN" dirty="0" smtClean="0"/>
              <a:t>b</a:t>
            </a:r>
            <a:r>
              <a:rPr lang="en-US" altLang="zh-CN" baseline="-25000" dirty="0" smtClean="0"/>
              <a:t>2</a:t>
            </a:r>
            <a:r>
              <a:rPr lang="en-US" altLang="zh-CN" dirty="0" smtClean="0"/>
              <a:t>b</a:t>
            </a:r>
            <a:r>
              <a:rPr lang="en-US" altLang="zh-CN" baseline="-25000" dirty="0" smtClean="0"/>
              <a:t>3</a:t>
            </a:r>
            <a:r>
              <a:rPr lang="en-US" altLang="zh-CN" dirty="0" smtClean="0">
                <a:latin typeface="宋体" panose="02010600030101010101" pitchFamily="2" charset="-122"/>
              </a:rPr>
              <a:t>…</a:t>
            </a:r>
            <a:r>
              <a:rPr lang="en-US" altLang="zh-CN" dirty="0" err="1" smtClean="0"/>
              <a:t>b</a:t>
            </a:r>
            <a:r>
              <a:rPr lang="en-US" altLang="zh-CN" baseline="-25000" dirty="0" err="1" smtClean="0"/>
              <a:t>n</a:t>
            </a:r>
            <a:r>
              <a:rPr lang="zh-CN" altLang="en-US" dirty="0" smtClean="0"/>
              <a:t>中必有</a:t>
            </a:r>
            <a:r>
              <a:rPr lang="en-US" altLang="zh-CN" dirty="0" err="1" smtClean="0"/>
              <a:t>b</a:t>
            </a:r>
            <a:r>
              <a:rPr lang="en-US" altLang="zh-CN" baseline="-25000" dirty="0" err="1" smtClean="0"/>
              <a:t>j</a:t>
            </a:r>
            <a:r>
              <a:rPr lang="zh-CN" altLang="en-US" dirty="0" smtClean="0"/>
              <a:t>＝</a:t>
            </a:r>
            <a:r>
              <a:rPr lang="en-US" altLang="zh-CN" dirty="0" smtClean="0"/>
              <a:t>0</a:t>
            </a:r>
            <a:r>
              <a:rPr lang="zh-CN" altLang="en-US" dirty="0" smtClean="0"/>
              <a:t>，</a:t>
            </a:r>
            <a:r>
              <a:rPr lang="en-US" altLang="zh-CN" dirty="0" smtClean="0"/>
              <a:t>f(S</a:t>
            </a:r>
            <a:r>
              <a:rPr lang="en-US" altLang="zh-CN" baseline="-25000" dirty="0" smtClean="0"/>
              <a:t>2</a:t>
            </a:r>
            <a:r>
              <a:rPr lang="en-US" altLang="zh-CN" dirty="0" smtClean="0"/>
              <a:t>)</a:t>
            </a:r>
            <a:r>
              <a:rPr lang="zh-CN" altLang="en-US" dirty="0" smtClean="0"/>
              <a:t>＝</a:t>
            </a:r>
            <a:r>
              <a:rPr lang="en-US" altLang="zh-CN" dirty="0" smtClean="0"/>
              <a:t>c</a:t>
            </a:r>
            <a:r>
              <a:rPr lang="en-US" altLang="zh-CN" baseline="-25000" dirty="0" smtClean="0"/>
              <a:t>1</a:t>
            </a:r>
            <a:r>
              <a:rPr lang="en-US" altLang="zh-CN" dirty="0" smtClean="0"/>
              <a:t>c</a:t>
            </a:r>
            <a:r>
              <a:rPr lang="en-US" altLang="zh-CN" baseline="-25000" dirty="0" smtClean="0"/>
              <a:t>2</a:t>
            </a:r>
            <a:r>
              <a:rPr lang="en-US" altLang="zh-CN" dirty="0" smtClean="0"/>
              <a:t>c</a:t>
            </a:r>
            <a:r>
              <a:rPr lang="en-US" altLang="zh-CN" baseline="-25000" dirty="0" smtClean="0"/>
              <a:t>3</a:t>
            </a:r>
            <a:r>
              <a:rPr lang="en-US" altLang="zh-CN" dirty="0" smtClean="0">
                <a:latin typeface="宋体" panose="02010600030101010101" pitchFamily="2" charset="-122"/>
              </a:rPr>
              <a:t>…</a:t>
            </a:r>
            <a:r>
              <a:rPr lang="en-US" altLang="zh-CN" dirty="0" err="1" smtClean="0"/>
              <a:t>c</a:t>
            </a:r>
            <a:r>
              <a:rPr lang="en-US" altLang="zh-CN" baseline="-25000" dirty="0" err="1" smtClean="0"/>
              <a:t>n</a:t>
            </a:r>
            <a:r>
              <a:rPr lang="zh-CN" altLang="en-US" dirty="0" smtClean="0"/>
              <a:t>必有</a:t>
            </a:r>
            <a:r>
              <a:rPr lang="en-US" altLang="zh-CN" dirty="0" err="1" smtClean="0"/>
              <a:t>c</a:t>
            </a:r>
            <a:r>
              <a:rPr lang="en-US" altLang="zh-CN" baseline="-25000" dirty="0" err="1" smtClean="0"/>
              <a:t>j</a:t>
            </a:r>
            <a:r>
              <a:rPr lang="zh-CN" altLang="en-US" dirty="0" smtClean="0"/>
              <a:t>＝</a:t>
            </a:r>
            <a:r>
              <a:rPr lang="en-US" altLang="zh-CN" dirty="0" smtClean="0"/>
              <a:t>1</a:t>
            </a:r>
            <a:r>
              <a:rPr lang="zh-CN" altLang="en-US" dirty="0" smtClean="0"/>
              <a:t>。所以</a:t>
            </a:r>
            <a:r>
              <a:rPr lang="en-US" altLang="zh-CN" dirty="0" smtClean="0">
                <a:solidFill>
                  <a:srgbClr val="FF0000"/>
                </a:solidFill>
              </a:rPr>
              <a:t>f(S</a:t>
            </a:r>
            <a:r>
              <a:rPr lang="en-US" altLang="zh-CN" baseline="-25000" dirty="0" smtClean="0">
                <a:solidFill>
                  <a:srgbClr val="FF0000"/>
                </a:solidFill>
              </a:rPr>
              <a:t>1</a:t>
            </a:r>
            <a:r>
              <a:rPr lang="en-US" altLang="zh-CN" dirty="0" smtClean="0">
                <a:solidFill>
                  <a:srgbClr val="FF0000"/>
                </a:solidFill>
              </a:rPr>
              <a:t>)≠f(S</a:t>
            </a:r>
            <a:r>
              <a:rPr lang="en-US" altLang="zh-CN" baseline="-25000" dirty="0" smtClean="0">
                <a:solidFill>
                  <a:srgbClr val="FF0000"/>
                </a:solidFill>
              </a:rPr>
              <a:t>2</a:t>
            </a:r>
            <a:r>
              <a:rPr lang="en-US" altLang="zh-CN" dirty="0" smtClean="0">
                <a:solidFill>
                  <a:srgbClr val="FF0000"/>
                </a:solidFill>
              </a:rPr>
              <a:t>)</a:t>
            </a:r>
            <a:r>
              <a:rPr lang="zh-CN" altLang="en-US" dirty="0" smtClean="0"/>
              <a:t>，即</a:t>
            </a:r>
            <a:r>
              <a:rPr lang="en-US" altLang="zh-CN" dirty="0" smtClean="0">
                <a:solidFill>
                  <a:srgbClr val="0000CC"/>
                </a:solidFill>
              </a:rPr>
              <a:t>f</a:t>
            </a:r>
            <a:r>
              <a:rPr lang="zh-CN" altLang="en-US" dirty="0" smtClean="0">
                <a:solidFill>
                  <a:srgbClr val="0000CC"/>
                </a:solidFill>
              </a:rPr>
              <a:t>是单射</a:t>
            </a:r>
            <a:r>
              <a:rPr lang="zh-CN" altLang="en-US" dirty="0" smtClean="0"/>
              <a:t>。</a:t>
            </a:r>
          </a:p>
        </p:txBody>
      </p:sp>
      <p:sp>
        <p:nvSpPr>
          <p:cNvPr id="40964" name="Rectangle 3"/>
          <p:cNvSpPr>
            <a:spLocks noGrp="1" noChangeArrowheads="1"/>
          </p:cNvSpPr>
          <p:nvPr>
            <p:ph type="title"/>
          </p:nvPr>
        </p:nvSpPr>
        <p:spPr/>
        <p:txBody>
          <a:bodyPr/>
          <a:lstStyle/>
          <a:p>
            <a:pPr eaLnBrk="1" hangingPunct="1"/>
            <a:r>
              <a:rPr lang="zh-CN" altLang="en-US" smtClean="0"/>
              <a:t>例</a:t>
            </a:r>
            <a:r>
              <a:rPr lang="en-US" altLang="zh-CN" smtClean="0"/>
              <a:t>8.2.11(</a:t>
            </a:r>
            <a:r>
              <a:rPr lang="zh-CN" altLang="en-US" smtClean="0"/>
              <a:t>续</a:t>
            </a:r>
            <a:r>
              <a:rPr lang="en-US" altLang="zh-CN" smtClean="0"/>
              <a:t>)</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99170">
                                            <p:txEl>
                                              <p:pRg st="0" end="0"/>
                                            </p:txEl>
                                          </p:spTgt>
                                        </p:tgtEl>
                                        <p:attrNameLst>
                                          <p:attrName>style.visibility</p:attrName>
                                        </p:attrNameLst>
                                      </p:cBhvr>
                                      <p:to>
                                        <p:strVal val="visible"/>
                                      </p:to>
                                    </p:set>
                                    <p:animEffect transition="in" filter="box(in)">
                                      <p:cBhvr>
                                        <p:cTn id="7" dur="500"/>
                                        <p:tgtEl>
                                          <p:spTgt spid="17991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799170">
                                            <p:txEl>
                                              <p:pRg st="1" end="1"/>
                                            </p:txEl>
                                          </p:spTgt>
                                        </p:tgtEl>
                                        <p:attrNameLst>
                                          <p:attrName>style.visibility</p:attrName>
                                        </p:attrNameLst>
                                      </p:cBhvr>
                                      <p:to>
                                        <p:strVal val="visible"/>
                                      </p:to>
                                    </p:set>
                                    <p:animEffect transition="in" filter="box(in)">
                                      <p:cBhvr>
                                        <p:cTn id="12" dur="500"/>
                                        <p:tgtEl>
                                          <p:spTgt spid="179917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799170">
                                            <p:txEl>
                                              <p:pRg st="2" end="2"/>
                                            </p:txEl>
                                          </p:spTgt>
                                        </p:tgtEl>
                                        <p:attrNameLst>
                                          <p:attrName>style.visibility</p:attrName>
                                        </p:attrNameLst>
                                      </p:cBhvr>
                                      <p:to>
                                        <p:strVal val="visible"/>
                                      </p:to>
                                    </p:set>
                                    <p:animEffect transition="in" filter="box(in)">
                                      <p:cBhvr>
                                        <p:cTn id="17" dur="500"/>
                                        <p:tgtEl>
                                          <p:spTgt spid="179917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799170">
                                            <p:txEl>
                                              <p:pRg st="3" end="3"/>
                                            </p:txEl>
                                          </p:spTgt>
                                        </p:tgtEl>
                                        <p:attrNameLst>
                                          <p:attrName>style.visibility</p:attrName>
                                        </p:attrNameLst>
                                      </p:cBhvr>
                                      <p:to>
                                        <p:strVal val="visible"/>
                                      </p:to>
                                    </p:set>
                                    <p:animEffect transition="in" filter="box(in)">
                                      <p:cBhvr>
                                        <p:cTn id="22" dur="500"/>
                                        <p:tgtEl>
                                          <p:spTgt spid="179917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799170">
                                            <p:txEl>
                                              <p:pRg st="4" end="4"/>
                                            </p:txEl>
                                          </p:spTgt>
                                        </p:tgtEl>
                                        <p:attrNameLst>
                                          <p:attrName>style.visibility</p:attrName>
                                        </p:attrNameLst>
                                      </p:cBhvr>
                                      <p:to>
                                        <p:strVal val="visible"/>
                                      </p:to>
                                    </p:set>
                                    <p:animEffect transition="in" filter="box(in)">
                                      <p:cBhvr>
                                        <p:cTn id="27" dur="500"/>
                                        <p:tgtEl>
                                          <p:spTgt spid="179917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9170"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A295CA96-982C-4EE1-AF10-26FCA32719FC}"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41987" name="Rectangle 2"/>
          <p:cNvSpPr>
            <a:spLocks noGrp="1" noChangeArrowheads="1"/>
          </p:cNvSpPr>
          <p:nvPr>
            <p:ph type="title"/>
          </p:nvPr>
        </p:nvSpPr>
        <p:spPr/>
        <p:txBody>
          <a:bodyPr/>
          <a:lstStyle/>
          <a:p>
            <a:pPr eaLnBrk="1" hangingPunct="1"/>
            <a:r>
              <a:rPr lang="zh-CN" altLang="en-US" smtClean="0"/>
              <a:t>例</a:t>
            </a:r>
            <a:r>
              <a:rPr lang="en-US" altLang="zh-CN" smtClean="0"/>
              <a:t>8.2.11</a:t>
            </a:r>
            <a:r>
              <a:rPr lang="en-US" altLang="zh-CN" smtClean="0">
                <a:latin typeface="宋体" panose="02010600030101010101" pitchFamily="2" charset="-122"/>
              </a:rPr>
              <a:t>(</a:t>
            </a:r>
            <a:r>
              <a:rPr lang="zh-CN" altLang="en-US" smtClean="0">
                <a:latin typeface="宋体" panose="02010600030101010101" pitchFamily="2" charset="-122"/>
              </a:rPr>
              <a:t>续</a:t>
            </a:r>
            <a:r>
              <a:rPr lang="en-US" altLang="zh-CN" smtClean="0">
                <a:latin typeface="宋体" panose="02010600030101010101" pitchFamily="2" charset="-122"/>
              </a:rPr>
              <a:t>)</a:t>
            </a:r>
          </a:p>
        </p:txBody>
      </p:sp>
      <p:sp>
        <p:nvSpPr>
          <p:cNvPr id="1800195" name="Rectangle 3"/>
          <p:cNvSpPr>
            <a:spLocks noChangeArrowheads="1"/>
          </p:cNvSpPr>
          <p:nvPr/>
        </p:nvSpPr>
        <p:spPr bwMode="auto">
          <a:xfrm>
            <a:off x="673100" y="1227138"/>
            <a:ext cx="8002588" cy="342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30000"/>
              </a:lnSpc>
              <a:spcBef>
                <a:spcPct val="0"/>
              </a:spcBef>
              <a:buClr>
                <a:srgbClr val="00FF00"/>
              </a:buClr>
              <a:buFont typeface="Wingdings" panose="05000000000000000000" pitchFamily="2" charset="2"/>
              <a:buNone/>
            </a:pPr>
            <a:r>
              <a:rPr kumimoji="1" lang="zh-CN" altLang="en-US" dirty="0" smtClean="0">
                <a:solidFill>
                  <a:srgbClr val="00FF00"/>
                </a:solidFill>
              </a:rPr>
              <a:t>  </a:t>
            </a:r>
            <a:r>
              <a:rPr kumimoji="1" lang="en-US" altLang="zh-CN" dirty="0" smtClean="0">
                <a:solidFill>
                  <a:srgbClr val="00FF00"/>
                </a:solidFill>
              </a:rPr>
              <a:t>3</a:t>
            </a:r>
            <a:r>
              <a:rPr kumimoji="1" lang="en-US" altLang="zh-CN" dirty="0">
                <a:solidFill>
                  <a:srgbClr val="00FF00"/>
                </a:solidFill>
              </a:rPr>
              <a:t>) </a:t>
            </a:r>
            <a:r>
              <a:rPr kumimoji="1" lang="zh-CN" altLang="en-US" dirty="0">
                <a:solidFill>
                  <a:srgbClr val="0000FF"/>
                </a:solidFill>
              </a:rPr>
              <a:t>证</a:t>
            </a:r>
            <a:r>
              <a:rPr kumimoji="1" lang="en-US" altLang="zh-CN" dirty="0">
                <a:solidFill>
                  <a:srgbClr val="0000FF"/>
                </a:solidFill>
              </a:rPr>
              <a:t>f</a:t>
            </a:r>
            <a:r>
              <a:rPr kumimoji="1" lang="zh-CN" altLang="en-US" dirty="0">
                <a:solidFill>
                  <a:srgbClr val="0000FF"/>
                </a:solidFill>
              </a:rPr>
              <a:t>是满射</a:t>
            </a:r>
            <a:r>
              <a:rPr kumimoji="1" lang="zh-CN" altLang="en-US" dirty="0">
                <a:solidFill>
                  <a:schemeClr val="tx1"/>
                </a:solidFill>
              </a:rPr>
              <a:t>。任取二进制数</a:t>
            </a:r>
            <a:r>
              <a:rPr kumimoji="1" lang="en-US" altLang="zh-CN" dirty="0">
                <a:solidFill>
                  <a:schemeClr val="tx1"/>
                </a:solidFill>
              </a:rPr>
              <a:t>b</a:t>
            </a:r>
            <a:r>
              <a:rPr kumimoji="1" lang="en-US" altLang="zh-CN" baseline="-25000" dirty="0">
                <a:solidFill>
                  <a:schemeClr val="tx1"/>
                </a:solidFill>
              </a:rPr>
              <a:t>1</a:t>
            </a:r>
            <a:r>
              <a:rPr kumimoji="1" lang="en-US" altLang="zh-CN" dirty="0">
                <a:solidFill>
                  <a:schemeClr val="tx1"/>
                </a:solidFill>
              </a:rPr>
              <a:t>b</a:t>
            </a:r>
            <a:r>
              <a:rPr kumimoji="1" lang="en-US" altLang="zh-CN" baseline="-25000" dirty="0">
                <a:solidFill>
                  <a:schemeClr val="tx1"/>
                </a:solidFill>
              </a:rPr>
              <a:t>2</a:t>
            </a:r>
            <a:r>
              <a:rPr kumimoji="1" lang="en-US" altLang="zh-CN" dirty="0">
                <a:solidFill>
                  <a:schemeClr val="tx1"/>
                </a:solidFill>
              </a:rPr>
              <a:t>b</a:t>
            </a:r>
            <a:r>
              <a:rPr kumimoji="1" lang="en-US" altLang="zh-CN" baseline="-25000" dirty="0">
                <a:solidFill>
                  <a:schemeClr val="tx1"/>
                </a:solidFill>
              </a:rPr>
              <a:t>3</a:t>
            </a:r>
            <a:r>
              <a:rPr kumimoji="1" lang="en-US" altLang="zh-CN" dirty="0">
                <a:solidFill>
                  <a:schemeClr val="tx1"/>
                </a:solidFill>
                <a:latin typeface="Times New Roman" panose="02020603050405020304" pitchFamily="18" charset="0"/>
              </a:rPr>
              <a:t>…</a:t>
            </a:r>
            <a:r>
              <a:rPr kumimoji="1" lang="en-US" altLang="zh-CN" dirty="0" err="1">
                <a:solidFill>
                  <a:schemeClr val="tx1"/>
                </a:solidFill>
              </a:rPr>
              <a:t>b</a:t>
            </a:r>
            <a:r>
              <a:rPr kumimoji="1" lang="en-US" altLang="zh-CN" baseline="-25000" dirty="0" err="1">
                <a:solidFill>
                  <a:schemeClr val="tx1"/>
                </a:solidFill>
              </a:rPr>
              <a:t>n</a:t>
            </a:r>
            <a:r>
              <a:rPr kumimoji="1" lang="en-US" altLang="zh-CN" dirty="0" err="1">
                <a:solidFill>
                  <a:schemeClr val="tx1"/>
                </a:solidFill>
              </a:rPr>
              <a:t>∈B</a:t>
            </a:r>
            <a:r>
              <a:rPr kumimoji="1" lang="en-US" altLang="zh-CN" baseline="-25000" dirty="0" err="1">
                <a:solidFill>
                  <a:schemeClr val="tx1"/>
                </a:solidFill>
              </a:rPr>
              <a:t>n</a:t>
            </a:r>
            <a:r>
              <a:rPr kumimoji="1" lang="zh-CN" altLang="en-US" dirty="0">
                <a:solidFill>
                  <a:schemeClr val="tx1"/>
                </a:solidFill>
              </a:rPr>
              <a:t>，对每一个二进制数</a:t>
            </a:r>
            <a:r>
              <a:rPr kumimoji="1" lang="en-US" altLang="zh-CN" dirty="0">
                <a:solidFill>
                  <a:schemeClr val="tx1"/>
                </a:solidFill>
              </a:rPr>
              <a:t>b</a:t>
            </a:r>
            <a:r>
              <a:rPr kumimoji="1" lang="en-US" altLang="zh-CN" baseline="-25000" dirty="0">
                <a:solidFill>
                  <a:schemeClr val="tx1"/>
                </a:solidFill>
              </a:rPr>
              <a:t>1</a:t>
            </a:r>
            <a:r>
              <a:rPr kumimoji="1" lang="en-US" altLang="zh-CN" dirty="0">
                <a:solidFill>
                  <a:schemeClr val="tx1"/>
                </a:solidFill>
              </a:rPr>
              <a:t>b</a:t>
            </a:r>
            <a:r>
              <a:rPr kumimoji="1" lang="en-US" altLang="zh-CN" baseline="-25000" dirty="0">
                <a:solidFill>
                  <a:schemeClr val="tx1"/>
                </a:solidFill>
              </a:rPr>
              <a:t>2</a:t>
            </a:r>
            <a:r>
              <a:rPr kumimoji="1" lang="en-US" altLang="zh-CN" dirty="0">
                <a:solidFill>
                  <a:schemeClr val="tx1"/>
                </a:solidFill>
              </a:rPr>
              <a:t>b</a:t>
            </a:r>
            <a:r>
              <a:rPr kumimoji="1" lang="en-US" altLang="zh-CN" baseline="-25000" dirty="0">
                <a:solidFill>
                  <a:schemeClr val="tx1"/>
                </a:solidFill>
              </a:rPr>
              <a:t>3</a:t>
            </a:r>
            <a:r>
              <a:rPr kumimoji="1" lang="en-US" altLang="zh-CN" dirty="0">
                <a:solidFill>
                  <a:schemeClr val="tx1"/>
                </a:solidFill>
                <a:latin typeface="Times New Roman" panose="02020603050405020304" pitchFamily="18" charset="0"/>
              </a:rPr>
              <a:t>…</a:t>
            </a:r>
            <a:r>
              <a:rPr kumimoji="1" lang="en-US" altLang="zh-CN" dirty="0" err="1">
                <a:solidFill>
                  <a:schemeClr val="tx1"/>
                </a:solidFill>
              </a:rPr>
              <a:t>b</a:t>
            </a:r>
            <a:r>
              <a:rPr kumimoji="1" lang="en-US" altLang="zh-CN" baseline="-25000" dirty="0" err="1">
                <a:solidFill>
                  <a:schemeClr val="tx1"/>
                </a:solidFill>
              </a:rPr>
              <a:t>n</a:t>
            </a:r>
            <a:r>
              <a:rPr kumimoji="1" lang="zh-CN" altLang="en-US" dirty="0">
                <a:solidFill>
                  <a:schemeClr val="tx1"/>
                </a:solidFill>
              </a:rPr>
              <a:t>，建立对应的集合</a:t>
            </a:r>
            <a:r>
              <a:rPr kumimoji="1" lang="en-US" altLang="zh-CN" dirty="0">
                <a:solidFill>
                  <a:schemeClr val="tx1"/>
                </a:solidFill>
              </a:rPr>
              <a:t>S</a:t>
            </a:r>
            <a:r>
              <a:rPr kumimoji="1" lang="en-US" altLang="zh-CN" dirty="0">
                <a:solidFill>
                  <a:schemeClr val="tx1"/>
                </a:solidFill>
                <a:sym typeface="Symbol" panose="05050102010706020507" pitchFamily="18" charset="2"/>
              </a:rPr>
              <a:t></a:t>
            </a:r>
            <a:r>
              <a:rPr kumimoji="1" lang="en-US" altLang="zh-CN" noProof="1">
                <a:solidFill>
                  <a:schemeClr val="tx1"/>
                </a:solidFill>
              </a:rPr>
              <a:t>A</a:t>
            </a:r>
            <a:r>
              <a:rPr kumimoji="1" lang="en-US" altLang="zh-CN" baseline="-25000" dirty="0">
                <a:solidFill>
                  <a:schemeClr val="tx1"/>
                </a:solidFill>
              </a:rPr>
              <a:t>n</a:t>
            </a:r>
            <a:r>
              <a:rPr kumimoji="1" lang="zh-CN" altLang="en-US" dirty="0">
                <a:solidFill>
                  <a:schemeClr val="tx1"/>
                </a:solidFill>
              </a:rPr>
              <a:t>，</a:t>
            </a:r>
            <a:r>
              <a:rPr kumimoji="1" lang="en-US" altLang="zh-CN" dirty="0">
                <a:solidFill>
                  <a:schemeClr val="tx1"/>
                </a:solidFill>
              </a:rPr>
              <a:t>S</a:t>
            </a:r>
            <a:r>
              <a:rPr kumimoji="1" lang="zh-CN" altLang="en-US" dirty="0">
                <a:solidFill>
                  <a:schemeClr val="tx1"/>
                </a:solidFill>
              </a:rPr>
              <a:t>＝</a:t>
            </a:r>
            <a:r>
              <a:rPr kumimoji="1" lang="en-US" altLang="zh-CN" dirty="0">
                <a:solidFill>
                  <a:schemeClr val="tx1"/>
                </a:solidFill>
              </a:rPr>
              <a:t>{</a:t>
            </a:r>
            <a:r>
              <a:rPr kumimoji="1" lang="en-US" altLang="zh-CN" dirty="0" err="1">
                <a:solidFill>
                  <a:schemeClr val="tx1"/>
                </a:solidFill>
              </a:rPr>
              <a:t>a</a:t>
            </a:r>
            <a:r>
              <a:rPr kumimoji="1" lang="en-US" altLang="zh-CN" baseline="-25000" dirty="0" err="1">
                <a:solidFill>
                  <a:schemeClr val="tx1"/>
                </a:solidFill>
              </a:rPr>
              <a:t>i</a:t>
            </a:r>
            <a:r>
              <a:rPr kumimoji="1" lang="en-US" altLang="zh-CN" dirty="0">
                <a:solidFill>
                  <a:schemeClr val="tx1"/>
                </a:solidFill>
              </a:rPr>
              <a:t>|</a:t>
            </a:r>
            <a:r>
              <a:rPr kumimoji="1" lang="zh-CN" altLang="en-US" dirty="0">
                <a:solidFill>
                  <a:schemeClr val="tx1"/>
                </a:solidFill>
              </a:rPr>
              <a:t>若</a:t>
            </a:r>
            <a:r>
              <a:rPr kumimoji="1" lang="en-US" altLang="zh-CN" dirty="0">
                <a:solidFill>
                  <a:schemeClr val="tx1"/>
                </a:solidFill>
              </a:rPr>
              <a:t>b</a:t>
            </a:r>
            <a:r>
              <a:rPr kumimoji="1" lang="en-US" altLang="zh-CN" baseline="-25000" dirty="0">
                <a:solidFill>
                  <a:schemeClr val="tx1"/>
                </a:solidFill>
              </a:rPr>
              <a:t>i</a:t>
            </a:r>
            <a:r>
              <a:rPr kumimoji="1" lang="zh-CN" altLang="en-US" dirty="0">
                <a:solidFill>
                  <a:schemeClr val="tx1"/>
                </a:solidFill>
              </a:rPr>
              <a:t>＝</a:t>
            </a:r>
            <a:r>
              <a:rPr kumimoji="1" lang="en-US" altLang="zh-CN" dirty="0">
                <a:solidFill>
                  <a:schemeClr val="tx1"/>
                </a:solidFill>
              </a:rPr>
              <a:t>1}(</a:t>
            </a:r>
            <a:r>
              <a:rPr kumimoji="1" lang="zh-CN" altLang="en-US" dirty="0">
                <a:solidFill>
                  <a:schemeClr val="tx1"/>
                </a:solidFill>
              </a:rPr>
              <a:t>即若</a:t>
            </a:r>
            <a:r>
              <a:rPr kumimoji="1" lang="en-US" altLang="zh-CN" dirty="0">
                <a:solidFill>
                  <a:schemeClr val="tx1"/>
                </a:solidFill>
              </a:rPr>
              <a:t>b</a:t>
            </a:r>
            <a:r>
              <a:rPr kumimoji="1" lang="en-US" altLang="zh-CN" baseline="-25000" dirty="0">
                <a:solidFill>
                  <a:schemeClr val="tx1"/>
                </a:solidFill>
              </a:rPr>
              <a:t>i</a:t>
            </a:r>
            <a:r>
              <a:rPr kumimoji="1" lang="zh-CN" altLang="en-US" dirty="0">
                <a:solidFill>
                  <a:schemeClr val="tx1"/>
                </a:solidFill>
              </a:rPr>
              <a:t>＝</a:t>
            </a:r>
            <a:r>
              <a:rPr kumimoji="1" lang="en-US" altLang="zh-CN" dirty="0">
                <a:solidFill>
                  <a:schemeClr val="tx1"/>
                </a:solidFill>
              </a:rPr>
              <a:t>1</a:t>
            </a:r>
            <a:r>
              <a:rPr kumimoji="1" lang="zh-CN" altLang="en-US" dirty="0">
                <a:solidFill>
                  <a:schemeClr val="tx1"/>
                </a:solidFill>
              </a:rPr>
              <a:t>，令</a:t>
            </a:r>
            <a:r>
              <a:rPr kumimoji="1" lang="en-US" altLang="zh-CN" dirty="0" err="1">
                <a:solidFill>
                  <a:schemeClr val="tx1"/>
                </a:solidFill>
              </a:rPr>
              <a:t>a</a:t>
            </a:r>
            <a:r>
              <a:rPr kumimoji="1" lang="en-US" altLang="zh-CN" baseline="-25000" dirty="0" err="1">
                <a:solidFill>
                  <a:schemeClr val="tx1"/>
                </a:solidFill>
              </a:rPr>
              <a:t>i</a:t>
            </a:r>
            <a:r>
              <a:rPr kumimoji="1" lang="en-US" altLang="zh-CN" dirty="0" err="1">
                <a:solidFill>
                  <a:schemeClr val="tx1"/>
                </a:solidFill>
              </a:rPr>
              <a:t>∈S</a:t>
            </a:r>
            <a:r>
              <a:rPr kumimoji="1" lang="zh-CN" altLang="en-US" dirty="0">
                <a:solidFill>
                  <a:schemeClr val="tx1"/>
                </a:solidFill>
              </a:rPr>
              <a:t>，否则</a:t>
            </a:r>
            <a:r>
              <a:rPr kumimoji="1" lang="en-US" altLang="zh-CN" dirty="0" err="1">
                <a:solidFill>
                  <a:schemeClr val="tx1"/>
                </a:solidFill>
              </a:rPr>
              <a:t>a</a:t>
            </a:r>
            <a:r>
              <a:rPr kumimoji="1" lang="en-US" altLang="zh-CN" baseline="-25000" dirty="0" err="1">
                <a:solidFill>
                  <a:schemeClr val="tx1"/>
                </a:solidFill>
              </a:rPr>
              <a:t>i</a:t>
            </a:r>
            <a:r>
              <a:rPr kumimoji="1" lang="en-US" altLang="zh-CN" dirty="0" err="1">
                <a:solidFill>
                  <a:schemeClr val="tx1"/>
                </a:solidFill>
                <a:sym typeface="Symbol" panose="05050102010706020507" pitchFamily="18" charset="2"/>
              </a:rPr>
              <a:t></a:t>
            </a:r>
            <a:r>
              <a:rPr kumimoji="1" lang="en-US" altLang="zh-CN" dirty="0" err="1">
                <a:solidFill>
                  <a:schemeClr val="tx1"/>
                </a:solidFill>
              </a:rPr>
              <a:t>S</a:t>
            </a:r>
            <a:r>
              <a:rPr kumimoji="1" lang="en-US" altLang="zh-CN" dirty="0">
                <a:solidFill>
                  <a:schemeClr val="tx1"/>
                </a:solidFill>
              </a:rPr>
              <a:t>)</a:t>
            </a:r>
            <a:r>
              <a:rPr kumimoji="1" lang="zh-CN" altLang="en-US" dirty="0">
                <a:solidFill>
                  <a:schemeClr val="tx1"/>
                </a:solidFill>
              </a:rPr>
              <a:t>，则</a:t>
            </a:r>
            <a:r>
              <a:rPr kumimoji="1" lang="en-US" altLang="zh-CN" dirty="0">
                <a:solidFill>
                  <a:schemeClr val="tx1"/>
                </a:solidFill>
              </a:rPr>
              <a:t>S∈P</a:t>
            </a:r>
            <a:r>
              <a:rPr kumimoji="1" lang="en-US" altLang="zh-CN" noProof="1">
                <a:solidFill>
                  <a:schemeClr val="tx1"/>
                </a:solidFill>
              </a:rPr>
              <a:t>(A</a:t>
            </a:r>
            <a:r>
              <a:rPr kumimoji="1" lang="en-US" altLang="zh-CN" baseline="-25000" dirty="0">
                <a:solidFill>
                  <a:schemeClr val="tx1"/>
                </a:solidFill>
              </a:rPr>
              <a:t>n</a:t>
            </a:r>
            <a:r>
              <a:rPr kumimoji="1" lang="en-US" altLang="zh-CN" dirty="0">
                <a:solidFill>
                  <a:schemeClr val="tx1"/>
                </a:solidFill>
              </a:rPr>
              <a:t>)</a:t>
            </a:r>
            <a:r>
              <a:rPr kumimoji="1" lang="zh-CN" altLang="en-US" dirty="0">
                <a:solidFill>
                  <a:schemeClr val="tx1"/>
                </a:solidFill>
              </a:rPr>
              <a:t>，从而</a:t>
            </a:r>
            <a:r>
              <a:rPr kumimoji="1" lang="en-US" altLang="zh-CN" dirty="0">
                <a:solidFill>
                  <a:schemeClr val="tx1"/>
                </a:solidFill>
              </a:rPr>
              <a:t>f(S)</a:t>
            </a:r>
            <a:r>
              <a:rPr kumimoji="1" lang="zh-CN" altLang="en-US" dirty="0">
                <a:solidFill>
                  <a:schemeClr val="tx1"/>
                </a:solidFill>
              </a:rPr>
              <a:t>＝</a:t>
            </a:r>
            <a:r>
              <a:rPr kumimoji="1" lang="en-US" altLang="zh-CN" dirty="0">
                <a:solidFill>
                  <a:schemeClr val="tx1"/>
                </a:solidFill>
              </a:rPr>
              <a:t>b</a:t>
            </a:r>
            <a:r>
              <a:rPr kumimoji="1" lang="en-US" altLang="zh-CN" baseline="-25000" dirty="0">
                <a:solidFill>
                  <a:schemeClr val="tx1"/>
                </a:solidFill>
              </a:rPr>
              <a:t>1</a:t>
            </a:r>
            <a:r>
              <a:rPr kumimoji="1" lang="en-US" altLang="zh-CN" dirty="0">
                <a:solidFill>
                  <a:schemeClr val="tx1"/>
                </a:solidFill>
              </a:rPr>
              <a:t>b</a:t>
            </a:r>
            <a:r>
              <a:rPr kumimoji="1" lang="en-US" altLang="zh-CN" baseline="-25000" dirty="0">
                <a:solidFill>
                  <a:schemeClr val="tx1"/>
                </a:solidFill>
              </a:rPr>
              <a:t>2</a:t>
            </a:r>
            <a:r>
              <a:rPr kumimoji="1" lang="en-US" altLang="zh-CN" dirty="0">
                <a:solidFill>
                  <a:schemeClr val="tx1"/>
                </a:solidFill>
              </a:rPr>
              <a:t>b</a:t>
            </a:r>
            <a:r>
              <a:rPr kumimoji="1" lang="en-US" altLang="zh-CN" baseline="-25000" dirty="0">
                <a:solidFill>
                  <a:schemeClr val="tx1"/>
                </a:solidFill>
              </a:rPr>
              <a:t>3</a:t>
            </a:r>
            <a:r>
              <a:rPr kumimoji="1" lang="en-US" altLang="zh-CN" dirty="0">
                <a:solidFill>
                  <a:schemeClr val="tx1"/>
                </a:solidFill>
                <a:latin typeface="Times New Roman" panose="02020603050405020304" pitchFamily="18" charset="0"/>
              </a:rPr>
              <a:t>…</a:t>
            </a:r>
            <a:r>
              <a:rPr kumimoji="1" lang="en-US" altLang="zh-CN" dirty="0" err="1">
                <a:solidFill>
                  <a:schemeClr val="tx1"/>
                </a:solidFill>
              </a:rPr>
              <a:t>b</a:t>
            </a:r>
            <a:r>
              <a:rPr kumimoji="1" lang="en-US" altLang="zh-CN" baseline="-25000" dirty="0" err="1">
                <a:solidFill>
                  <a:schemeClr val="tx1"/>
                </a:solidFill>
              </a:rPr>
              <a:t>n</a:t>
            </a:r>
            <a:r>
              <a:rPr kumimoji="1" lang="zh-CN" altLang="en-US" dirty="0">
                <a:solidFill>
                  <a:schemeClr val="tx1"/>
                </a:solidFill>
              </a:rPr>
              <a:t>，故</a:t>
            </a:r>
            <a:r>
              <a:rPr kumimoji="1" lang="en-US" altLang="zh-CN" dirty="0">
                <a:solidFill>
                  <a:schemeClr val="tx1"/>
                </a:solidFill>
              </a:rPr>
              <a:t>f</a:t>
            </a:r>
            <a:r>
              <a:rPr kumimoji="1" lang="zh-CN" altLang="en-US" dirty="0">
                <a:solidFill>
                  <a:schemeClr val="tx1"/>
                </a:solidFill>
              </a:rPr>
              <a:t>是满射。</a:t>
            </a:r>
          </a:p>
          <a:p>
            <a:pPr algn="l" eaLnBrk="1" hangingPunct="1">
              <a:lnSpc>
                <a:spcPct val="130000"/>
              </a:lnSpc>
              <a:spcBef>
                <a:spcPct val="0"/>
              </a:spcBef>
              <a:buClr>
                <a:srgbClr val="00FF00"/>
              </a:buClr>
              <a:buFont typeface="Wingdings" panose="05000000000000000000" pitchFamily="2" charset="2"/>
              <a:buNone/>
            </a:pPr>
            <a:r>
              <a:rPr kumimoji="1" lang="zh-CN" altLang="en-US" dirty="0" smtClean="0">
                <a:solidFill>
                  <a:schemeClr val="tx1"/>
                </a:solidFill>
              </a:rPr>
              <a:t>   </a:t>
            </a:r>
            <a:r>
              <a:rPr kumimoji="1" lang="zh-CN" altLang="en-US" dirty="0" smtClean="0">
                <a:solidFill>
                  <a:srgbClr val="0000FF"/>
                </a:solidFill>
              </a:rPr>
              <a:t>由</a:t>
            </a:r>
            <a:r>
              <a:rPr kumimoji="1" lang="en-US" altLang="zh-CN" dirty="0">
                <a:solidFill>
                  <a:srgbClr val="0000FF"/>
                </a:solidFill>
              </a:rPr>
              <a:t>1)</a:t>
            </a:r>
            <a:r>
              <a:rPr kumimoji="1" lang="zh-CN" altLang="en-US" dirty="0">
                <a:solidFill>
                  <a:srgbClr val="0000FF"/>
                </a:solidFill>
              </a:rPr>
              <a:t>、</a:t>
            </a:r>
            <a:r>
              <a:rPr kumimoji="1" lang="en-US" altLang="zh-CN" dirty="0">
                <a:solidFill>
                  <a:srgbClr val="0000FF"/>
                </a:solidFill>
              </a:rPr>
              <a:t>2)</a:t>
            </a:r>
            <a:r>
              <a:rPr kumimoji="1" lang="zh-CN" altLang="en-US" dirty="0">
                <a:solidFill>
                  <a:srgbClr val="0000FF"/>
                </a:solidFill>
              </a:rPr>
              <a:t>和</a:t>
            </a:r>
            <a:r>
              <a:rPr kumimoji="1" lang="en-US" altLang="zh-CN" dirty="0">
                <a:solidFill>
                  <a:srgbClr val="0000FF"/>
                </a:solidFill>
              </a:rPr>
              <a:t>3)</a:t>
            </a:r>
            <a:r>
              <a:rPr kumimoji="1" lang="zh-CN" altLang="en-US" dirty="0">
                <a:solidFill>
                  <a:srgbClr val="0000FF"/>
                </a:solidFill>
              </a:rPr>
              <a:t>知，</a:t>
            </a:r>
            <a:r>
              <a:rPr kumimoji="1" lang="en-US" altLang="zh-CN" dirty="0">
                <a:solidFill>
                  <a:srgbClr val="0000FF"/>
                </a:solidFill>
              </a:rPr>
              <a:t>f</a:t>
            </a:r>
            <a:r>
              <a:rPr kumimoji="1" lang="zh-CN" altLang="en-US" dirty="0">
                <a:solidFill>
                  <a:srgbClr val="0000FF"/>
                </a:solidFill>
              </a:rPr>
              <a:t>是双射。</a:t>
            </a:r>
          </a:p>
        </p:txBody>
      </p:sp>
      <p:sp>
        <p:nvSpPr>
          <p:cNvPr id="1800196" name="Rectangle 4"/>
          <p:cNvSpPr>
            <a:spLocks noChangeArrowheads="1"/>
          </p:cNvSpPr>
          <p:nvPr/>
        </p:nvSpPr>
        <p:spPr bwMode="auto">
          <a:xfrm>
            <a:off x="179388" y="4652963"/>
            <a:ext cx="8686800" cy="1800225"/>
          </a:xfrm>
          <a:prstGeom prst="rect">
            <a:avLst/>
          </a:prstGeom>
          <a:solidFill>
            <a:srgbClr val="FF9933">
              <a:alpha val="89803"/>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nchor="ctr">
            <a:spAutoFit/>
          </a:bodyPr>
          <a:lstStyle>
            <a:lvl1pPr indent="2667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kumimoji="1" lang="zh-CN" altLang="en-US">
                <a:cs typeface="Times New Roman" panose="02020603050405020304" pitchFamily="18" charset="0"/>
              </a:rPr>
              <a:t>例如</a:t>
            </a:r>
            <a:r>
              <a:rPr kumimoji="1" lang="en-US" altLang="zh-CN">
                <a:cs typeface="Times New Roman" panose="02020603050405020304" pitchFamily="18" charset="0"/>
              </a:rPr>
              <a:t>A</a:t>
            </a:r>
            <a:r>
              <a:rPr kumimoji="1" lang="en-US" altLang="zh-CN" baseline="-30000">
                <a:cs typeface="Times New Roman" panose="02020603050405020304" pitchFamily="18" charset="0"/>
              </a:rPr>
              <a:t>3</a:t>
            </a:r>
            <a:r>
              <a:rPr kumimoji="1" lang="en-US" altLang="zh-CN">
                <a:cs typeface="Times New Roman" panose="02020603050405020304" pitchFamily="18" charset="0"/>
              </a:rPr>
              <a:t>={a</a:t>
            </a:r>
            <a:r>
              <a:rPr kumimoji="1" lang="en-US" altLang="zh-CN" baseline="-30000">
                <a:cs typeface="Times New Roman" panose="02020603050405020304" pitchFamily="18" charset="0"/>
              </a:rPr>
              <a:t>1</a:t>
            </a:r>
            <a:r>
              <a:rPr kumimoji="1" lang="en-US" altLang="zh-CN">
                <a:cs typeface="Times New Roman" panose="02020603050405020304" pitchFamily="18" charset="0"/>
              </a:rPr>
              <a:t>,a</a:t>
            </a:r>
            <a:r>
              <a:rPr kumimoji="1" lang="en-US" altLang="zh-CN" baseline="-30000">
                <a:cs typeface="Times New Roman" panose="02020603050405020304" pitchFamily="18" charset="0"/>
              </a:rPr>
              <a:t>2</a:t>
            </a:r>
            <a:r>
              <a:rPr kumimoji="1" lang="en-US" altLang="zh-CN">
                <a:cs typeface="Times New Roman" panose="02020603050405020304" pitchFamily="18" charset="0"/>
              </a:rPr>
              <a:t>,a</a:t>
            </a:r>
            <a:r>
              <a:rPr kumimoji="1" lang="en-US" altLang="zh-CN" baseline="-30000">
                <a:cs typeface="Times New Roman" panose="02020603050405020304" pitchFamily="18" charset="0"/>
              </a:rPr>
              <a:t>3</a:t>
            </a:r>
            <a:r>
              <a:rPr kumimoji="1" lang="en-US" altLang="zh-CN">
                <a:cs typeface="Times New Roman" panose="02020603050405020304" pitchFamily="18" charset="0"/>
              </a:rPr>
              <a:t>}</a:t>
            </a:r>
            <a:r>
              <a:rPr kumimoji="1" lang="zh-CN" altLang="en-US">
                <a:cs typeface="Times New Roman" panose="02020603050405020304" pitchFamily="18" charset="0"/>
              </a:rPr>
              <a:t>，则有：</a:t>
            </a:r>
          </a:p>
          <a:p>
            <a:pPr algn="l" eaLnBrk="1" hangingPunct="1">
              <a:lnSpc>
                <a:spcPct val="100000"/>
              </a:lnSpc>
              <a:spcBef>
                <a:spcPct val="0"/>
              </a:spcBef>
              <a:buClrTx/>
              <a:buFontTx/>
              <a:buNone/>
            </a:pPr>
            <a:r>
              <a:rPr kumimoji="1" lang="ru-RU" altLang="zh-CN">
                <a:cs typeface="Times New Roman" panose="02020603050405020304" pitchFamily="18" charset="0"/>
              </a:rPr>
              <a:t>Ф</a:t>
            </a:r>
            <a:r>
              <a:rPr kumimoji="1" lang="en-US" altLang="zh-CN">
                <a:cs typeface="Times New Roman" panose="02020603050405020304" pitchFamily="18" charset="0"/>
              </a:rPr>
              <a:t>├→000,	  {a</a:t>
            </a:r>
            <a:r>
              <a:rPr kumimoji="1" lang="en-US" altLang="zh-CN" baseline="-25000">
                <a:cs typeface="Times New Roman" panose="02020603050405020304" pitchFamily="18" charset="0"/>
              </a:rPr>
              <a:t>1</a:t>
            </a:r>
            <a:r>
              <a:rPr kumimoji="1" lang="en-US" altLang="zh-CN">
                <a:cs typeface="Times New Roman" panose="02020603050405020304" pitchFamily="18" charset="0"/>
              </a:rPr>
              <a:t>}├→110,      {a</a:t>
            </a:r>
            <a:r>
              <a:rPr kumimoji="1" lang="en-US" altLang="zh-CN" baseline="-25000">
                <a:cs typeface="Times New Roman" panose="02020603050405020304" pitchFamily="18" charset="0"/>
              </a:rPr>
              <a:t>2</a:t>
            </a:r>
            <a:r>
              <a:rPr kumimoji="1" lang="en-US" altLang="zh-CN">
                <a:cs typeface="Times New Roman" panose="02020603050405020304" pitchFamily="18" charset="0"/>
              </a:rPr>
              <a:t>}├→010,</a:t>
            </a:r>
          </a:p>
          <a:p>
            <a:pPr algn="l" eaLnBrk="1" hangingPunct="1">
              <a:lnSpc>
                <a:spcPct val="100000"/>
              </a:lnSpc>
              <a:spcBef>
                <a:spcPct val="0"/>
              </a:spcBef>
              <a:buClrTx/>
              <a:buFontTx/>
              <a:buNone/>
            </a:pPr>
            <a:r>
              <a:rPr kumimoji="1" lang="en-US" altLang="zh-CN">
                <a:cs typeface="Times New Roman" panose="02020603050405020304" pitchFamily="18" charset="0"/>
              </a:rPr>
              <a:t>{a</a:t>
            </a:r>
            <a:r>
              <a:rPr kumimoji="1" lang="en-US" altLang="zh-CN" baseline="-25000">
                <a:cs typeface="Times New Roman" panose="02020603050405020304" pitchFamily="18" charset="0"/>
              </a:rPr>
              <a:t>3</a:t>
            </a:r>
            <a:r>
              <a:rPr kumimoji="1" lang="en-US" altLang="zh-CN">
                <a:cs typeface="Times New Roman" panose="02020603050405020304" pitchFamily="18" charset="0"/>
              </a:rPr>
              <a:t>}├→001,    {a</a:t>
            </a:r>
            <a:r>
              <a:rPr kumimoji="1" lang="en-US" altLang="zh-CN" baseline="-25000">
                <a:cs typeface="Times New Roman" panose="02020603050405020304" pitchFamily="18" charset="0"/>
              </a:rPr>
              <a:t>1</a:t>
            </a:r>
            <a:r>
              <a:rPr kumimoji="1" lang="en-US" altLang="zh-CN">
                <a:cs typeface="Times New Roman" panose="02020603050405020304" pitchFamily="18" charset="0"/>
              </a:rPr>
              <a:t>,a</a:t>
            </a:r>
            <a:r>
              <a:rPr kumimoji="1" lang="en-US" altLang="zh-CN" baseline="-25000">
                <a:cs typeface="Times New Roman" panose="02020603050405020304" pitchFamily="18" charset="0"/>
              </a:rPr>
              <a:t>2</a:t>
            </a:r>
            <a:r>
              <a:rPr kumimoji="1" lang="en-US" altLang="zh-CN">
                <a:cs typeface="Times New Roman" panose="02020603050405020304" pitchFamily="18" charset="0"/>
              </a:rPr>
              <a:t>}├→110,  {a</a:t>
            </a:r>
            <a:r>
              <a:rPr kumimoji="1" lang="en-US" altLang="zh-CN" baseline="-25000">
                <a:cs typeface="Times New Roman" panose="02020603050405020304" pitchFamily="18" charset="0"/>
              </a:rPr>
              <a:t>1</a:t>
            </a:r>
            <a:r>
              <a:rPr kumimoji="1" lang="en-US" altLang="zh-CN">
                <a:cs typeface="Times New Roman" panose="02020603050405020304" pitchFamily="18" charset="0"/>
              </a:rPr>
              <a:t>,a</a:t>
            </a:r>
            <a:r>
              <a:rPr kumimoji="1" lang="en-US" altLang="zh-CN" baseline="-25000">
                <a:cs typeface="Times New Roman" panose="02020603050405020304" pitchFamily="18" charset="0"/>
              </a:rPr>
              <a:t>3</a:t>
            </a:r>
            <a:r>
              <a:rPr kumimoji="1" lang="en-US" altLang="zh-CN">
                <a:cs typeface="Times New Roman" panose="02020603050405020304" pitchFamily="18" charset="0"/>
              </a:rPr>
              <a:t>}├→101,</a:t>
            </a:r>
          </a:p>
          <a:p>
            <a:pPr algn="l" eaLnBrk="1" hangingPunct="1">
              <a:lnSpc>
                <a:spcPct val="100000"/>
              </a:lnSpc>
              <a:spcBef>
                <a:spcPct val="0"/>
              </a:spcBef>
              <a:buClrTx/>
              <a:buFontTx/>
              <a:buNone/>
            </a:pPr>
            <a:r>
              <a:rPr kumimoji="1" lang="en-US" altLang="zh-CN">
                <a:cs typeface="Times New Roman" panose="02020603050405020304" pitchFamily="18" charset="0"/>
              </a:rPr>
              <a:t>{a</a:t>
            </a:r>
            <a:r>
              <a:rPr kumimoji="1" lang="en-US" altLang="zh-CN" baseline="-25000">
                <a:cs typeface="Times New Roman" panose="02020603050405020304" pitchFamily="18" charset="0"/>
              </a:rPr>
              <a:t>2</a:t>
            </a:r>
            <a:r>
              <a:rPr kumimoji="1" lang="en-US" altLang="zh-CN">
                <a:cs typeface="Times New Roman" panose="02020603050405020304" pitchFamily="18" charset="0"/>
              </a:rPr>
              <a:t>,a</a:t>
            </a:r>
            <a:r>
              <a:rPr kumimoji="1" lang="en-US" altLang="zh-CN" baseline="-25000">
                <a:cs typeface="Times New Roman" panose="02020603050405020304" pitchFamily="18" charset="0"/>
              </a:rPr>
              <a:t>3</a:t>
            </a:r>
            <a:r>
              <a:rPr kumimoji="1" lang="en-US" altLang="zh-CN">
                <a:cs typeface="Times New Roman" panose="02020603050405020304" pitchFamily="18" charset="0"/>
              </a:rPr>
              <a:t>}├→011, {a</a:t>
            </a:r>
            <a:r>
              <a:rPr kumimoji="1" lang="en-US" altLang="zh-CN" baseline="-25000">
                <a:cs typeface="Times New Roman" panose="02020603050405020304" pitchFamily="18" charset="0"/>
              </a:rPr>
              <a:t>1</a:t>
            </a:r>
            <a:r>
              <a:rPr kumimoji="1" lang="en-US" altLang="zh-CN">
                <a:cs typeface="Times New Roman" panose="02020603050405020304" pitchFamily="18" charset="0"/>
              </a:rPr>
              <a:t>,a</a:t>
            </a:r>
            <a:r>
              <a:rPr kumimoji="1" lang="en-US" altLang="zh-CN" baseline="-25000">
                <a:cs typeface="Times New Roman" panose="02020603050405020304" pitchFamily="18" charset="0"/>
              </a:rPr>
              <a:t>2</a:t>
            </a:r>
            <a:r>
              <a:rPr kumimoji="1" lang="en-US" altLang="zh-CN">
                <a:cs typeface="Times New Roman" panose="02020603050405020304" pitchFamily="18" charset="0"/>
              </a:rPr>
              <a:t>,a</a:t>
            </a:r>
            <a:r>
              <a:rPr kumimoji="1" lang="en-US" altLang="zh-CN" baseline="-25000">
                <a:cs typeface="Times New Roman" panose="02020603050405020304" pitchFamily="18" charset="0"/>
              </a:rPr>
              <a:t>3</a:t>
            </a:r>
            <a:r>
              <a:rPr kumimoji="1" lang="en-US" altLang="zh-CN">
                <a:cs typeface="Times New Roman" panose="02020603050405020304" pitchFamily="18" charset="0"/>
              </a:rPr>
              <a:t>}├→111</a:t>
            </a:r>
            <a:r>
              <a:rPr kumimoji="1" lang="zh-CN" altLang="en-US">
                <a:cs typeface="Times New Roman" panose="02020603050405020304" pitchFamily="18" charset="0"/>
              </a:rPr>
              <a:t>。</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00195">
                                            <p:txEl>
                                              <p:pRg st="0" end="0"/>
                                            </p:txEl>
                                          </p:spTgt>
                                        </p:tgtEl>
                                        <p:attrNameLst>
                                          <p:attrName>style.visibility</p:attrName>
                                        </p:attrNameLst>
                                      </p:cBhvr>
                                      <p:to>
                                        <p:strVal val="visible"/>
                                      </p:to>
                                    </p:set>
                                    <p:anim calcmode="lin" valueType="num">
                                      <p:cBhvr additive="base">
                                        <p:cTn id="7" dur="500" fill="hold"/>
                                        <p:tgtEl>
                                          <p:spTgt spid="18001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001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00195">
                                            <p:txEl>
                                              <p:pRg st="1" end="1"/>
                                            </p:txEl>
                                          </p:spTgt>
                                        </p:tgtEl>
                                        <p:attrNameLst>
                                          <p:attrName>style.visibility</p:attrName>
                                        </p:attrNameLst>
                                      </p:cBhvr>
                                      <p:to>
                                        <p:strVal val="visible"/>
                                      </p:to>
                                    </p:set>
                                    <p:anim calcmode="lin" valueType="num">
                                      <p:cBhvr additive="base">
                                        <p:cTn id="13" dur="500" fill="hold"/>
                                        <p:tgtEl>
                                          <p:spTgt spid="18001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001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00196"/>
                                        </p:tgtEl>
                                        <p:attrNameLst>
                                          <p:attrName>style.visibility</p:attrName>
                                        </p:attrNameLst>
                                      </p:cBhvr>
                                      <p:to>
                                        <p:strVal val="visible"/>
                                      </p:to>
                                    </p:set>
                                    <p:anim calcmode="lin" valueType="num">
                                      <p:cBhvr additive="base">
                                        <p:cTn id="19" dur="500" fill="hold"/>
                                        <p:tgtEl>
                                          <p:spTgt spid="1800196"/>
                                        </p:tgtEl>
                                        <p:attrNameLst>
                                          <p:attrName>ppt_x</p:attrName>
                                        </p:attrNameLst>
                                      </p:cBhvr>
                                      <p:tavLst>
                                        <p:tav tm="0">
                                          <p:val>
                                            <p:strVal val="#ppt_x"/>
                                          </p:val>
                                        </p:tav>
                                        <p:tav tm="100000">
                                          <p:val>
                                            <p:strVal val="#ppt_x"/>
                                          </p:val>
                                        </p:tav>
                                      </p:tavLst>
                                    </p:anim>
                                    <p:anim calcmode="lin" valueType="num">
                                      <p:cBhvr additive="base">
                                        <p:cTn id="20" dur="500" fill="hold"/>
                                        <p:tgtEl>
                                          <p:spTgt spid="1800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0195" grpId="0" build="p" autoUpdateAnimBg="0"/>
      <p:bldP spid="180019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8F24CB66-F2EB-481B-B732-C1C17C7CAC75}"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1801218" name="Rectangle 2"/>
          <p:cNvSpPr>
            <a:spLocks noGrp="1" noChangeArrowheads="1"/>
          </p:cNvSpPr>
          <p:nvPr>
            <p:ph type="title"/>
          </p:nvPr>
        </p:nvSpPr>
        <p:spPr>
          <a:xfrm>
            <a:off x="611188" y="549275"/>
            <a:ext cx="8064500" cy="585788"/>
          </a:xfrm>
        </p:spPr>
        <p:txBody>
          <a:bodyPr/>
          <a:lstStyle/>
          <a:p>
            <a:pPr eaLnBrk="1" hangingPunct="1">
              <a:defRPr/>
            </a:pPr>
            <a:r>
              <a:rPr lang="zh-CN" altLang="en-US" smtClean="0"/>
              <a:t>例</a:t>
            </a:r>
            <a:r>
              <a:rPr lang="en-US" altLang="zh-CN" smtClean="0"/>
              <a:t>8.2.12 </a:t>
            </a:r>
            <a:r>
              <a:rPr lang="en-US" altLang="zh-CN" smtClean="0">
                <a:solidFill>
                  <a:srgbClr val="0000CC"/>
                </a:solidFill>
                <a:effectLst>
                  <a:outerShdw blurRad="38100" dist="38100" dir="2700000" algn="tl">
                    <a:srgbClr val="000000"/>
                  </a:outerShdw>
                </a:effectLst>
              </a:rPr>
              <a:t>Hash</a:t>
            </a:r>
            <a:r>
              <a:rPr lang="zh-CN" altLang="en-US" smtClean="0">
                <a:solidFill>
                  <a:srgbClr val="0000CC"/>
                </a:solidFill>
                <a:effectLst>
                  <a:outerShdw blurRad="38100" dist="38100" dir="2700000" algn="tl">
                    <a:srgbClr val="000000"/>
                  </a:outerShdw>
                </a:effectLst>
              </a:rPr>
              <a:t>函数 </a:t>
            </a:r>
          </a:p>
        </p:txBody>
      </p:sp>
      <p:sp>
        <p:nvSpPr>
          <p:cNvPr id="1801219" name="Rectangle 3"/>
          <p:cNvSpPr>
            <a:spLocks noGrp="1" noChangeArrowheads="1"/>
          </p:cNvSpPr>
          <p:nvPr>
            <p:ph type="body" idx="1"/>
          </p:nvPr>
        </p:nvSpPr>
        <p:spPr>
          <a:xfrm>
            <a:off x="636588" y="1516063"/>
            <a:ext cx="8064500" cy="3125787"/>
          </a:xfrm>
        </p:spPr>
        <p:txBody>
          <a:bodyPr/>
          <a:lstStyle/>
          <a:p>
            <a:pPr marL="0" indent="0" eaLnBrk="1" hangingPunct="1">
              <a:lnSpc>
                <a:spcPct val="110000"/>
              </a:lnSpc>
              <a:buFont typeface="Wingdings" panose="05000000000000000000" pitchFamily="2" charset="2"/>
              <a:buNone/>
            </a:pPr>
            <a:r>
              <a:rPr lang="zh-CN" altLang="en-US" smtClean="0"/>
              <a:t>假设在计算机内存中有编号从</a:t>
            </a:r>
            <a:r>
              <a:rPr lang="en-US" altLang="zh-CN" smtClean="0"/>
              <a:t>0</a:t>
            </a:r>
            <a:r>
              <a:rPr lang="zh-CN" altLang="en-US" smtClean="0"/>
              <a:t>到</a:t>
            </a:r>
            <a:r>
              <a:rPr lang="en-US" altLang="zh-CN" smtClean="0"/>
              <a:t>10</a:t>
            </a:r>
            <a:r>
              <a:rPr lang="zh-CN" altLang="en-US" smtClean="0"/>
              <a:t>的存储单元，见图</a:t>
            </a:r>
            <a:r>
              <a:rPr lang="en-US" altLang="zh-CN" smtClean="0"/>
              <a:t>8.2.2</a:t>
            </a:r>
            <a:r>
              <a:rPr lang="zh-CN" altLang="en-US" smtClean="0"/>
              <a:t>。图</a:t>
            </a:r>
            <a:r>
              <a:rPr lang="en-US" altLang="zh-CN" smtClean="0"/>
              <a:t>8.2.2</a:t>
            </a:r>
            <a:r>
              <a:rPr lang="zh-CN" altLang="en-US" smtClean="0"/>
              <a:t>表示了在初始时刻全为空的单元中，按次序</a:t>
            </a:r>
            <a:r>
              <a:rPr lang="en-US" altLang="zh-CN" smtClean="0"/>
              <a:t>15</a:t>
            </a:r>
            <a:r>
              <a:rPr lang="zh-CN" altLang="en-US" smtClean="0"/>
              <a:t>、</a:t>
            </a:r>
            <a:r>
              <a:rPr lang="en-US" altLang="zh-CN" smtClean="0"/>
              <a:t>558</a:t>
            </a:r>
            <a:r>
              <a:rPr lang="zh-CN" altLang="en-US" smtClean="0"/>
              <a:t>、</a:t>
            </a:r>
            <a:r>
              <a:rPr lang="en-US" altLang="zh-CN" smtClean="0"/>
              <a:t>32</a:t>
            </a:r>
            <a:r>
              <a:rPr lang="zh-CN" altLang="en-US" smtClean="0"/>
              <a:t>、</a:t>
            </a:r>
            <a:r>
              <a:rPr lang="en-US" altLang="zh-CN" smtClean="0"/>
              <a:t>132</a:t>
            </a:r>
            <a:r>
              <a:rPr lang="zh-CN" altLang="en-US" smtClean="0"/>
              <a:t>、</a:t>
            </a:r>
            <a:r>
              <a:rPr lang="en-US" altLang="zh-CN" smtClean="0"/>
              <a:t>102</a:t>
            </a:r>
            <a:r>
              <a:rPr lang="zh-CN" altLang="en-US" smtClean="0"/>
              <a:t>和</a:t>
            </a:r>
            <a:r>
              <a:rPr lang="en-US" altLang="zh-CN" smtClean="0"/>
              <a:t>5</a:t>
            </a:r>
            <a:r>
              <a:rPr lang="zh-CN" altLang="en-US" smtClean="0"/>
              <a:t>存入后的情形。现希望能在这些存储单元中存储任意的非负整数并能进行检索，</a:t>
            </a:r>
            <a:r>
              <a:rPr lang="zh-CN" altLang="en-US" smtClean="0">
                <a:solidFill>
                  <a:srgbClr val="0000CC"/>
                </a:solidFill>
              </a:rPr>
              <a:t>试用</a:t>
            </a:r>
            <a:r>
              <a:rPr lang="en-US" altLang="zh-CN" smtClean="0">
                <a:solidFill>
                  <a:srgbClr val="0000CC"/>
                </a:solidFill>
              </a:rPr>
              <a:t>Hash</a:t>
            </a:r>
            <a:r>
              <a:rPr lang="zh-CN" altLang="en-US" smtClean="0">
                <a:solidFill>
                  <a:srgbClr val="0000CC"/>
                </a:solidFill>
              </a:rPr>
              <a:t>函数方法完成</a:t>
            </a:r>
            <a:r>
              <a:rPr lang="en-US" altLang="zh-CN" smtClean="0">
                <a:solidFill>
                  <a:srgbClr val="0000CC"/>
                </a:solidFill>
              </a:rPr>
              <a:t>257</a:t>
            </a:r>
            <a:r>
              <a:rPr lang="zh-CN" altLang="en-US" smtClean="0">
                <a:solidFill>
                  <a:srgbClr val="0000CC"/>
                </a:solidFill>
              </a:rPr>
              <a:t>的存储和</a:t>
            </a:r>
            <a:r>
              <a:rPr lang="en-US" altLang="zh-CN" smtClean="0">
                <a:solidFill>
                  <a:srgbClr val="0000CC"/>
                </a:solidFill>
              </a:rPr>
              <a:t>558</a:t>
            </a:r>
            <a:r>
              <a:rPr lang="zh-CN" altLang="en-US" smtClean="0">
                <a:solidFill>
                  <a:srgbClr val="0000CC"/>
                </a:solidFill>
              </a:rPr>
              <a:t>的检索</a:t>
            </a:r>
            <a:r>
              <a:rPr lang="zh-CN" altLang="en-US" smtClean="0">
                <a:solidFill>
                  <a:srgbClr val="FF0000"/>
                </a:solidFill>
              </a:rPr>
              <a:t>。</a:t>
            </a:r>
          </a:p>
        </p:txBody>
      </p:sp>
      <p:grpSp>
        <p:nvGrpSpPr>
          <p:cNvPr id="2" name="Group 4"/>
          <p:cNvGrpSpPr>
            <a:grpSpLocks/>
          </p:cNvGrpSpPr>
          <p:nvPr/>
        </p:nvGrpSpPr>
        <p:grpSpPr bwMode="auto">
          <a:xfrm>
            <a:off x="1054100" y="4767263"/>
            <a:ext cx="7683500" cy="1265237"/>
            <a:chOff x="720" y="9552"/>
            <a:chExt cx="10080" cy="1872"/>
          </a:xfrm>
        </p:grpSpPr>
        <p:sp>
          <p:nvSpPr>
            <p:cNvPr id="43014" name="Text Box 5"/>
            <p:cNvSpPr txBox="1">
              <a:spLocks noChangeArrowheads="1"/>
            </p:cNvSpPr>
            <p:nvPr/>
          </p:nvSpPr>
          <p:spPr bwMode="auto">
            <a:xfrm>
              <a:off x="720" y="9552"/>
              <a:ext cx="840" cy="699"/>
            </a:xfrm>
            <a:prstGeom prst="rect">
              <a:avLst/>
            </a:prstGeom>
            <a:solidFill>
              <a:srgbClr val="FFFFFF"/>
            </a:solidFill>
            <a:ln w="28575">
              <a:solidFill>
                <a:srgbClr val="000000"/>
              </a:solidFill>
              <a:miter lim="800000"/>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000">
                  <a:solidFill>
                    <a:srgbClr val="FF0000"/>
                  </a:solidFill>
                  <a:latin typeface="Times New Roman" panose="02020603050405020304" pitchFamily="18" charset="0"/>
                  <a:ea typeface="宋体" panose="02010600030101010101" pitchFamily="2" charset="-122"/>
                </a:rPr>
                <a:t>132</a:t>
              </a:r>
            </a:p>
          </p:txBody>
        </p:sp>
        <p:sp>
          <p:nvSpPr>
            <p:cNvPr id="43015" name="Text Box 6"/>
            <p:cNvSpPr txBox="1">
              <a:spLocks noChangeArrowheads="1"/>
            </p:cNvSpPr>
            <p:nvPr/>
          </p:nvSpPr>
          <p:spPr bwMode="auto">
            <a:xfrm>
              <a:off x="720" y="10260"/>
              <a:ext cx="10080" cy="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000">
                  <a:solidFill>
                    <a:srgbClr val="FF0000"/>
                  </a:solidFill>
                  <a:latin typeface="Times New Roman" panose="02020603050405020304" pitchFamily="18" charset="0"/>
                  <a:ea typeface="宋体" panose="02010600030101010101" pitchFamily="2" charset="-122"/>
                </a:rPr>
                <a:t>   0        1        2        3        4        5        6        7         8        9       10      0</a:t>
              </a:r>
            </a:p>
            <a:p>
              <a:pPr eaLnBrk="1" hangingPunct="1">
                <a:lnSpc>
                  <a:spcPct val="100000"/>
                </a:lnSpc>
                <a:spcBef>
                  <a:spcPct val="0"/>
                </a:spcBef>
                <a:buClrTx/>
                <a:buFontTx/>
                <a:buNone/>
              </a:pPr>
              <a:r>
                <a:rPr lang="zh-CN" altLang="en-US" sz="2000">
                  <a:solidFill>
                    <a:srgbClr val="FF0000"/>
                  </a:solidFill>
                  <a:latin typeface="Times New Roman" panose="02020603050405020304" pitchFamily="18" charset="0"/>
                  <a:ea typeface="宋体" panose="02010600030101010101" pitchFamily="2" charset="-122"/>
                </a:rPr>
                <a:t>                                                     图</a:t>
              </a:r>
              <a:r>
                <a:rPr lang="en-US" altLang="zh-CN" sz="2000">
                  <a:solidFill>
                    <a:srgbClr val="FF0000"/>
                  </a:solidFill>
                  <a:latin typeface="Times New Roman" panose="02020603050405020304" pitchFamily="18" charset="0"/>
                  <a:ea typeface="宋体" panose="02010600030101010101" pitchFamily="2" charset="-122"/>
                </a:rPr>
                <a:t>8.2.2</a:t>
              </a:r>
              <a:endParaRPr lang="en-US" altLang="zh-CN">
                <a:solidFill>
                  <a:srgbClr val="FF0000"/>
                </a:solidFill>
              </a:endParaRPr>
            </a:p>
          </p:txBody>
        </p:sp>
        <p:sp>
          <p:nvSpPr>
            <p:cNvPr id="43016" name="Text Box 7"/>
            <p:cNvSpPr txBox="1">
              <a:spLocks noChangeArrowheads="1"/>
            </p:cNvSpPr>
            <p:nvPr/>
          </p:nvSpPr>
          <p:spPr bwMode="auto">
            <a:xfrm>
              <a:off x="1560" y="9552"/>
              <a:ext cx="840" cy="699"/>
            </a:xfrm>
            <a:prstGeom prst="rect">
              <a:avLst/>
            </a:prstGeom>
            <a:solidFill>
              <a:srgbClr val="FFFFFF"/>
            </a:solidFill>
            <a:ln w="28575">
              <a:solidFill>
                <a:srgbClr val="000000"/>
              </a:solidFill>
              <a:miter lim="800000"/>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a:solidFill>
                  <a:srgbClr val="FF0000"/>
                </a:solidFill>
              </a:endParaRPr>
            </a:p>
          </p:txBody>
        </p:sp>
        <p:sp>
          <p:nvSpPr>
            <p:cNvPr id="43017" name="Text Box 8"/>
            <p:cNvSpPr txBox="1">
              <a:spLocks noChangeArrowheads="1"/>
            </p:cNvSpPr>
            <p:nvPr/>
          </p:nvSpPr>
          <p:spPr bwMode="auto">
            <a:xfrm>
              <a:off x="2400" y="9552"/>
              <a:ext cx="840" cy="699"/>
            </a:xfrm>
            <a:prstGeom prst="rect">
              <a:avLst/>
            </a:prstGeom>
            <a:solidFill>
              <a:srgbClr val="FFFFFF"/>
            </a:solidFill>
            <a:ln w="28575">
              <a:solidFill>
                <a:srgbClr val="000000"/>
              </a:solidFill>
              <a:miter lim="800000"/>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a:solidFill>
                  <a:srgbClr val="FF0000"/>
                </a:solidFill>
              </a:endParaRPr>
            </a:p>
          </p:txBody>
        </p:sp>
        <p:sp>
          <p:nvSpPr>
            <p:cNvPr id="43018" name="Text Box 9"/>
            <p:cNvSpPr txBox="1">
              <a:spLocks noChangeArrowheads="1"/>
            </p:cNvSpPr>
            <p:nvPr/>
          </p:nvSpPr>
          <p:spPr bwMode="auto">
            <a:xfrm>
              <a:off x="3240" y="9552"/>
              <a:ext cx="840" cy="699"/>
            </a:xfrm>
            <a:prstGeom prst="rect">
              <a:avLst/>
            </a:prstGeom>
            <a:solidFill>
              <a:srgbClr val="FFFFFF"/>
            </a:solidFill>
            <a:ln w="28575">
              <a:solidFill>
                <a:srgbClr val="000000"/>
              </a:solidFill>
              <a:miter lim="800000"/>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000">
                  <a:solidFill>
                    <a:srgbClr val="FF0000"/>
                  </a:solidFill>
                  <a:latin typeface="Times New Roman" panose="02020603050405020304" pitchFamily="18" charset="0"/>
                  <a:ea typeface="宋体" panose="02010600030101010101" pitchFamily="2" charset="-122"/>
                </a:rPr>
                <a:t>102</a:t>
              </a:r>
              <a:endParaRPr lang="en-US" altLang="zh-CN" sz="2000">
                <a:solidFill>
                  <a:srgbClr val="FF0000"/>
                </a:solidFill>
              </a:endParaRPr>
            </a:p>
          </p:txBody>
        </p:sp>
        <p:sp>
          <p:nvSpPr>
            <p:cNvPr id="43019" name="Text Box 10"/>
            <p:cNvSpPr txBox="1">
              <a:spLocks noChangeArrowheads="1"/>
            </p:cNvSpPr>
            <p:nvPr/>
          </p:nvSpPr>
          <p:spPr bwMode="auto">
            <a:xfrm>
              <a:off x="4080" y="9552"/>
              <a:ext cx="840" cy="699"/>
            </a:xfrm>
            <a:prstGeom prst="rect">
              <a:avLst/>
            </a:prstGeom>
            <a:solidFill>
              <a:srgbClr val="FFFFFF"/>
            </a:solidFill>
            <a:ln w="28575">
              <a:solidFill>
                <a:srgbClr val="000000"/>
              </a:solidFill>
              <a:miter lim="800000"/>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000">
                  <a:solidFill>
                    <a:srgbClr val="FF0000"/>
                  </a:solidFill>
                  <a:latin typeface="Times New Roman" panose="02020603050405020304" pitchFamily="18" charset="0"/>
                  <a:ea typeface="宋体" panose="02010600030101010101" pitchFamily="2" charset="-122"/>
                </a:rPr>
                <a:t>15</a:t>
              </a:r>
              <a:endParaRPr lang="en-US" altLang="zh-CN">
                <a:solidFill>
                  <a:srgbClr val="FF0000"/>
                </a:solidFill>
              </a:endParaRPr>
            </a:p>
          </p:txBody>
        </p:sp>
        <p:sp>
          <p:nvSpPr>
            <p:cNvPr id="43020" name="Text Box 11"/>
            <p:cNvSpPr txBox="1">
              <a:spLocks noChangeArrowheads="1"/>
            </p:cNvSpPr>
            <p:nvPr/>
          </p:nvSpPr>
          <p:spPr bwMode="auto">
            <a:xfrm>
              <a:off x="4920" y="9552"/>
              <a:ext cx="840" cy="699"/>
            </a:xfrm>
            <a:prstGeom prst="rect">
              <a:avLst/>
            </a:prstGeom>
            <a:solidFill>
              <a:srgbClr val="FFFFFF"/>
            </a:solidFill>
            <a:ln w="28575">
              <a:solidFill>
                <a:srgbClr val="000000"/>
              </a:solidFill>
              <a:miter lim="800000"/>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000">
                  <a:solidFill>
                    <a:srgbClr val="FF0000"/>
                  </a:solidFill>
                  <a:latin typeface="Times New Roman" panose="02020603050405020304" pitchFamily="18" charset="0"/>
                  <a:ea typeface="宋体" panose="02010600030101010101" pitchFamily="2" charset="-122"/>
                </a:rPr>
                <a:t>5</a:t>
              </a:r>
              <a:endParaRPr lang="en-US" altLang="zh-CN">
                <a:solidFill>
                  <a:srgbClr val="FF0000"/>
                </a:solidFill>
              </a:endParaRPr>
            </a:p>
          </p:txBody>
        </p:sp>
        <p:sp>
          <p:nvSpPr>
            <p:cNvPr id="43021" name="Text Box 12"/>
            <p:cNvSpPr txBox="1">
              <a:spLocks noChangeArrowheads="1"/>
            </p:cNvSpPr>
            <p:nvPr/>
          </p:nvSpPr>
          <p:spPr bwMode="auto">
            <a:xfrm>
              <a:off x="5760" y="9552"/>
              <a:ext cx="840" cy="699"/>
            </a:xfrm>
            <a:prstGeom prst="rect">
              <a:avLst/>
            </a:prstGeom>
            <a:solidFill>
              <a:srgbClr val="FFFFFF"/>
            </a:solidFill>
            <a:ln w="28575">
              <a:solidFill>
                <a:srgbClr val="000000"/>
              </a:solidFill>
              <a:miter lim="800000"/>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000">
                  <a:solidFill>
                    <a:srgbClr val="FF0000"/>
                  </a:solidFill>
                  <a:latin typeface="Times New Roman" panose="02020603050405020304" pitchFamily="18" charset="0"/>
                  <a:ea typeface="宋体" panose="02010600030101010101" pitchFamily="2" charset="-122"/>
                </a:rPr>
                <a:t>259</a:t>
              </a:r>
            </a:p>
          </p:txBody>
        </p:sp>
        <p:sp>
          <p:nvSpPr>
            <p:cNvPr id="43022" name="Text Box 13"/>
            <p:cNvSpPr txBox="1">
              <a:spLocks noChangeArrowheads="1"/>
            </p:cNvSpPr>
            <p:nvPr/>
          </p:nvSpPr>
          <p:spPr bwMode="auto">
            <a:xfrm>
              <a:off x="6600" y="9552"/>
              <a:ext cx="840" cy="699"/>
            </a:xfrm>
            <a:prstGeom prst="rect">
              <a:avLst/>
            </a:prstGeom>
            <a:solidFill>
              <a:srgbClr val="FFFFFF"/>
            </a:solidFill>
            <a:ln w="28575">
              <a:solidFill>
                <a:srgbClr val="000000"/>
              </a:solidFill>
              <a:miter lim="800000"/>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a:solidFill>
                  <a:srgbClr val="FF0000"/>
                </a:solidFill>
              </a:endParaRPr>
            </a:p>
          </p:txBody>
        </p:sp>
        <p:sp>
          <p:nvSpPr>
            <p:cNvPr id="43023" name="Text Box 14"/>
            <p:cNvSpPr txBox="1">
              <a:spLocks noChangeArrowheads="1"/>
            </p:cNvSpPr>
            <p:nvPr/>
          </p:nvSpPr>
          <p:spPr bwMode="auto">
            <a:xfrm>
              <a:off x="7440" y="9552"/>
              <a:ext cx="840" cy="699"/>
            </a:xfrm>
            <a:prstGeom prst="rect">
              <a:avLst/>
            </a:prstGeom>
            <a:solidFill>
              <a:srgbClr val="FFFFFF"/>
            </a:solidFill>
            <a:ln w="28575">
              <a:solidFill>
                <a:srgbClr val="000000"/>
              </a:solidFill>
              <a:miter lim="800000"/>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000">
                  <a:solidFill>
                    <a:srgbClr val="FF0000"/>
                  </a:solidFill>
                  <a:latin typeface="Times New Roman" panose="02020603050405020304" pitchFamily="18" charset="0"/>
                  <a:ea typeface="宋体" panose="02010600030101010101" pitchFamily="2" charset="-122"/>
                </a:rPr>
                <a:t>558</a:t>
              </a:r>
              <a:endParaRPr lang="en-US" altLang="zh-CN" sz="2000">
                <a:solidFill>
                  <a:srgbClr val="FF0000"/>
                </a:solidFill>
              </a:endParaRPr>
            </a:p>
          </p:txBody>
        </p:sp>
        <p:sp>
          <p:nvSpPr>
            <p:cNvPr id="43024" name="Text Box 15"/>
            <p:cNvSpPr txBox="1">
              <a:spLocks noChangeArrowheads="1"/>
            </p:cNvSpPr>
            <p:nvPr/>
          </p:nvSpPr>
          <p:spPr bwMode="auto">
            <a:xfrm>
              <a:off x="8280" y="9552"/>
              <a:ext cx="840" cy="699"/>
            </a:xfrm>
            <a:prstGeom prst="rect">
              <a:avLst/>
            </a:prstGeom>
            <a:solidFill>
              <a:srgbClr val="FFFFFF"/>
            </a:solidFill>
            <a:ln w="28575">
              <a:solidFill>
                <a:srgbClr val="000000"/>
              </a:solidFill>
              <a:miter lim="800000"/>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a:solidFill>
                  <a:srgbClr val="FF0000"/>
                </a:solidFill>
              </a:endParaRPr>
            </a:p>
          </p:txBody>
        </p:sp>
        <p:sp>
          <p:nvSpPr>
            <p:cNvPr id="43025" name="Text Box 16"/>
            <p:cNvSpPr txBox="1">
              <a:spLocks noChangeArrowheads="1"/>
            </p:cNvSpPr>
            <p:nvPr/>
          </p:nvSpPr>
          <p:spPr bwMode="auto">
            <a:xfrm>
              <a:off x="9120" y="9552"/>
              <a:ext cx="840" cy="699"/>
            </a:xfrm>
            <a:prstGeom prst="rect">
              <a:avLst/>
            </a:prstGeom>
            <a:solidFill>
              <a:srgbClr val="FFFFFF"/>
            </a:solidFill>
            <a:ln w="28575">
              <a:solidFill>
                <a:srgbClr val="000000"/>
              </a:solidFill>
              <a:miter lim="800000"/>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000">
                  <a:solidFill>
                    <a:srgbClr val="FF0000"/>
                  </a:solidFill>
                  <a:latin typeface="Times New Roman" panose="02020603050405020304" pitchFamily="18" charset="0"/>
                  <a:ea typeface="宋体" panose="02010600030101010101" pitchFamily="2" charset="-122"/>
                </a:rPr>
                <a:t>32</a:t>
              </a:r>
              <a:endParaRPr lang="en-US" altLang="zh-CN">
                <a:solidFill>
                  <a:srgbClr val="FF0000"/>
                </a:solidFill>
              </a:endParaRPr>
            </a:p>
          </p:txBody>
        </p:sp>
        <p:sp>
          <p:nvSpPr>
            <p:cNvPr id="43026" name="Text Box 17"/>
            <p:cNvSpPr txBox="1">
              <a:spLocks noChangeArrowheads="1"/>
            </p:cNvSpPr>
            <p:nvPr/>
          </p:nvSpPr>
          <p:spPr bwMode="auto">
            <a:xfrm>
              <a:off x="9960" y="9552"/>
              <a:ext cx="840" cy="699"/>
            </a:xfrm>
            <a:prstGeom prst="rect">
              <a:avLst/>
            </a:prstGeom>
            <a:solidFill>
              <a:srgbClr val="FFFFFF"/>
            </a:solidFill>
            <a:ln w="28575">
              <a:solidFill>
                <a:srgbClr val="000000"/>
              </a:solidFill>
              <a:miter lim="800000"/>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a:solidFill>
                  <a:srgbClr val="FF0000"/>
                </a:solidFill>
              </a:endParaRPr>
            </a:p>
          </p:txBody>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01219">
                                            <p:txEl>
                                              <p:pRg st="0" end="0"/>
                                            </p:txEl>
                                          </p:spTgt>
                                        </p:tgtEl>
                                        <p:attrNameLst>
                                          <p:attrName>style.visibility</p:attrName>
                                        </p:attrNameLst>
                                      </p:cBhvr>
                                      <p:to>
                                        <p:strVal val="visible"/>
                                      </p:to>
                                    </p:set>
                                    <p:anim calcmode="lin" valueType="num">
                                      <p:cBhvr additive="base">
                                        <p:cTn id="7" dur="500" fill="hold"/>
                                        <p:tgtEl>
                                          <p:spTgt spid="1801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01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ox(in)">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121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DCC53AFC-20D5-4C61-A939-4BE27A956D54}"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44035" name="Rectangle 2"/>
          <p:cNvSpPr>
            <a:spLocks noGrp="1" noChangeArrowheads="1"/>
          </p:cNvSpPr>
          <p:nvPr>
            <p:ph type="title"/>
          </p:nvPr>
        </p:nvSpPr>
        <p:spPr/>
        <p:txBody>
          <a:bodyPr/>
          <a:lstStyle/>
          <a:p>
            <a:pPr eaLnBrk="1" hangingPunct="1"/>
            <a:r>
              <a:rPr lang="zh-CN" altLang="en-US" smtClean="0"/>
              <a:t>解</a:t>
            </a:r>
          </a:p>
        </p:txBody>
      </p:sp>
      <p:sp>
        <p:nvSpPr>
          <p:cNvPr id="1802243" name="Rectangle 3"/>
          <p:cNvSpPr>
            <a:spLocks noGrp="1" noChangeArrowheads="1"/>
          </p:cNvSpPr>
          <p:nvPr>
            <p:ph type="body" idx="1"/>
          </p:nvPr>
        </p:nvSpPr>
        <p:spPr>
          <a:xfrm>
            <a:off x="649288" y="1528763"/>
            <a:ext cx="8064500" cy="4586287"/>
          </a:xfrm>
        </p:spPr>
        <p:txBody>
          <a:bodyPr/>
          <a:lstStyle/>
          <a:p>
            <a:pPr marL="0" indent="0" eaLnBrk="1" hangingPunct="1">
              <a:buFont typeface="Wingdings" panose="05000000000000000000" pitchFamily="2" charset="2"/>
              <a:buNone/>
            </a:pPr>
            <a:r>
              <a:rPr lang="zh-CN" altLang="en-US" smtClean="0"/>
              <a:t>因为</a:t>
            </a:r>
            <a:r>
              <a:rPr lang="en-US" altLang="zh-CN" smtClean="0"/>
              <a:t>h(259)=259 mod11=6</a:t>
            </a:r>
            <a:r>
              <a:rPr lang="zh-CN" altLang="en-US" smtClean="0"/>
              <a:t>，所以</a:t>
            </a:r>
            <a:r>
              <a:rPr lang="en-US" altLang="zh-CN" smtClean="0"/>
              <a:t>257</a:t>
            </a:r>
            <a:r>
              <a:rPr lang="zh-CN" altLang="en-US" smtClean="0"/>
              <a:t>应该存放在位置</a:t>
            </a:r>
            <a:r>
              <a:rPr lang="en-US" altLang="zh-CN" smtClean="0"/>
              <a:t>6</a:t>
            </a:r>
            <a:r>
              <a:rPr lang="zh-CN" altLang="en-US" smtClean="0"/>
              <a:t>；</a:t>
            </a:r>
          </a:p>
          <a:p>
            <a:pPr marL="0" indent="0" eaLnBrk="1" hangingPunct="1">
              <a:buFont typeface="Wingdings" panose="05000000000000000000" pitchFamily="2" charset="2"/>
              <a:buNone/>
            </a:pPr>
            <a:r>
              <a:rPr lang="zh-CN" altLang="en-US" smtClean="0"/>
              <a:t>又因为</a:t>
            </a:r>
            <a:r>
              <a:rPr lang="en-US" altLang="zh-CN" smtClean="0"/>
              <a:t>h(558)=8</a:t>
            </a:r>
            <a:r>
              <a:rPr lang="zh-CN" altLang="en-US" smtClean="0"/>
              <a:t>，所以检查位置</a:t>
            </a:r>
            <a:r>
              <a:rPr lang="en-US" altLang="zh-CN" smtClean="0"/>
              <a:t>8</a:t>
            </a:r>
            <a:r>
              <a:rPr lang="zh-CN" altLang="en-US" smtClean="0"/>
              <a:t>，</a:t>
            </a:r>
            <a:r>
              <a:rPr lang="en-US" altLang="zh-CN" smtClean="0"/>
              <a:t>558</a:t>
            </a:r>
            <a:r>
              <a:rPr lang="zh-CN" altLang="en-US" smtClean="0"/>
              <a:t>恰好在位置</a:t>
            </a:r>
            <a:r>
              <a:rPr lang="en-US" altLang="zh-CN" smtClean="0"/>
              <a:t>8</a:t>
            </a:r>
            <a:r>
              <a:rPr lang="zh-CN" altLang="en-US" smtClean="0"/>
              <a:t>。</a:t>
            </a:r>
          </a:p>
          <a:p>
            <a:pPr marL="0" indent="0" eaLnBrk="1" hangingPunct="1">
              <a:buFont typeface="Wingdings" panose="05000000000000000000" pitchFamily="2" charset="2"/>
              <a:buNone/>
            </a:pPr>
            <a:r>
              <a:rPr lang="zh-CN" altLang="en-US" smtClean="0"/>
              <a:t>对于一个</a:t>
            </a:r>
            <a:r>
              <a:rPr lang="en-US" altLang="zh-CN" smtClean="0"/>
              <a:t>Hash</a:t>
            </a:r>
            <a:r>
              <a:rPr lang="zh-CN" altLang="en-US" smtClean="0"/>
              <a:t>函数</a:t>
            </a:r>
            <a:r>
              <a:rPr lang="en-US" altLang="zh-CN" smtClean="0"/>
              <a:t>H</a:t>
            </a:r>
            <a:r>
              <a:rPr lang="zh-CN" altLang="en-US" smtClean="0"/>
              <a:t>，如果</a:t>
            </a:r>
            <a:r>
              <a:rPr lang="en-US" altLang="zh-CN" smtClean="0"/>
              <a:t>H(x)=H(y)</a:t>
            </a:r>
            <a:r>
              <a:rPr lang="zh-CN" altLang="en-US" smtClean="0"/>
              <a:t>，但</a:t>
            </a:r>
            <a:r>
              <a:rPr lang="en-US" altLang="zh-CN" smtClean="0"/>
              <a:t>x≠y</a:t>
            </a:r>
            <a:r>
              <a:rPr lang="zh-CN" altLang="en-US" smtClean="0"/>
              <a:t>，便称</a:t>
            </a:r>
            <a:r>
              <a:rPr lang="zh-CN" altLang="en-US" smtClean="0">
                <a:solidFill>
                  <a:srgbClr val="FF0000"/>
                </a:solidFill>
              </a:rPr>
              <a:t>冲突发生</a:t>
            </a:r>
            <a:r>
              <a:rPr lang="zh-CN" altLang="en-US" smtClean="0"/>
              <a:t>了。为了解决冲突，需要</a:t>
            </a:r>
            <a:r>
              <a:rPr lang="zh-CN" altLang="en-US" smtClean="0">
                <a:solidFill>
                  <a:srgbClr val="0000CC"/>
                </a:solidFill>
              </a:rPr>
              <a:t>冲突消解策略</a:t>
            </a:r>
            <a:r>
              <a:rPr lang="zh-CN" altLang="en-US" smtClean="0"/>
              <a:t>。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02243">
                                            <p:txEl>
                                              <p:pRg st="0" end="0"/>
                                            </p:txEl>
                                          </p:spTgt>
                                        </p:tgtEl>
                                        <p:attrNameLst>
                                          <p:attrName>style.visibility</p:attrName>
                                        </p:attrNameLst>
                                      </p:cBhvr>
                                      <p:to>
                                        <p:strVal val="visible"/>
                                      </p:to>
                                    </p:set>
                                    <p:anim calcmode="lin" valueType="num">
                                      <p:cBhvr additive="base">
                                        <p:cTn id="7" dur="500" fill="hold"/>
                                        <p:tgtEl>
                                          <p:spTgt spid="1802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02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02243">
                                            <p:txEl>
                                              <p:pRg st="1" end="1"/>
                                            </p:txEl>
                                          </p:spTgt>
                                        </p:tgtEl>
                                        <p:attrNameLst>
                                          <p:attrName>style.visibility</p:attrName>
                                        </p:attrNameLst>
                                      </p:cBhvr>
                                      <p:to>
                                        <p:strVal val="visible"/>
                                      </p:to>
                                    </p:set>
                                    <p:anim calcmode="lin" valueType="num">
                                      <p:cBhvr additive="base">
                                        <p:cTn id="13" dur="500" fill="hold"/>
                                        <p:tgtEl>
                                          <p:spTgt spid="18022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022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02243">
                                            <p:txEl>
                                              <p:pRg st="2" end="2"/>
                                            </p:txEl>
                                          </p:spTgt>
                                        </p:tgtEl>
                                        <p:attrNameLst>
                                          <p:attrName>style.visibility</p:attrName>
                                        </p:attrNameLst>
                                      </p:cBhvr>
                                      <p:to>
                                        <p:strVal val="visible"/>
                                      </p:to>
                                    </p:set>
                                    <p:anim calcmode="lin" valueType="num">
                                      <p:cBhvr additive="base">
                                        <p:cTn id="19" dur="500" fill="hold"/>
                                        <p:tgtEl>
                                          <p:spTgt spid="18022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0224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4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401438DD-B958-458D-B223-1D1585E0F578}"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8195" name="Rectangle 2"/>
          <p:cNvSpPr>
            <a:spLocks noGrp="1" noChangeArrowheads="1"/>
          </p:cNvSpPr>
          <p:nvPr>
            <p:ph type="title"/>
          </p:nvPr>
        </p:nvSpPr>
        <p:spPr/>
        <p:txBody>
          <a:bodyPr/>
          <a:lstStyle/>
          <a:p>
            <a:pPr marL="628650" indent="-628650" eaLnBrk="1" hangingPunct="1"/>
            <a:r>
              <a:rPr lang="en-US" altLang="zh-CN" smtClean="0"/>
              <a:t>8.2 </a:t>
            </a:r>
            <a:r>
              <a:rPr lang="zh-CN" altLang="en-US" smtClean="0"/>
              <a:t>函数</a:t>
            </a:r>
            <a:endParaRPr lang="en-US" altLang="zh-CN" smtClean="0"/>
          </a:p>
        </p:txBody>
      </p:sp>
      <p:sp>
        <p:nvSpPr>
          <p:cNvPr id="1768451" name="Rectangle 3"/>
          <p:cNvSpPr>
            <a:spLocks noChangeArrowheads="1"/>
          </p:cNvSpPr>
          <p:nvPr/>
        </p:nvSpPr>
        <p:spPr bwMode="auto">
          <a:xfrm>
            <a:off x="611188" y="1412875"/>
            <a:ext cx="8064500" cy="436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buClr>
                <a:srgbClr val="FF0000"/>
              </a:buClr>
              <a:buFont typeface="Wingdings" panose="05000000000000000000" pitchFamily="2" charset="2"/>
              <a:buNone/>
            </a:pPr>
            <a:r>
              <a:rPr kumimoji="1" lang="zh-CN" altLang="en-US"/>
              <a:t>    函数也叫</a:t>
            </a:r>
            <a:r>
              <a:rPr kumimoji="1" lang="zh-CN" altLang="en-US">
                <a:solidFill>
                  <a:srgbClr val="FF0000"/>
                </a:solidFill>
              </a:rPr>
              <a:t>映射、变换或对应</a:t>
            </a:r>
            <a:r>
              <a:rPr kumimoji="1" lang="zh-CN" altLang="en-US"/>
              <a:t>。</a:t>
            </a:r>
          </a:p>
          <a:p>
            <a:pPr algn="l" eaLnBrk="1" hangingPunct="1">
              <a:buClr>
                <a:srgbClr val="FF0000"/>
              </a:buClr>
              <a:buFont typeface="Wingdings" panose="05000000000000000000" pitchFamily="2" charset="2"/>
              <a:buNone/>
            </a:pPr>
            <a:r>
              <a:rPr kumimoji="1" lang="zh-CN" altLang="en-US"/>
              <a:t>    函数是数学的一个基本概念。这里将高等数学中连续函数的概念推广到对离散量的讨论，即将</a:t>
            </a:r>
            <a:r>
              <a:rPr kumimoji="1" lang="zh-CN" altLang="en-US">
                <a:solidFill>
                  <a:srgbClr val="FF0000"/>
                </a:solidFill>
              </a:rPr>
              <a:t>函数看作是一种特殊的二元关系</a:t>
            </a:r>
            <a:r>
              <a:rPr kumimoji="1" lang="zh-CN" altLang="en-US"/>
              <a:t>。</a:t>
            </a:r>
          </a:p>
          <a:p>
            <a:pPr algn="l" eaLnBrk="1" hangingPunct="1">
              <a:buClr>
                <a:srgbClr val="FF0000"/>
              </a:buClr>
              <a:buFont typeface="Wingdings" panose="05000000000000000000" pitchFamily="2" charset="2"/>
              <a:buNone/>
            </a:pPr>
            <a:r>
              <a:rPr kumimoji="1" lang="zh-CN" altLang="en-US">
                <a:solidFill>
                  <a:srgbClr val="0000CC"/>
                </a:solidFill>
              </a:rPr>
              <a:t>    函数的概念在日常生活和计算机科学中非常重要</a:t>
            </a:r>
            <a:r>
              <a:rPr kumimoji="1" lang="zh-CN" altLang="en-US"/>
              <a:t>。如各种高级程序语言中使用了大量的函数。实际上，</a:t>
            </a:r>
            <a:r>
              <a:rPr kumimoji="1" lang="zh-CN" altLang="en-US">
                <a:solidFill>
                  <a:srgbClr val="FF0000"/>
                </a:solidFill>
              </a:rPr>
              <a:t>计算机的任何输出都可看成是某些输入的函数。</a:t>
            </a:r>
            <a:endParaRPr kumimoji="1" lang="en-US" altLang="zh-CN">
              <a:solidFill>
                <a:srgbClr val="FF0000"/>
              </a:solidFill>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68451">
                                            <p:txEl>
                                              <p:pRg st="0" end="0"/>
                                            </p:txEl>
                                          </p:spTgt>
                                        </p:tgtEl>
                                        <p:attrNameLst>
                                          <p:attrName>style.visibility</p:attrName>
                                        </p:attrNameLst>
                                      </p:cBhvr>
                                      <p:to>
                                        <p:strVal val="visible"/>
                                      </p:to>
                                    </p:set>
                                    <p:animEffect transition="in" filter="wipe(left)">
                                      <p:cBhvr>
                                        <p:cTn id="7" dur="500"/>
                                        <p:tgtEl>
                                          <p:spTgt spid="17684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68451">
                                            <p:txEl>
                                              <p:pRg st="1" end="1"/>
                                            </p:txEl>
                                          </p:spTgt>
                                        </p:tgtEl>
                                        <p:attrNameLst>
                                          <p:attrName>style.visibility</p:attrName>
                                        </p:attrNameLst>
                                      </p:cBhvr>
                                      <p:to>
                                        <p:strVal val="visible"/>
                                      </p:to>
                                    </p:set>
                                    <p:animEffect transition="in" filter="wipe(left)">
                                      <p:cBhvr>
                                        <p:cTn id="12" dur="500"/>
                                        <p:tgtEl>
                                          <p:spTgt spid="17684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68451">
                                            <p:txEl>
                                              <p:pRg st="2" end="2"/>
                                            </p:txEl>
                                          </p:spTgt>
                                        </p:tgtEl>
                                        <p:attrNameLst>
                                          <p:attrName>style.visibility</p:attrName>
                                        </p:attrNameLst>
                                      </p:cBhvr>
                                      <p:to>
                                        <p:strVal val="visible"/>
                                      </p:to>
                                    </p:set>
                                    <p:animEffect transition="in" filter="wipe(left)">
                                      <p:cBhvr>
                                        <p:cTn id="17" dur="500"/>
                                        <p:tgtEl>
                                          <p:spTgt spid="17684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8451"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18AF2323-7C59-4D4C-B54E-0AADCE4CA450}"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45059" name="Rectangle 2"/>
          <p:cNvSpPr>
            <a:spLocks noGrp="1" noChangeArrowheads="1"/>
          </p:cNvSpPr>
          <p:nvPr>
            <p:ph type="title"/>
          </p:nvPr>
        </p:nvSpPr>
        <p:spPr/>
        <p:txBody>
          <a:bodyPr/>
          <a:lstStyle/>
          <a:p>
            <a:pPr eaLnBrk="1" hangingPunct="1"/>
            <a:r>
              <a:rPr lang="zh-CN" altLang="en-US" smtClean="0"/>
              <a:t>例</a:t>
            </a:r>
            <a:r>
              <a:rPr lang="en-US" altLang="zh-CN" smtClean="0"/>
              <a:t>8.2.13</a:t>
            </a:r>
            <a:endParaRPr lang="zh-CN" altLang="en-US" smtClean="0"/>
          </a:p>
        </p:txBody>
      </p:sp>
      <p:sp>
        <p:nvSpPr>
          <p:cNvPr id="1803267" name="Rectangle 3"/>
          <p:cNvSpPr>
            <a:spLocks noGrp="1" noChangeArrowheads="1"/>
          </p:cNvSpPr>
          <p:nvPr>
            <p:ph type="body" idx="1"/>
          </p:nvPr>
        </p:nvSpPr>
        <p:spPr>
          <a:xfrm>
            <a:off x="611188" y="1503363"/>
            <a:ext cx="8331200" cy="3336925"/>
          </a:xfrm>
        </p:spPr>
        <p:txBody>
          <a:bodyPr/>
          <a:lstStyle/>
          <a:p>
            <a:pPr marL="0" indent="0" eaLnBrk="1" hangingPunct="1">
              <a:buFont typeface="Wingdings" panose="05000000000000000000" pitchFamily="2" charset="2"/>
              <a:buNone/>
            </a:pPr>
            <a:r>
              <a:rPr lang="zh-CN" altLang="en-US" sz="3000" smtClean="0"/>
              <a:t>存在计算机磁盘上的数据或数据网络上传输的数据通常表示为字节串。</a:t>
            </a:r>
            <a:r>
              <a:rPr lang="zh-CN" altLang="en-US" sz="3000" smtClean="0">
                <a:solidFill>
                  <a:srgbClr val="FF0000"/>
                </a:solidFill>
              </a:rPr>
              <a:t>每个字节由</a:t>
            </a:r>
            <a:r>
              <a:rPr lang="en-US" altLang="zh-CN" sz="3000" smtClean="0">
                <a:solidFill>
                  <a:srgbClr val="FF0000"/>
                </a:solidFill>
              </a:rPr>
              <a:t>8</a:t>
            </a:r>
            <a:r>
              <a:rPr lang="zh-CN" altLang="en-US" sz="3000" smtClean="0">
                <a:solidFill>
                  <a:srgbClr val="FF0000"/>
                </a:solidFill>
              </a:rPr>
              <a:t>个字组成</a:t>
            </a:r>
            <a:r>
              <a:rPr lang="zh-CN" altLang="en-US" sz="3000" smtClean="0"/>
              <a:t>，要表示</a:t>
            </a:r>
            <a:r>
              <a:rPr lang="en-US" altLang="zh-CN" sz="3000" smtClean="0"/>
              <a:t>100</a:t>
            </a:r>
            <a:r>
              <a:rPr lang="zh-CN" altLang="en-US" sz="3000" smtClean="0"/>
              <a:t>字位的数据需要多少字节。</a:t>
            </a:r>
          </a:p>
          <a:p>
            <a:pPr marL="0" indent="0" eaLnBrk="1" hangingPunct="1">
              <a:buFont typeface="Wingdings" panose="05000000000000000000" pitchFamily="2" charset="2"/>
              <a:buNone/>
            </a:pPr>
            <a:r>
              <a:rPr lang="zh-CN" altLang="en-US" sz="3000" smtClean="0"/>
              <a:t>解 因为</a:t>
            </a:r>
            <a:r>
              <a:rPr lang="en-US" altLang="zh-CN" sz="3000" smtClean="0"/>
              <a:t>s=         </a:t>
            </a:r>
            <a:r>
              <a:rPr lang="zh-CN" altLang="en-US" sz="3000" smtClean="0"/>
              <a:t>，所以表示</a:t>
            </a:r>
            <a:r>
              <a:rPr lang="en-US" altLang="zh-CN" sz="3000" smtClean="0"/>
              <a:t>100</a:t>
            </a:r>
            <a:r>
              <a:rPr lang="zh-CN" altLang="en-US" sz="3000" smtClean="0"/>
              <a:t>字位的数据需要</a:t>
            </a:r>
            <a:r>
              <a:rPr lang="en-US" altLang="zh-CN" sz="3000" smtClean="0"/>
              <a:t>13</a:t>
            </a:r>
            <a:r>
              <a:rPr lang="zh-CN" altLang="en-US" sz="3000" smtClean="0"/>
              <a:t>字节。</a:t>
            </a:r>
          </a:p>
        </p:txBody>
      </p:sp>
      <p:sp>
        <p:nvSpPr>
          <p:cNvPr id="4506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4506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45063"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aphicFrame>
        <p:nvGraphicFramePr>
          <p:cNvPr id="1803271" name="Object 7"/>
          <p:cNvGraphicFramePr>
            <a:graphicFrameLocks noChangeAspect="1"/>
          </p:cNvGraphicFramePr>
          <p:nvPr/>
        </p:nvGraphicFramePr>
        <p:xfrm>
          <a:off x="2516188" y="3403600"/>
          <a:ext cx="1706562" cy="509588"/>
        </p:xfrm>
        <a:graphic>
          <a:graphicData uri="http://schemas.openxmlformats.org/presentationml/2006/ole">
            <mc:AlternateContent xmlns:mc="http://schemas.openxmlformats.org/markup-compatibility/2006">
              <mc:Choice xmlns:v="urn:schemas-microsoft-com:vml" Requires="v">
                <p:oleObj spid="_x0000_s45067" name="Equation" r:id="rId3" imgW="731520" imgH="205740" progId="Equation.DSMT4">
                  <p:embed/>
                </p:oleObj>
              </mc:Choice>
              <mc:Fallback>
                <p:oleObj name="Equation" r:id="rId3" imgW="731520" imgH="20574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6188" y="3403600"/>
                        <a:ext cx="1706562"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03267">
                                            <p:txEl>
                                              <p:pRg st="0" end="0"/>
                                            </p:txEl>
                                          </p:spTgt>
                                        </p:tgtEl>
                                        <p:attrNameLst>
                                          <p:attrName>style.visibility</p:attrName>
                                        </p:attrNameLst>
                                      </p:cBhvr>
                                      <p:to>
                                        <p:strVal val="visible"/>
                                      </p:to>
                                    </p:set>
                                    <p:anim calcmode="lin" valueType="num">
                                      <p:cBhvr additive="base">
                                        <p:cTn id="7" dur="500" fill="hold"/>
                                        <p:tgtEl>
                                          <p:spTgt spid="18032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03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03267">
                                            <p:txEl>
                                              <p:pRg st="1" end="1"/>
                                            </p:txEl>
                                          </p:spTgt>
                                        </p:tgtEl>
                                        <p:attrNameLst>
                                          <p:attrName>style.visibility</p:attrName>
                                        </p:attrNameLst>
                                      </p:cBhvr>
                                      <p:to>
                                        <p:strVal val="visible"/>
                                      </p:to>
                                    </p:set>
                                    <p:anim calcmode="lin" valueType="num">
                                      <p:cBhvr additive="base">
                                        <p:cTn id="13" dur="500" fill="hold"/>
                                        <p:tgtEl>
                                          <p:spTgt spid="18032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03267">
                                            <p:txEl>
                                              <p:pRg st="1" end="1"/>
                                            </p:txEl>
                                          </p:spTgt>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 presetClass="entr" presetSubtype="4" fill="hold" nodeType="afterEffect">
                                  <p:stCondLst>
                                    <p:cond delay="0"/>
                                  </p:stCondLst>
                                  <p:childTnLst>
                                    <p:set>
                                      <p:cBhvr>
                                        <p:cTn id="17" dur="1" fill="hold">
                                          <p:stCondLst>
                                            <p:cond delay="0"/>
                                          </p:stCondLst>
                                        </p:cTn>
                                        <p:tgtEl>
                                          <p:spTgt spid="1803271"/>
                                        </p:tgtEl>
                                        <p:attrNameLst>
                                          <p:attrName>style.visibility</p:attrName>
                                        </p:attrNameLst>
                                      </p:cBhvr>
                                      <p:to>
                                        <p:strVal val="visible"/>
                                      </p:to>
                                    </p:set>
                                    <p:anim calcmode="lin" valueType="num">
                                      <p:cBhvr additive="base">
                                        <p:cTn id="18" dur="500" fill="hold"/>
                                        <p:tgtEl>
                                          <p:spTgt spid="1803271"/>
                                        </p:tgtEl>
                                        <p:attrNameLst>
                                          <p:attrName>ppt_x</p:attrName>
                                        </p:attrNameLst>
                                      </p:cBhvr>
                                      <p:tavLst>
                                        <p:tav tm="0">
                                          <p:val>
                                            <p:strVal val="#ppt_x"/>
                                          </p:val>
                                        </p:tav>
                                        <p:tav tm="100000">
                                          <p:val>
                                            <p:strVal val="#ppt_x"/>
                                          </p:val>
                                        </p:tav>
                                      </p:tavLst>
                                    </p:anim>
                                    <p:anim calcmode="lin" valueType="num">
                                      <p:cBhvr additive="base">
                                        <p:cTn id="19" dur="500" fill="hold"/>
                                        <p:tgtEl>
                                          <p:spTgt spid="18032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326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0254976C-B081-4523-ABBE-F5E315CFEA05}"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46083" name="Rectangle 2"/>
          <p:cNvSpPr>
            <a:spLocks noGrp="1" noChangeArrowheads="1"/>
          </p:cNvSpPr>
          <p:nvPr>
            <p:ph type="title"/>
          </p:nvPr>
        </p:nvSpPr>
        <p:spPr/>
        <p:txBody>
          <a:bodyPr/>
          <a:lstStyle/>
          <a:p>
            <a:pPr eaLnBrk="1" hangingPunct="1"/>
            <a:r>
              <a:rPr lang="zh-CN" altLang="en-US" smtClean="0"/>
              <a:t>例</a:t>
            </a:r>
            <a:r>
              <a:rPr lang="en-US" altLang="zh-CN" smtClean="0"/>
              <a:t>8.2.14</a:t>
            </a:r>
            <a:endParaRPr lang="zh-CN" altLang="en-US" smtClean="0"/>
          </a:p>
        </p:txBody>
      </p:sp>
      <p:sp>
        <p:nvSpPr>
          <p:cNvPr id="1804291" name="Rectangle 3"/>
          <p:cNvSpPr>
            <a:spLocks noGrp="1" noChangeArrowheads="1"/>
          </p:cNvSpPr>
          <p:nvPr>
            <p:ph type="body" idx="1"/>
          </p:nvPr>
        </p:nvSpPr>
        <p:spPr>
          <a:xfrm>
            <a:off x="611188" y="1776413"/>
            <a:ext cx="8331200" cy="5081587"/>
          </a:xfrm>
        </p:spPr>
        <p:txBody>
          <a:bodyPr/>
          <a:lstStyle/>
          <a:p>
            <a:pPr marL="0" indent="0" eaLnBrk="1" hangingPunct="1">
              <a:buFont typeface="Wingdings" panose="05000000000000000000" pitchFamily="2" charset="2"/>
              <a:buNone/>
            </a:pPr>
            <a:r>
              <a:rPr lang="zh-CN" altLang="en-US" sz="3000" smtClean="0"/>
              <a:t>在异步传输模式</a:t>
            </a:r>
            <a:r>
              <a:rPr lang="en-US" altLang="zh-CN" sz="3000" smtClean="0"/>
              <a:t>(ATM)</a:t>
            </a:r>
            <a:r>
              <a:rPr lang="zh-CN" altLang="en-US" sz="3000" smtClean="0"/>
              <a:t>下，</a:t>
            </a:r>
            <a:r>
              <a:rPr lang="zh-CN" altLang="en-US" sz="3000" smtClean="0">
                <a:solidFill>
                  <a:srgbClr val="0000CC"/>
                </a:solidFill>
              </a:rPr>
              <a:t>数据按</a:t>
            </a:r>
            <a:r>
              <a:rPr lang="en-US" altLang="zh-CN" sz="3000" smtClean="0">
                <a:solidFill>
                  <a:srgbClr val="0000CC"/>
                </a:solidFill>
              </a:rPr>
              <a:t>53</a:t>
            </a:r>
            <a:r>
              <a:rPr lang="zh-CN" altLang="en-US" sz="3000" smtClean="0">
                <a:solidFill>
                  <a:srgbClr val="0000CC"/>
                </a:solidFill>
              </a:rPr>
              <a:t>字节分组，每组称为一个信元。</a:t>
            </a:r>
            <a:r>
              <a:rPr lang="zh-CN" altLang="en-US" sz="3000" smtClean="0"/>
              <a:t>以速率每秒</a:t>
            </a:r>
            <a:r>
              <a:rPr lang="en-US" altLang="zh-CN" sz="3000" smtClean="0"/>
              <a:t>500</a:t>
            </a:r>
            <a:r>
              <a:rPr lang="zh-CN" altLang="en-US" sz="3000" smtClean="0"/>
              <a:t>千字位传输数据的连接上一分钟能传输多少个</a:t>
            </a:r>
            <a:r>
              <a:rPr lang="en-US" altLang="zh-CN" sz="3000" smtClean="0"/>
              <a:t>ATM</a:t>
            </a:r>
            <a:r>
              <a:rPr lang="zh-CN" altLang="en-US" sz="3000" smtClean="0"/>
              <a:t>信元。</a:t>
            </a:r>
          </a:p>
          <a:p>
            <a:pPr marL="0" indent="0" eaLnBrk="1" hangingPunct="1">
              <a:buFont typeface="Wingdings" panose="05000000000000000000" pitchFamily="2" charset="2"/>
              <a:buNone/>
            </a:pPr>
            <a:r>
              <a:rPr lang="zh-CN" altLang="en-US" sz="3000" smtClean="0"/>
              <a:t>解因为一分钟能够传输的字节数为       </a:t>
            </a:r>
            <a:r>
              <a:rPr lang="en-US" altLang="zh-CN" sz="3000" smtClean="0"/>
              <a:t>=3750000</a:t>
            </a:r>
            <a:r>
              <a:rPr lang="zh-CN" altLang="en-US" sz="3000" smtClean="0"/>
              <a:t>，所以一分钟能传输的信元数为              。</a:t>
            </a:r>
          </a:p>
        </p:txBody>
      </p:sp>
      <p:sp>
        <p:nvSpPr>
          <p:cNvPr id="4608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aphicFrame>
        <p:nvGraphicFramePr>
          <p:cNvPr id="1804293" name="Object 5"/>
          <p:cNvGraphicFramePr>
            <a:graphicFrameLocks noChangeAspect="1"/>
          </p:cNvGraphicFramePr>
          <p:nvPr/>
        </p:nvGraphicFramePr>
        <p:xfrm>
          <a:off x="1187450" y="4725988"/>
          <a:ext cx="1939925" cy="679450"/>
        </p:xfrm>
        <a:graphic>
          <a:graphicData uri="http://schemas.openxmlformats.org/presentationml/2006/ole">
            <mc:AlternateContent xmlns:mc="http://schemas.openxmlformats.org/markup-compatibility/2006">
              <mc:Choice xmlns:v="urn:schemas-microsoft-com:vml" Requires="v">
                <p:oleObj spid="_x0000_s46094" name="Equation" r:id="rId3" imgW="1112628" imgH="388620" progId="Equation.DSMT4">
                  <p:embed/>
                </p:oleObj>
              </mc:Choice>
              <mc:Fallback>
                <p:oleObj name="Equation" r:id="rId3" imgW="1112628" imgH="38862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4725988"/>
                        <a:ext cx="1939925"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7"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aphicFrame>
        <p:nvGraphicFramePr>
          <p:cNvPr id="1804295" name="Object 7"/>
          <p:cNvGraphicFramePr>
            <a:graphicFrameLocks noChangeAspect="1"/>
          </p:cNvGraphicFramePr>
          <p:nvPr/>
        </p:nvGraphicFramePr>
        <p:xfrm>
          <a:off x="6478588" y="3587750"/>
          <a:ext cx="1868487" cy="581025"/>
        </p:xfrm>
        <a:graphic>
          <a:graphicData uri="http://schemas.openxmlformats.org/presentationml/2006/ole">
            <mc:AlternateContent xmlns:mc="http://schemas.openxmlformats.org/markup-compatibility/2006">
              <mc:Choice xmlns:v="urn:schemas-microsoft-com:vml" Requires="v">
                <p:oleObj spid="_x0000_s46095" name="Equation" r:id="rId5" imgW="503028" imgH="350448" progId="Equation.DSMT4">
                  <p:embed/>
                </p:oleObj>
              </mc:Choice>
              <mc:Fallback>
                <p:oleObj name="Equation" r:id="rId5" imgW="503028" imgH="350448"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8588" y="3587750"/>
                        <a:ext cx="18684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04291">
                                            <p:txEl>
                                              <p:pRg st="0" end="0"/>
                                            </p:txEl>
                                          </p:spTgt>
                                        </p:tgtEl>
                                        <p:attrNameLst>
                                          <p:attrName>style.visibility</p:attrName>
                                        </p:attrNameLst>
                                      </p:cBhvr>
                                      <p:to>
                                        <p:strVal val="visible"/>
                                      </p:to>
                                    </p:set>
                                    <p:anim calcmode="lin" valueType="num">
                                      <p:cBhvr additive="base">
                                        <p:cTn id="7" dur="500" fill="hold"/>
                                        <p:tgtEl>
                                          <p:spTgt spid="18042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042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04291">
                                            <p:txEl>
                                              <p:pRg st="1" end="1"/>
                                            </p:txEl>
                                          </p:spTgt>
                                        </p:tgtEl>
                                        <p:attrNameLst>
                                          <p:attrName>style.visibility</p:attrName>
                                        </p:attrNameLst>
                                      </p:cBhvr>
                                      <p:to>
                                        <p:strVal val="visible"/>
                                      </p:to>
                                    </p:set>
                                    <p:anim calcmode="lin" valueType="num">
                                      <p:cBhvr additive="base">
                                        <p:cTn id="13" dur="500" fill="hold"/>
                                        <p:tgtEl>
                                          <p:spTgt spid="18042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04291">
                                            <p:txEl>
                                              <p:pRg st="1" end="1"/>
                                            </p:txEl>
                                          </p:spTgt>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4" presetClass="entr" presetSubtype="16" fill="hold" nodeType="afterEffect">
                                  <p:stCondLst>
                                    <p:cond delay="0"/>
                                  </p:stCondLst>
                                  <p:childTnLst>
                                    <p:set>
                                      <p:cBhvr>
                                        <p:cTn id="17" dur="1" fill="hold">
                                          <p:stCondLst>
                                            <p:cond delay="0"/>
                                          </p:stCondLst>
                                        </p:cTn>
                                        <p:tgtEl>
                                          <p:spTgt spid="1804295"/>
                                        </p:tgtEl>
                                        <p:attrNameLst>
                                          <p:attrName>style.visibility</p:attrName>
                                        </p:attrNameLst>
                                      </p:cBhvr>
                                      <p:to>
                                        <p:strVal val="visible"/>
                                      </p:to>
                                    </p:set>
                                    <p:animEffect transition="in" filter="box(in)">
                                      <p:cBhvr>
                                        <p:cTn id="18" dur="500"/>
                                        <p:tgtEl>
                                          <p:spTgt spid="1804295"/>
                                        </p:tgtEl>
                                      </p:cBhvr>
                                    </p:animEffect>
                                  </p:childTnLst>
                                </p:cTn>
                              </p:par>
                            </p:childTnLst>
                          </p:cTn>
                        </p:par>
                        <p:par>
                          <p:cTn id="19" fill="hold" nodeType="afterGroup">
                            <p:stCondLst>
                              <p:cond delay="1000"/>
                            </p:stCondLst>
                            <p:childTnLst>
                              <p:par>
                                <p:cTn id="20" presetID="4" presetClass="entr" presetSubtype="16" fill="hold" nodeType="afterEffect">
                                  <p:stCondLst>
                                    <p:cond delay="0"/>
                                  </p:stCondLst>
                                  <p:childTnLst>
                                    <p:set>
                                      <p:cBhvr>
                                        <p:cTn id="21" dur="1" fill="hold">
                                          <p:stCondLst>
                                            <p:cond delay="0"/>
                                          </p:stCondLst>
                                        </p:cTn>
                                        <p:tgtEl>
                                          <p:spTgt spid="1804293"/>
                                        </p:tgtEl>
                                        <p:attrNameLst>
                                          <p:attrName>style.visibility</p:attrName>
                                        </p:attrNameLst>
                                      </p:cBhvr>
                                      <p:to>
                                        <p:strVal val="visible"/>
                                      </p:to>
                                    </p:set>
                                    <p:animEffect transition="in" filter="box(in)">
                                      <p:cBhvr>
                                        <p:cTn id="22" dur="500"/>
                                        <p:tgtEl>
                                          <p:spTgt spid="1804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4291"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B608FCBB-0440-4E0F-AD4E-EF82B7CBF099}"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47107" name="Rectangle 3"/>
          <p:cNvSpPr>
            <a:spLocks noGrp="1" noChangeArrowheads="1"/>
          </p:cNvSpPr>
          <p:nvPr>
            <p:ph type="title"/>
          </p:nvPr>
        </p:nvSpPr>
        <p:spPr>
          <a:noFill/>
        </p:spPr>
        <p:txBody>
          <a:bodyPr/>
          <a:lstStyle/>
          <a:p>
            <a:pPr eaLnBrk="1" hangingPunct="1"/>
            <a:r>
              <a:rPr lang="en-US" altLang="zh-CN" dirty="0" smtClean="0"/>
              <a:t>8.3 </a:t>
            </a:r>
            <a:r>
              <a:rPr lang="zh-CN" altLang="en-US" dirty="0" smtClean="0"/>
              <a:t>函数</a:t>
            </a:r>
            <a:r>
              <a:rPr lang="zh-CN" altLang="en-US" dirty="0" smtClean="0"/>
              <a:t>的运算</a:t>
            </a:r>
          </a:p>
        </p:txBody>
      </p:sp>
      <p:sp>
        <p:nvSpPr>
          <p:cNvPr id="1805317" name="Rectangle 5"/>
          <p:cNvSpPr>
            <a:spLocks noGrp="1" noChangeArrowheads="1"/>
          </p:cNvSpPr>
          <p:nvPr>
            <p:ph type="body" idx="1"/>
          </p:nvPr>
        </p:nvSpPr>
        <p:spPr>
          <a:xfrm>
            <a:off x="611188" y="1316038"/>
            <a:ext cx="8064500" cy="5256212"/>
          </a:xfrm>
        </p:spPr>
        <p:txBody>
          <a:bodyPr/>
          <a:lstStyle/>
          <a:p>
            <a:pPr marL="0" indent="0" eaLnBrk="1" hangingPunct="1">
              <a:spcAft>
                <a:spcPct val="10000"/>
              </a:spcAft>
              <a:buFont typeface="Wingdings" panose="05000000000000000000" pitchFamily="2" charset="2"/>
              <a:buNone/>
              <a:defRPr/>
            </a:pPr>
            <a:r>
              <a:rPr kumimoji="1" lang="en-US" altLang="zh-CN" sz="3200" dirty="0" smtClean="0">
                <a:solidFill>
                  <a:srgbClr val="FF0000"/>
                </a:solidFill>
              </a:rPr>
              <a:t>8.3.1 </a:t>
            </a:r>
            <a:r>
              <a:rPr kumimoji="1" lang="zh-CN" altLang="en-US" sz="3200" dirty="0" smtClean="0">
                <a:solidFill>
                  <a:srgbClr val="FF0000"/>
                </a:solidFill>
              </a:rPr>
              <a:t>函数</a:t>
            </a:r>
            <a:r>
              <a:rPr kumimoji="1" lang="zh-CN" altLang="en-US" sz="3200" dirty="0" smtClean="0">
                <a:solidFill>
                  <a:srgbClr val="FF0000"/>
                </a:solidFill>
              </a:rPr>
              <a:t>的复合运算</a:t>
            </a:r>
          </a:p>
          <a:p>
            <a:pPr marL="0" indent="0" eaLnBrk="1" hangingPunct="1">
              <a:buFont typeface="Wingdings" panose="05000000000000000000" pitchFamily="2" charset="2"/>
              <a:buNone/>
              <a:defRPr/>
            </a:pPr>
            <a:r>
              <a:rPr kumimoji="1" lang="zh-CN" altLang="en-US" dirty="0" smtClean="0">
                <a:solidFill>
                  <a:srgbClr val="0000CC"/>
                </a:solidFill>
                <a:effectLst>
                  <a:outerShdw blurRad="38100" dist="38100" dir="2700000" algn="tl">
                    <a:srgbClr val="000000"/>
                  </a:outerShdw>
                </a:effectLst>
              </a:rPr>
              <a:t>定义</a:t>
            </a:r>
            <a:r>
              <a:rPr kumimoji="1" lang="en-US" altLang="zh-CN" dirty="0" smtClean="0">
                <a:solidFill>
                  <a:srgbClr val="0000CC"/>
                </a:solidFill>
                <a:effectLst>
                  <a:outerShdw blurRad="38100" dist="38100" dir="2700000" algn="tl">
                    <a:srgbClr val="000000"/>
                  </a:outerShdw>
                </a:effectLst>
              </a:rPr>
              <a:t>8.3.1 </a:t>
            </a:r>
            <a:r>
              <a:rPr kumimoji="1" lang="zh-CN" altLang="en-US" dirty="0" smtClean="0"/>
              <a:t>考虑</a:t>
            </a:r>
            <a:r>
              <a:rPr kumimoji="1" lang="en-US" altLang="zh-CN" dirty="0" smtClean="0"/>
              <a:t>f</a:t>
            </a:r>
            <a:r>
              <a:rPr kumimoji="1" lang="zh-CN" altLang="en-US" dirty="0" smtClean="0"/>
              <a:t>：</a:t>
            </a:r>
            <a:r>
              <a:rPr kumimoji="1" lang="en-US" altLang="zh-CN" dirty="0" smtClean="0"/>
              <a:t>A→B</a:t>
            </a:r>
            <a:r>
              <a:rPr kumimoji="1" lang="zh-CN" altLang="en-US" dirty="0" smtClean="0"/>
              <a:t>，</a:t>
            </a:r>
            <a:r>
              <a:rPr kumimoji="1" lang="en-US" altLang="zh-CN" dirty="0" smtClean="0"/>
              <a:t>g</a:t>
            </a:r>
            <a:r>
              <a:rPr kumimoji="1" lang="zh-CN" altLang="en-US" dirty="0" smtClean="0"/>
              <a:t>：</a:t>
            </a:r>
            <a:r>
              <a:rPr kumimoji="1" lang="en-US" altLang="zh-CN" dirty="0" smtClean="0"/>
              <a:t>B→C</a:t>
            </a:r>
            <a:r>
              <a:rPr kumimoji="1" lang="zh-CN" altLang="en-US" dirty="0" smtClean="0"/>
              <a:t>是两个函数，则</a:t>
            </a:r>
            <a:r>
              <a:rPr kumimoji="1" lang="en-US" altLang="zh-CN" dirty="0" smtClean="0"/>
              <a:t>f</a:t>
            </a:r>
            <a:r>
              <a:rPr kumimoji="1" lang="zh-CN" altLang="en-US" dirty="0" smtClean="0"/>
              <a:t>与</a:t>
            </a:r>
            <a:r>
              <a:rPr kumimoji="1" lang="en-US" altLang="zh-CN" dirty="0" smtClean="0"/>
              <a:t>g</a:t>
            </a:r>
            <a:r>
              <a:rPr kumimoji="1" lang="zh-CN" altLang="en-US" dirty="0" smtClean="0"/>
              <a:t>的复合运算</a:t>
            </a:r>
          </a:p>
          <a:p>
            <a:pPr marL="0" indent="0" eaLnBrk="1" hangingPunct="1">
              <a:buFont typeface="Wingdings" panose="05000000000000000000" pitchFamily="2" charset="2"/>
              <a:buNone/>
              <a:defRPr/>
            </a:pPr>
            <a:r>
              <a:rPr lang="en-US" altLang="zh-CN" noProof="1" smtClean="0"/>
              <a:t>R</a:t>
            </a:r>
            <a:r>
              <a:rPr lang="en-US" altLang="zh-CN" noProof="1" smtClean="0">
                <a:sym typeface="Symbol" pitchFamily="18" charset="2"/>
              </a:rPr>
              <a:t></a:t>
            </a:r>
            <a:r>
              <a:rPr lang="en-US" altLang="zh-CN" noProof="1" smtClean="0"/>
              <a:t>S＝{&lt;x,z&gt;|x∈A∧z∈C∧</a:t>
            </a:r>
            <a:endParaRPr lang="en-US" altLang="zh-CN" dirty="0" smtClean="0"/>
          </a:p>
          <a:p>
            <a:pPr marL="0" indent="0" eaLnBrk="1" hangingPunct="1">
              <a:buFont typeface="Wingdings" panose="05000000000000000000" pitchFamily="2" charset="2"/>
              <a:buNone/>
              <a:defRPr/>
            </a:pPr>
            <a:r>
              <a:rPr lang="en-US" altLang="zh-CN" dirty="0" smtClean="0"/>
              <a:t>			</a:t>
            </a:r>
            <a:r>
              <a:rPr lang="en-US" altLang="zh-CN" dirty="0" smtClean="0">
                <a:solidFill>
                  <a:srgbClr val="0000FF"/>
                </a:solidFill>
              </a:rPr>
              <a:t>(</a:t>
            </a:r>
            <a:r>
              <a:rPr lang="en-US" altLang="zh-CN" dirty="0" smtClean="0">
                <a:solidFill>
                  <a:srgbClr val="0000FF"/>
                </a:solidFill>
                <a:sym typeface="Symbol" pitchFamily="18" charset="2"/>
              </a:rPr>
              <a:t>y)</a:t>
            </a:r>
            <a:r>
              <a:rPr lang="en-US" altLang="zh-CN" noProof="1" smtClean="0"/>
              <a:t>(y∈B∧xRy∧ySz)}</a:t>
            </a:r>
            <a:endParaRPr kumimoji="1" lang="en-US" altLang="zh-CN" dirty="0" smtClean="0"/>
          </a:p>
          <a:p>
            <a:pPr marL="0" indent="0" eaLnBrk="1" hangingPunct="1">
              <a:buFont typeface="Wingdings" panose="05000000000000000000" pitchFamily="2" charset="2"/>
              <a:buNone/>
              <a:defRPr/>
            </a:pPr>
            <a:r>
              <a:rPr kumimoji="1" lang="zh-CN" altLang="en-US" dirty="0" smtClean="0"/>
              <a:t>是从</a:t>
            </a:r>
            <a:r>
              <a:rPr kumimoji="1" lang="en-US" altLang="zh-CN" dirty="0" smtClean="0"/>
              <a:t>A</a:t>
            </a:r>
            <a:r>
              <a:rPr kumimoji="1" lang="zh-CN" altLang="en-US" dirty="0" smtClean="0"/>
              <a:t>到</a:t>
            </a:r>
            <a:r>
              <a:rPr kumimoji="1" lang="en-US" altLang="zh-CN" dirty="0" smtClean="0"/>
              <a:t>C</a:t>
            </a:r>
            <a:r>
              <a:rPr kumimoji="1" lang="zh-CN" altLang="en-US" dirty="0" smtClean="0"/>
              <a:t>的函数，记为</a:t>
            </a:r>
            <a:r>
              <a:rPr kumimoji="1" lang="en-US" altLang="zh-CN" dirty="0" err="1" smtClean="0"/>
              <a:t>f</a:t>
            </a:r>
            <a:r>
              <a:rPr kumimoji="1" lang="en-US" altLang="zh-CN" dirty="0" err="1" smtClean="0">
                <a:sym typeface="Symbol" pitchFamily="18" charset="2"/>
              </a:rPr>
              <a:t></a:t>
            </a:r>
            <a:r>
              <a:rPr kumimoji="1" lang="en-US" altLang="zh-CN" dirty="0" err="1" smtClean="0"/>
              <a:t>g</a:t>
            </a:r>
            <a:r>
              <a:rPr kumimoji="1" lang="zh-CN" altLang="en-US" dirty="0" smtClean="0"/>
              <a:t>：</a:t>
            </a:r>
            <a:r>
              <a:rPr kumimoji="1" lang="en-US" altLang="zh-CN" dirty="0" smtClean="0"/>
              <a:t>A→C</a:t>
            </a:r>
            <a:r>
              <a:rPr kumimoji="1" lang="zh-CN" altLang="en-US" dirty="0" smtClean="0"/>
              <a:t> ，称为函数</a:t>
            </a:r>
            <a:r>
              <a:rPr kumimoji="1" lang="en-US" altLang="zh-CN" dirty="0" smtClean="0"/>
              <a:t>f</a:t>
            </a:r>
            <a:r>
              <a:rPr kumimoji="1" lang="zh-CN" altLang="en-US" dirty="0" smtClean="0"/>
              <a:t>与</a:t>
            </a:r>
            <a:r>
              <a:rPr kumimoji="1" lang="en-US" altLang="zh-CN" dirty="0" smtClean="0"/>
              <a:t>g</a:t>
            </a:r>
            <a:r>
              <a:rPr kumimoji="1" lang="zh-CN" altLang="en-US" dirty="0" smtClean="0"/>
              <a:t>的</a:t>
            </a:r>
            <a:r>
              <a:rPr kumimoji="1" lang="zh-CN" altLang="en-US" dirty="0" smtClean="0">
                <a:solidFill>
                  <a:schemeClr val="accent1"/>
                </a:solidFill>
                <a:effectLst>
                  <a:outerShdw blurRad="38100" dist="38100" dir="2700000" algn="tl">
                    <a:srgbClr val="000000"/>
                  </a:outerShdw>
                </a:effectLst>
              </a:rPr>
              <a:t>复合函数</a:t>
            </a:r>
            <a:r>
              <a:rPr kumimoji="1" lang="zh-CN" altLang="en-US" dirty="0" smtClean="0"/>
              <a:t>。</a:t>
            </a:r>
          </a:p>
          <a:p>
            <a:pPr marL="0" indent="0" eaLnBrk="1" hangingPunct="1">
              <a:buFont typeface="Wingdings" panose="05000000000000000000" pitchFamily="2" charset="2"/>
              <a:buNone/>
              <a:defRPr/>
            </a:pPr>
            <a:r>
              <a:rPr kumimoji="1" lang="zh-CN" altLang="en-US" dirty="0" smtClean="0">
                <a:solidFill>
                  <a:srgbClr val="FF0000"/>
                </a:solidFill>
                <a:effectLst>
                  <a:outerShdw blurRad="38100" dist="38100" dir="2700000" algn="tl">
                    <a:srgbClr val="000000"/>
                  </a:outerShdw>
                </a:effectLst>
              </a:rPr>
              <a:t>函数的复合，从本质上讲，就是关系的复合，满足关系复合的性质，不满足交换律，但满足结合律。</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805317">
                                            <p:txEl>
                                              <p:pRg st="0" end="0"/>
                                            </p:txEl>
                                          </p:spTgt>
                                        </p:tgtEl>
                                        <p:attrNameLst>
                                          <p:attrName>style.visibility</p:attrName>
                                        </p:attrNameLst>
                                      </p:cBhvr>
                                      <p:to>
                                        <p:strVal val="visible"/>
                                      </p:to>
                                    </p:set>
                                    <p:anim calcmode="lin" valueType="num">
                                      <p:cBhvr additive="base">
                                        <p:cTn id="7" dur="500" fill="hold"/>
                                        <p:tgtEl>
                                          <p:spTgt spid="180531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053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05317">
                                            <p:txEl>
                                              <p:pRg st="1" end="1"/>
                                            </p:txEl>
                                          </p:spTgt>
                                        </p:tgtEl>
                                        <p:attrNameLst>
                                          <p:attrName>style.visibility</p:attrName>
                                        </p:attrNameLst>
                                      </p:cBhvr>
                                      <p:to>
                                        <p:strVal val="visible"/>
                                      </p:to>
                                    </p:set>
                                    <p:anim calcmode="lin" valueType="num">
                                      <p:cBhvr additive="base">
                                        <p:cTn id="13" dur="500" fill="hold"/>
                                        <p:tgtEl>
                                          <p:spTgt spid="180531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05317">
                                            <p:txEl>
                                              <p:pRg st="1" end="1"/>
                                            </p:txEl>
                                          </p:spTgt>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1805317">
                                            <p:txEl>
                                              <p:pRg st="2" end="2"/>
                                            </p:txEl>
                                          </p:spTgt>
                                        </p:tgtEl>
                                        <p:attrNameLst>
                                          <p:attrName>style.visibility</p:attrName>
                                        </p:attrNameLst>
                                      </p:cBhvr>
                                      <p:to>
                                        <p:strVal val="visible"/>
                                      </p:to>
                                    </p:set>
                                    <p:anim calcmode="lin" valueType="num">
                                      <p:cBhvr additive="base">
                                        <p:cTn id="18" dur="500" fill="hold"/>
                                        <p:tgtEl>
                                          <p:spTgt spid="1805317">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805317">
                                            <p:txEl>
                                              <p:pRg st="2" end="2"/>
                                            </p:txEl>
                                          </p:spTgt>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1805317">
                                            <p:txEl>
                                              <p:pRg st="3" end="3"/>
                                            </p:txEl>
                                          </p:spTgt>
                                        </p:tgtEl>
                                        <p:attrNameLst>
                                          <p:attrName>style.visibility</p:attrName>
                                        </p:attrNameLst>
                                      </p:cBhvr>
                                      <p:to>
                                        <p:strVal val="visible"/>
                                      </p:to>
                                    </p:set>
                                    <p:anim calcmode="lin" valueType="num">
                                      <p:cBhvr additive="base">
                                        <p:cTn id="23" dur="500" fill="hold"/>
                                        <p:tgtEl>
                                          <p:spTgt spid="180531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05317">
                                            <p:txEl>
                                              <p:pRg st="3" end="3"/>
                                            </p:txEl>
                                          </p:spTgt>
                                        </p:tgtEl>
                                        <p:attrNameLst>
                                          <p:attrName>ppt_y</p:attrName>
                                        </p:attrNameLst>
                                      </p:cBhvr>
                                      <p:tavLst>
                                        <p:tav tm="0">
                                          <p:val>
                                            <p:strVal val="1+#ppt_h/2"/>
                                          </p:val>
                                        </p:tav>
                                        <p:tav tm="100000">
                                          <p:val>
                                            <p:strVal val="#ppt_y"/>
                                          </p:val>
                                        </p:tav>
                                      </p:tavLst>
                                    </p:anim>
                                  </p:childTnLst>
                                </p:cTn>
                              </p:par>
                            </p:childTnLst>
                          </p:cTn>
                        </p:par>
                        <p:par>
                          <p:cTn id="25" fill="hold" nodeType="afterGroup">
                            <p:stCondLst>
                              <p:cond delay="1500"/>
                            </p:stCondLst>
                            <p:childTnLst>
                              <p:par>
                                <p:cTn id="26" presetID="2" presetClass="entr" presetSubtype="4" fill="hold" grpId="0" nodeType="afterEffect">
                                  <p:stCondLst>
                                    <p:cond delay="0"/>
                                  </p:stCondLst>
                                  <p:childTnLst>
                                    <p:set>
                                      <p:cBhvr>
                                        <p:cTn id="27" dur="1" fill="hold">
                                          <p:stCondLst>
                                            <p:cond delay="0"/>
                                          </p:stCondLst>
                                        </p:cTn>
                                        <p:tgtEl>
                                          <p:spTgt spid="1805317">
                                            <p:txEl>
                                              <p:pRg st="4" end="4"/>
                                            </p:txEl>
                                          </p:spTgt>
                                        </p:tgtEl>
                                        <p:attrNameLst>
                                          <p:attrName>style.visibility</p:attrName>
                                        </p:attrNameLst>
                                      </p:cBhvr>
                                      <p:to>
                                        <p:strVal val="visible"/>
                                      </p:to>
                                    </p:set>
                                    <p:anim calcmode="lin" valueType="num">
                                      <p:cBhvr additive="base">
                                        <p:cTn id="28" dur="500" fill="hold"/>
                                        <p:tgtEl>
                                          <p:spTgt spid="1805317">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80531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805317">
                                            <p:txEl>
                                              <p:pRg st="5" end="5"/>
                                            </p:txEl>
                                          </p:spTgt>
                                        </p:tgtEl>
                                        <p:attrNameLst>
                                          <p:attrName>style.visibility</p:attrName>
                                        </p:attrNameLst>
                                      </p:cBhvr>
                                      <p:to>
                                        <p:strVal val="visible"/>
                                      </p:to>
                                    </p:set>
                                    <p:anim calcmode="lin" valueType="num">
                                      <p:cBhvr additive="base">
                                        <p:cTn id="34" dur="500" fill="hold"/>
                                        <p:tgtEl>
                                          <p:spTgt spid="1805317">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80531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5317"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67C13D00-59DF-4C32-8CFF-05540FB0ACBF}"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48131" name="Rectangle 3"/>
          <p:cNvSpPr>
            <a:spLocks noGrp="1" noChangeArrowheads="1"/>
          </p:cNvSpPr>
          <p:nvPr>
            <p:ph type="title"/>
          </p:nvPr>
        </p:nvSpPr>
        <p:spPr>
          <a:noFill/>
        </p:spPr>
        <p:txBody>
          <a:bodyPr/>
          <a:lstStyle/>
          <a:p>
            <a:pPr eaLnBrk="1" hangingPunct="1"/>
            <a:r>
              <a:rPr lang="zh-CN" altLang="en-US" smtClean="0"/>
              <a:t>注意</a:t>
            </a:r>
          </a:p>
        </p:txBody>
      </p:sp>
      <p:sp>
        <p:nvSpPr>
          <p:cNvPr id="48132" name="Rectangle 5"/>
          <p:cNvSpPr>
            <a:spLocks noGrp="1" noChangeArrowheads="1"/>
          </p:cNvSpPr>
          <p:nvPr>
            <p:ph type="body" idx="1"/>
          </p:nvPr>
        </p:nvSpPr>
        <p:spPr>
          <a:xfrm>
            <a:off x="611188" y="1412875"/>
            <a:ext cx="8064500" cy="1801813"/>
          </a:xfrm>
        </p:spPr>
        <p:txBody>
          <a:bodyPr/>
          <a:lstStyle/>
          <a:p>
            <a:pPr marL="533400" indent="-533400" eaLnBrk="1" hangingPunct="1">
              <a:buFont typeface="Wingdings" panose="05000000000000000000" pitchFamily="2" charset="2"/>
              <a:buAutoNum type="arabicPeriod"/>
            </a:pPr>
            <a:r>
              <a:rPr kumimoji="1" lang="zh-CN" altLang="en-US" smtClean="0">
                <a:solidFill>
                  <a:srgbClr val="0000CC"/>
                </a:solidFill>
              </a:rPr>
              <a:t>函数</a:t>
            </a:r>
            <a:r>
              <a:rPr kumimoji="1" lang="en-US" altLang="zh-CN" smtClean="0">
                <a:solidFill>
                  <a:srgbClr val="0000CC"/>
                </a:solidFill>
              </a:rPr>
              <a:t>f</a:t>
            </a:r>
            <a:r>
              <a:rPr kumimoji="1" lang="zh-CN" altLang="en-US" smtClean="0">
                <a:solidFill>
                  <a:srgbClr val="0000CC"/>
                </a:solidFill>
              </a:rPr>
              <a:t>和</a:t>
            </a:r>
            <a:r>
              <a:rPr kumimoji="1" lang="en-US" altLang="zh-CN" smtClean="0">
                <a:solidFill>
                  <a:srgbClr val="0000CC"/>
                </a:solidFill>
              </a:rPr>
              <a:t>g</a:t>
            </a:r>
            <a:r>
              <a:rPr kumimoji="1" lang="zh-CN" altLang="en-US" smtClean="0">
                <a:solidFill>
                  <a:srgbClr val="0000CC"/>
                </a:solidFill>
              </a:rPr>
              <a:t>可以复合 </a:t>
            </a:r>
            <a:r>
              <a:rPr lang="zh-CN" altLang="en-US" b="0" smtClean="0">
                <a:solidFill>
                  <a:schemeClr val="accent1"/>
                </a:solidFill>
                <a:sym typeface="Symbol" panose="05050102010706020507" pitchFamily="18" charset="2"/>
              </a:rPr>
              <a:t> </a:t>
            </a:r>
            <a:r>
              <a:rPr kumimoji="1" lang="en-US" altLang="zh-CN" smtClean="0">
                <a:solidFill>
                  <a:srgbClr val="0000CC"/>
                </a:solidFill>
              </a:rPr>
              <a:t>ranf=domg</a:t>
            </a:r>
            <a:r>
              <a:rPr kumimoji="1" lang="zh-CN" altLang="en-US" smtClean="0">
                <a:solidFill>
                  <a:srgbClr val="0000CC"/>
                </a:solidFill>
              </a:rPr>
              <a:t>；</a:t>
            </a:r>
          </a:p>
          <a:p>
            <a:pPr marL="533400" indent="-533400" eaLnBrk="1" hangingPunct="1">
              <a:buFont typeface="Wingdings" panose="05000000000000000000" pitchFamily="2" charset="2"/>
              <a:buAutoNum type="arabicPeriod"/>
            </a:pPr>
            <a:r>
              <a:rPr kumimoji="1" lang="en-US" altLang="zh-CN" smtClean="0">
                <a:solidFill>
                  <a:srgbClr val="0000CC"/>
                </a:solidFill>
              </a:rPr>
              <a:t>dom(fog)=domf</a:t>
            </a:r>
            <a:r>
              <a:rPr kumimoji="1" lang="zh-CN" altLang="en-US" smtClean="0">
                <a:solidFill>
                  <a:srgbClr val="0000CC"/>
                </a:solidFill>
              </a:rPr>
              <a:t>，</a:t>
            </a:r>
            <a:r>
              <a:rPr kumimoji="1" lang="en-US" altLang="zh-CN" smtClean="0">
                <a:solidFill>
                  <a:srgbClr val="0000CC"/>
                </a:solidFill>
              </a:rPr>
              <a:t>ran(fog)=rang</a:t>
            </a:r>
            <a:r>
              <a:rPr kumimoji="1" lang="zh-CN" altLang="en-US" smtClean="0">
                <a:solidFill>
                  <a:srgbClr val="0000CC"/>
                </a:solidFill>
              </a:rPr>
              <a:t>；</a:t>
            </a:r>
          </a:p>
          <a:p>
            <a:pPr marL="533400" indent="-533400" eaLnBrk="1" hangingPunct="1">
              <a:buFont typeface="Wingdings" panose="05000000000000000000" pitchFamily="2" charset="2"/>
              <a:buAutoNum type="arabicPeriod"/>
            </a:pPr>
            <a:r>
              <a:rPr kumimoji="1" lang="zh-CN" altLang="en-US" smtClean="0">
                <a:solidFill>
                  <a:srgbClr val="0000CC"/>
                </a:solidFill>
              </a:rPr>
              <a:t>对任意</a:t>
            </a:r>
            <a:r>
              <a:rPr kumimoji="1" lang="en-US" altLang="zh-CN" smtClean="0">
                <a:solidFill>
                  <a:srgbClr val="0000CC"/>
                </a:solidFill>
              </a:rPr>
              <a:t>x∈A</a:t>
            </a:r>
            <a:r>
              <a:rPr kumimoji="1" lang="zh-CN" altLang="en-US" smtClean="0">
                <a:solidFill>
                  <a:srgbClr val="0000CC"/>
                </a:solidFill>
              </a:rPr>
              <a:t>，有</a:t>
            </a:r>
            <a:r>
              <a:rPr kumimoji="1" lang="en-US" altLang="zh-CN" smtClean="0">
                <a:solidFill>
                  <a:srgbClr val="0000CC"/>
                </a:solidFill>
              </a:rPr>
              <a:t>fog(x)=g(f(x))</a:t>
            </a:r>
            <a:r>
              <a:rPr kumimoji="1" lang="zh-CN" altLang="en-US" smtClean="0">
                <a:solidFill>
                  <a:srgbClr val="0000CC"/>
                </a:solidFill>
              </a:rPr>
              <a:t>。</a:t>
            </a:r>
            <a:endParaRPr lang="zh-CN" altLang="en-US" smtClean="0"/>
          </a:p>
        </p:txBody>
      </p:sp>
    </p:spTree>
  </p:cSld>
  <p:clrMapOvr>
    <a:masterClrMapping/>
  </p:clrMapOvr>
  <p:transition>
    <p:zoom dir="in"/>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0D5A226B-2853-499A-8A10-BE055052A25E}"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49155" name="Rectangle 2"/>
          <p:cNvSpPr>
            <a:spLocks noGrp="1" noChangeArrowheads="1"/>
          </p:cNvSpPr>
          <p:nvPr>
            <p:ph type="title"/>
          </p:nvPr>
        </p:nvSpPr>
        <p:spPr/>
        <p:txBody>
          <a:bodyPr/>
          <a:lstStyle/>
          <a:p>
            <a:pPr eaLnBrk="1" hangingPunct="1"/>
            <a:r>
              <a:rPr lang="zh-CN" altLang="en-US" smtClean="0"/>
              <a:t>例</a:t>
            </a:r>
            <a:r>
              <a:rPr lang="en-US" altLang="zh-CN" smtClean="0"/>
              <a:t>8.3.1</a:t>
            </a:r>
            <a:endParaRPr lang="zh-CN" altLang="en-US" smtClean="0"/>
          </a:p>
        </p:txBody>
      </p:sp>
      <p:sp>
        <p:nvSpPr>
          <p:cNvPr id="1807363" name="Rectangle 3"/>
          <p:cNvSpPr>
            <a:spLocks noGrp="1" noChangeArrowheads="1"/>
          </p:cNvSpPr>
          <p:nvPr>
            <p:ph type="body" idx="1"/>
          </p:nvPr>
        </p:nvSpPr>
        <p:spPr>
          <a:xfrm>
            <a:off x="611188" y="1341438"/>
            <a:ext cx="8353425" cy="3511550"/>
          </a:xfrm>
        </p:spPr>
        <p:txBody>
          <a:bodyPr/>
          <a:lstStyle/>
          <a:p>
            <a:pPr marL="0" indent="0" algn="l" eaLnBrk="1" hangingPunct="1">
              <a:buFont typeface="Wingdings" panose="05000000000000000000" pitchFamily="2" charset="2"/>
              <a:buNone/>
              <a:defRPr/>
            </a:pPr>
            <a:r>
              <a:rPr lang="zh-CN" altLang="en-US" smtClean="0"/>
              <a:t>设</a:t>
            </a:r>
            <a:r>
              <a:rPr lang="en-US" altLang="zh-CN" smtClean="0"/>
              <a:t>A={1,2,3,4,5}</a:t>
            </a:r>
            <a:r>
              <a:rPr lang="zh-CN" altLang="en-US" smtClean="0"/>
              <a:t>，</a:t>
            </a:r>
            <a:r>
              <a:rPr lang="en-US" altLang="zh-CN" smtClean="0"/>
              <a:t>B={a,b,c,d}</a:t>
            </a:r>
            <a:r>
              <a:rPr lang="zh-CN" altLang="en-US" smtClean="0"/>
              <a:t>，</a:t>
            </a:r>
            <a:r>
              <a:rPr lang="en-US" altLang="zh-CN" smtClean="0"/>
              <a:t>C={1,2,3,4,5}</a:t>
            </a:r>
            <a:r>
              <a:rPr lang="zh-CN" altLang="en-US" smtClean="0"/>
              <a:t>， 函数</a:t>
            </a:r>
            <a:r>
              <a:rPr lang="en-US" altLang="zh-CN" smtClean="0"/>
              <a:t>f:A→B</a:t>
            </a:r>
            <a:r>
              <a:rPr lang="zh-CN" altLang="en-US" smtClean="0"/>
              <a:t>，</a:t>
            </a:r>
            <a:r>
              <a:rPr lang="en-US" altLang="zh-CN" smtClean="0"/>
              <a:t>g:B→C</a:t>
            </a:r>
            <a:r>
              <a:rPr lang="zh-CN" altLang="en-US" smtClean="0"/>
              <a:t>定义如下：</a:t>
            </a:r>
            <a:endParaRPr lang="zh-CN" altLang="pt-BR" smtClean="0"/>
          </a:p>
          <a:p>
            <a:pPr marL="0" indent="0" algn="l" eaLnBrk="1" hangingPunct="1">
              <a:buFont typeface="Wingdings" panose="05000000000000000000" pitchFamily="2" charset="2"/>
              <a:buNone/>
              <a:defRPr/>
            </a:pPr>
            <a:r>
              <a:rPr lang="pt-BR" altLang="zh-CN" smtClean="0"/>
              <a:t>	f={&lt;1,a&gt;,&lt;2,a&gt;,&lt;3,d&gt;,&lt;4,c&gt;,&lt;5,b&gt;}</a:t>
            </a:r>
            <a:r>
              <a:rPr lang="zh-CN" altLang="pt-BR" smtClean="0"/>
              <a:t>；</a:t>
            </a:r>
          </a:p>
          <a:p>
            <a:pPr marL="0" indent="0" algn="l" eaLnBrk="1" hangingPunct="1">
              <a:buFont typeface="Wingdings" panose="05000000000000000000" pitchFamily="2" charset="2"/>
              <a:buNone/>
              <a:defRPr/>
            </a:pPr>
            <a:r>
              <a:rPr lang="pt-BR" altLang="zh-CN" smtClean="0"/>
              <a:t>	g={&lt;a,1&gt;,&lt;b,3&gt;,&lt;c,5&gt;,&lt;d,2&gt;}</a:t>
            </a:r>
            <a:r>
              <a:rPr lang="zh-CN" altLang="pt-BR" smtClean="0"/>
              <a:t>。</a:t>
            </a:r>
          </a:p>
          <a:p>
            <a:pPr marL="0" indent="0" algn="l" eaLnBrk="1" hangingPunct="1">
              <a:buFont typeface="Wingdings" panose="05000000000000000000" pitchFamily="2" charset="2"/>
              <a:buNone/>
              <a:defRPr/>
            </a:pPr>
            <a:r>
              <a:rPr lang="zh-CN" altLang="pt-BR" smtClean="0">
                <a:solidFill>
                  <a:schemeClr val="accent2"/>
                </a:solidFill>
              </a:rPr>
              <a:t>求</a:t>
            </a:r>
            <a:r>
              <a:rPr lang="en-US" altLang="zh-CN" smtClean="0">
                <a:solidFill>
                  <a:schemeClr val="accent2"/>
                </a:solidFill>
              </a:rPr>
              <a:t>fog</a:t>
            </a:r>
            <a:r>
              <a:rPr lang="zh-CN" altLang="en-US" smtClean="0">
                <a:solidFill>
                  <a:schemeClr val="accent2"/>
                </a:solidFill>
              </a:rPr>
              <a:t>。</a:t>
            </a:r>
          </a:p>
          <a:p>
            <a:pPr marL="0" indent="0" algn="l" eaLnBrk="1" hangingPunct="1">
              <a:buFont typeface="Wingdings" panose="05000000000000000000" pitchFamily="2" charset="2"/>
              <a:buNone/>
              <a:defRPr/>
            </a:pPr>
            <a:r>
              <a:rPr lang="zh-CN" altLang="en-US" smtClean="0">
                <a:solidFill>
                  <a:srgbClr val="0000CC"/>
                </a:solidFill>
                <a:effectLst>
                  <a:outerShdw blurRad="38100" dist="38100" dir="2700000" algn="tl">
                    <a:srgbClr val="000000"/>
                  </a:outerShdw>
                </a:effectLst>
              </a:rPr>
              <a:t>解</a:t>
            </a:r>
            <a:r>
              <a:rPr lang="zh-CN" altLang="en-US" smtClean="0"/>
              <a:t> </a:t>
            </a:r>
            <a:r>
              <a:rPr lang="en-US" altLang="zh-CN" smtClean="0"/>
              <a:t>fog={&lt;1,1&gt;,&lt;2,1&gt;,&lt;3,2&gt;,&lt;4,5&gt;,&lt;5,3&gt;}</a:t>
            </a:r>
            <a:endParaRPr lang="zh-CN" altLang="en-US" smtClean="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807363">
                                            <p:txEl>
                                              <p:pRg st="0" end="0"/>
                                            </p:txEl>
                                          </p:spTgt>
                                        </p:tgtEl>
                                        <p:attrNameLst>
                                          <p:attrName>style.visibility</p:attrName>
                                        </p:attrNameLst>
                                      </p:cBhvr>
                                      <p:to>
                                        <p:strVal val="visible"/>
                                      </p:to>
                                    </p:set>
                                    <p:animEffect transition="in" filter="box(in)">
                                      <p:cBhvr>
                                        <p:cTn id="7" dur="500"/>
                                        <p:tgtEl>
                                          <p:spTgt spid="1807363">
                                            <p:txEl>
                                              <p:pRg st="0" end="0"/>
                                            </p:txEl>
                                          </p:spTgt>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807363">
                                            <p:txEl>
                                              <p:pRg st="1" end="1"/>
                                            </p:txEl>
                                          </p:spTgt>
                                        </p:tgtEl>
                                        <p:attrNameLst>
                                          <p:attrName>style.visibility</p:attrName>
                                        </p:attrNameLst>
                                      </p:cBhvr>
                                      <p:to>
                                        <p:strVal val="visible"/>
                                      </p:to>
                                    </p:set>
                                    <p:animEffect transition="in" filter="box(in)">
                                      <p:cBhvr>
                                        <p:cTn id="11" dur="500"/>
                                        <p:tgtEl>
                                          <p:spTgt spid="1807363">
                                            <p:txEl>
                                              <p:pRg st="1" end="1"/>
                                            </p:txEl>
                                          </p:spTgt>
                                        </p:tgtEl>
                                      </p:cBhvr>
                                    </p:animEffect>
                                  </p:childTnLst>
                                </p:cTn>
                              </p:par>
                            </p:childTnLst>
                          </p:cTn>
                        </p:par>
                        <p:par>
                          <p:cTn id="12" fill="hold" nodeType="afterGroup">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1807363">
                                            <p:txEl>
                                              <p:pRg st="2" end="2"/>
                                            </p:txEl>
                                          </p:spTgt>
                                        </p:tgtEl>
                                        <p:attrNameLst>
                                          <p:attrName>style.visibility</p:attrName>
                                        </p:attrNameLst>
                                      </p:cBhvr>
                                      <p:to>
                                        <p:strVal val="visible"/>
                                      </p:to>
                                    </p:set>
                                    <p:animEffect transition="in" filter="box(in)">
                                      <p:cBhvr>
                                        <p:cTn id="15" dur="500"/>
                                        <p:tgtEl>
                                          <p:spTgt spid="1807363">
                                            <p:txEl>
                                              <p:pRg st="2" end="2"/>
                                            </p:txEl>
                                          </p:spTgt>
                                        </p:tgtEl>
                                      </p:cBhvr>
                                    </p:animEffect>
                                  </p:childTnLst>
                                </p:cTn>
                              </p:par>
                            </p:childTnLst>
                          </p:cTn>
                        </p:par>
                        <p:par>
                          <p:cTn id="16" fill="hold" nodeType="afterGroup">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1807363">
                                            <p:txEl>
                                              <p:pRg st="3" end="3"/>
                                            </p:txEl>
                                          </p:spTgt>
                                        </p:tgtEl>
                                        <p:attrNameLst>
                                          <p:attrName>style.visibility</p:attrName>
                                        </p:attrNameLst>
                                      </p:cBhvr>
                                      <p:to>
                                        <p:strVal val="visible"/>
                                      </p:to>
                                    </p:set>
                                    <p:animEffect transition="in" filter="box(in)">
                                      <p:cBhvr>
                                        <p:cTn id="19" dur="500"/>
                                        <p:tgtEl>
                                          <p:spTgt spid="1807363">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1807363">
                                            <p:txEl>
                                              <p:pRg st="4" end="4"/>
                                            </p:txEl>
                                          </p:spTgt>
                                        </p:tgtEl>
                                        <p:attrNameLst>
                                          <p:attrName>style.visibility</p:attrName>
                                        </p:attrNameLst>
                                      </p:cBhvr>
                                      <p:to>
                                        <p:strVal val="visible"/>
                                      </p:to>
                                    </p:set>
                                    <p:animEffect transition="in" filter="box(in)">
                                      <p:cBhvr>
                                        <p:cTn id="24" dur="500"/>
                                        <p:tgtEl>
                                          <p:spTgt spid="18073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7363"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717F7C8E-03FB-4699-9EC9-C339D329B980}"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1808386" name="Rectangle 2"/>
          <p:cNvSpPr>
            <a:spLocks noGrp="1" noChangeArrowheads="1"/>
          </p:cNvSpPr>
          <p:nvPr>
            <p:ph type="body" idx="1"/>
          </p:nvPr>
        </p:nvSpPr>
        <p:spPr>
          <a:xfrm>
            <a:off x="1143000" y="1066800"/>
            <a:ext cx="7696200" cy="585788"/>
          </a:xfrm>
        </p:spPr>
        <p:txBody>
          <a:bodyPr/>
          <a:lstStyle/>
          <a:p>
            <a:pPr marL="0" indent="0" eaLnBrk="1" hangingPunct="1">
              <a:buFont typeface="Wingdings" panose="05000000000000000000" pitchFamily="2" charset="2"/>
              <a:buNone/>
            </a:pPr>
            <a:r>
              <a:rPr lang="zh-CN" altLang="en-US" smtClean="0">
                <a:latin typeface="宋体" panose="02010600030101010101" pitchFamily="2" charset="-122"/>
              </a:rPr>
              <a:t></a:t>
            </a:r>
            <a:r>
              <a:rPr lang="zh-CN" altLang="en-US" sz="2400" smtClean="0">
                <a:latin typeface="宋体" panose="02010600030101010101" pitchFamily="2" charset="-122"/>
              </a:rPr>
              <a:t></a:t>
            </a:r>
            <a:endParaRPr lang="zh-CN" altLang="en-US" smtClean="0">
              <a:latin typeface="宋体" panose="02010600030101010101" pitchFamily="2" charset="-122"/>
            </a:endParaRPr>
          </a:p>
        </p:txBody>
      </p:sp>
      <p:sp>
        <p:nvSpPr>
          <p:cNvPr id="50180" name="Rectangle 3"/>
          <p:cNvSpPr>
            <a:spLocks noGrp="1" noChangeArrowheads="1"/>
          </p:cNvSpPr>
          <p:nvPr>
            <p:ph type="title"/>
          </p:nvPr>
        </p:nvSpPr>
        <p:spPr>
          <a:noFill/>
        </p:spPr>
        <p:txBody>
          <a:bodyPr/>
          <a:lstStyle/>
          <a:p>
            <a:pPr eaLnBrk="1" hangingPunct="1"/>
            <a:r>
              <a:rPr lang="zh-CN" altLang="en-US" smtClean="0"/>
              <a:t>例</a:t>
            </a:r>
            <a:r>
              <a:rPr lang="en-US" altLang="zh-CN" smtClean="0"/>
              <a:t>8.3.2</a:t>
            </a:r>
            <a:endParaRPr lang="zh-CN" altLang="en-US" smtClean="0"/>
          </a:p>
        </p:txBody>
      </p:sp>
      <p:sp>
        <p:nvSpPr>
          <p:cNvPr id="50181" name="Rectangle 4"/>
          <p:cNvSpPr>
            <a:spLocks noChangeArrowheads="1"/>
          </p:cNvSpPr>
          <p:nvPr/>
        </p:nvSpPr>
        <p:spPr bwMode="auto">
          <a:xfrm>
            <a:off x="622300" y="1341438"/>
            <a:ext cx="8126413" cy="265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Tx/>
              <a:buFontTx/>
              <a:buNone/>
            </a:pPr>
            <a:r>
              <a:rPr kumimoji="1" lang="zh-CN" altLang="en-US"/>
              <a:t>设</a:t>
            </a:r>
            <a:r>
              <a:rPr kumimoji="1" lang="en-US" altLang="zh-CN"/>
              <a:t>f:R→R</a:t>
            </a:r>
            <a:r>
              <a:rPr kumimoji="1" lang="zh-CN" altLang="en-US"/>
              <a:t>，</a:t>
            </a:r>
            <a:r>
              <a:rPr kumimoji="1" lang="en-US" altLang="zh-CN"/>
              <a:t>g:R→R</a:t>
            </a:r>
            <a:r>
              <a:rPr kumimoji="1" lang="zh-CN" altLang="en-US"/>
              <a:t>，</a:t>
            </a:r>
            <a:r>
              <a:rPr kumimoji="1" lang="en-US" altLang="zh-CN"/>
              <a:t>h:R→R</a:t>
            </a:r>
            <a:r>
              <a:rPr kumimoji="1" lang="zh-CN" altLang="en-US"/>
              <a:t>，满足</a:t>
            </a:r>
            <a:r>
              <a:rPr kumimoji="1" lang="en-US" altLang="zh-CN"/>
              <a:t>f(x)=2x</a:t>
            </a:r>
            <a:r>
              <a:rPr kumimoji="1" lang="zh-CN" altLang="en-US"/>
              <a:t>，</a:t>
            </a:r>
            <a:r>
              <a:rPr kumimoji="1" lang="en-US" altLang="zh-CN">
                <a:latin typeface="宋体" panose="02010600030101010101" pitchFamily="2" charset="-122"/>
                <a:ea typeface="宋体" panose="02010600030101010101" pitchFamily="2" charset="-122"/>
              </a:rPr>
              <a:t>g(x)</a:t>
            </a:r>
            <a:r>
              <a:rPr kumimoji="1" lang="zh-CN" altLang="en-US">
                <a:latin typeface="宋体" panose="02010600030101010101" pitchFamily="2" charset="-122"/>
                <a:ea typeface="宋体" panose="02010600030101010101" pitchFamily="2" charset="-122"/>
              </a:rPr>
              <a:t>＝</a:t>
            </a:r>
            <a:r>
              <a:rPr kumimoji="1" lang="en-US" altLang="zh-CN">
                <a:latin typeface="宋体" panose="02010600030101010101" pitchFamily="2" charset="-122"/>
                <a:ea typeface="宋体" panose="02010600030101010101" pitchFamily="2" charset="-122"/>
              </a:rPr>
              <a:t>(x+1)</a:t>
            </a:r>
            <a:r>
              <a:rPr kumimoji="1" lang="en-US" altLang="zh-CN" baseline="30000">
                <a:latin typeface="宋体" panose="02010600030101010101" pitchFamily="2" charset="-122"/>
                <a:ea typeface="宋体" panose="02010600030101010101" pitchFamily="2" charset="-122"/>
              </a:rPr>
              <a:t>2</a:t>
            </a:r>
            <a:r>
              <a:rPr kumimoji="1" lang="zh-CN" altLang="en-US">
                <a:latin typeface="宋体" panose="02010600030101010101" pitchFamily="2" charset="-122"/>
                <a:ea typeface="宋体" panose="02010600030101010101" pitchFamily="2" charset="-122"/>
              </a:rPr>
              <a:t>，</a:t>
            </a:r>
            <a:r>
              <a:rPr kumimoji="1" lang="en-US" altLang="zh-CN">
                <a:latin typeface="宋体" panose="02010600030101010101" pitchFamily="2" charset="-122"/>
                <a:ea typeface="宋体" panose="02010600030101010101" pitchFamily="2" charset="-122"/>
              </a:rPr>
              <a:t>h(x)</a:t>
            </a:r>
            <a:r>
              <a:rPr kumimoji="1" lang="zh-CN" altLang="en-US">
                <a:latin typeface="宋体" panose="02010600030101010101" pitchFamily="2" charset="-122"/>
                <a:ea typeface="宋体" panose="02010600030101010101" pitchFamily="2" charset="-122"/>
              </a:rPr>
              <a:t>＝</a:t>
            </a:r>
            <a:r>
              <a:rPr kumimoji="1" lang="en-US" altLang="zh-CN">
                <a:latin typeface="宋体" panose="02010600030101010101" pitchFamily="2" charset="-122"/>
                <a:ea typeface="宋体" panose="02010600030101010101" pitchFamily="2" charset="-122"/>
              </a:rPr>
              <a:t>x/2</a:t>
            </a:r>
            <a:r>
              <a:rPr kumimoji="1" lang="zh-CN" altLang="en-US">
                <a:latin typeface="宋体" panose="02010600030101010101" pitchFamily="2" charset="-122"/>
                <a:ea typeface="宋体" panose="02010600030101010101" pitchFamily="2" charset="-122"/>
              </a:rPr>
              <a:t>。计算：</a:t>
            </a:r>
          </a:p>
          <a:p>
            <a:pPr algn="l" eaLnBrk="1" hangingPunct="1">
              <a:spcBef>
                <a:spcPct val="0"/>
              </a:spcBef>
              <a:buClrTx/>
              <a:buFontTx/>
              <a:buNone/>
            </a:pPr>
            <a:r>
              <a:rPr kumimoji="1" lang="zh-CN" altLang="en-US">
                <a:solidFill>
                  <a:srgbClr val="0000CC"/>
                </a:solidFill>
                <a:latin typeface="宋体" panose="02010600030101010101" pitchFamily="2" charset="-122"/>
                <a:ea typeface="宋体" panose="02010600030101010101" pitchFamily="2" charset="-122"/>
              </a:rPr>
              <a:t>（</a:t>
            </a:r>
            <a:r>
              <a:rPr kumimoji="1" lang="en-US" altLang="zh-CN">
                <a:solidFill>
                  <a:srgbClr val="0000CC"/>
                </a:solidFill>
                <a:latin typeface="宋体" panose="02010600030101010101" pitchFamily="2" charset="-122"/>
                <a:ea typeface="宋体" panose="02010600030101010101" pitchFamily="2" charset="-122"/>
              </a:rPr>
              <a:t>1</a:t>
            </a:r>
            <a:r>
              <a:rPr kumimoji="1" lang="zh-CN" altLang="en-US">
                <a:solidFill>
                  <a:srgbClr val="0000CC"/>
                </a:solidFill>
                <a:latin typeface="宋体" panose="02010600030101010101" pitchFamily="2" charset="-122"/>
                <a:ea typeface="宋体" panose="02010600030101010101" pitchFamily="2" charset="-122"/>
              </a:rPr>
              <a:t>）</a:t>
            </a:r>
            <a:r>
              <a:rPr kumimoji="1" lang="en-US" altLang="zh-CN">
                <a:solidFill>
                  <a:srgbClr val="0000CC"/>
                </a:solidFill>
                <a:latin typeface="宋体" panose="02010600030101010101" pitchFamily="2" charset="-122"/>
                <a:ea typeface="宋体" panose="02010600030101010101" pitchFamily="2" charset="-122"/>
              </a:rPr>
              <a:t>f</a:t>
            </a:r>
            <a:r>
              <a:rPr kumimoji="1" lang="en-US" altLang="zh-CN">
                <a:solidFill>
                  <a:srgbClr val="0000CC"/>
                </a:solidFill>
                <a:latin typeface="宋体" panose="02010600030101010101" pitchFamily="2" charset="-122"/>
                <a:ea typeface="宋体" panose="02010600030101010101" pitchFamily="2" charset="-122"/>
                <a:sym typeface="Symbol" panose="05050102010706020507" pitchFamily="18" charset="2"/>
              </a:rPr>
              <a:t></a:t>
            </a:r>
            <a:r>
              <a:rPr kumimoji="1" lang="en-US" altLang="zh-CN">
                <a:solidFill>
                  <a:srgbClr val="0000CC"/>
                </a:solidFill>
                <a:latin typeface="宋体" panose="02010600030101010101" pitchFamily="2" charset="-122"/>
                <a:ea typeface="宋体" panose="02010600030101010101" pitchFamily="2" charset="-122"/>
              </a:rPr>
              <a:t>g</a:t>
            </a:r>
            <a:r>
              <a:rPr kumimoji="1" lang="zh-CN" altLang="en-US">
                <a:solidFill>
                  <a:srgbClr val="0000CC"/>
                </a:solidFill>
                <a:latin typeface="宋体" panose="02010600030101010101" pitchFamily="2" charset="-122"/>
                <a:ea typeface="宋体" panose="02010600030101010101" pitchFamily="2" charset="-122"/>
              </a:rPr>
              <a:t>，</a:t>
            </a:r>
            <a:r>
              <a:rPr kumimoji="1" lang="en-US" altLang="zh-CN">
                <a:solidFill>
                  <a:srgbClr val="0000CC"/>
                </a:solidFill>
                <a:latin typeface="宋体" panose="02010600030101010101" pitchFamily="2" charset="-122"/>
                <a:ea typeface="宋体" panose="02010600030101010101" pitchFamily="2" charset="-122"/>
              </a:rPr>
              <a:t>g</a:t>
            </a:r>
            <a:r>
              <a:rPr kumimoji="1" lang="en-US" altLang="zh-CN">
                <a:solidFill>
                  <a:srgbClr val="0000CC"/>
                </a:solidFill>
                <a:latin typeface="宋体" panose="02010600030101010101" pitchFamily="2" charset="-122"/>
                <a:ea typeface="宋体" panose="02010600030101010101" pitchFamily="2" charset="-122"/>
                <a:sym typeface="Symbol" panose="05050102010706020507" pitchFamily="18" charset="2"/>
              </a:rPr>
              <a:t></a:t>
            </a:r>
            <a:r>
              <a:rPr kumimoji="1" lang="en-US" altLang="zh-CN">
                <a:solidFill>
                  <a:srgbClr val="0000CC"/>
                </a:solidFill>
                <a:latin typeface="宋体" panose="02010600030101010101" pitchFamily="2" charset="-122"/>
                <a:ea typeface="宋体" panose="02010600030101010101" pitchFamily="2" charset="-122"/>
              </a:rPr>
              <a:t>f</a:t>
            </a:r>
            <a:r>
              <a:rPr kumimoji="1" lang="zh-CN" altLang="en-US">
                <a:solidFill>
                  <a:srgbClr val="0000CC"/>
                </a:solidFill>
                <a:latin typeface="宋体" panose="02010600030101010101" pitchFamily="2" charset="-122"/>
                <a:ea typeface="宋体" panose="02010600030101010101" pitchFamily="2" charset="-122"/>
              </a:rPr>
              <a:t>；</a:t>
            </a:r>
          </a:p>
          <a:p>
            <a:pPr algn="l" eaLnBrk="1" hangingPunct="1">
              <a:spcBef>
                <a:spcPct val="0"/>
              </a:spcBef>
              <a:buClrTx/>
              <a:buFontTx/>
              <a:buNone/>
            </a:pPr>
            <a:r>
              <a:rPr kumimoji="1" lang="zh-CN" altLang="en-US">
                <a:solidFill>
                  <a:srgbClr val="FF0000"/>
                </a:solidFill>
                <a:latin typeface="宋体" panose="02010600030101010101" pitchFamily="2" charset="-122"/>
                <a:ea typeface="宋体" panose="02010600030101010101" pitchFamily="2" charset="-122"/>
              </a:rPr>
              <a:t>（</a:t>
            </a:r>
            <a:r>
              <a:rPr kumimoji="1" lang="en-US" altLang="zh-CN">
                <a:solidFill>
                  <a:srgbClr val="FF0000"/>
                </a:solidFill>
                <a:latin typeface="宋体" panose="02010600030101010101" pitchFamily="2" charset="-122"/>
                <a:ea typeface="宋体" panose="02010600030101010101" pitchFamily="2" charset="-122"/>
              </a:rPr>
              <a:t>2</a:t>
            </a:r>
            <a:r>
              <a:rPr kumimoji="1" lang="zh-CN" altLang="en-US">
                <a:solidFill>
                  <a:srgbClr val="FF0000"/>
                </a:solidFill>
                <a:latin typeface="宋体" panose="02010600030101010101" pitchFamily="2" charset="-122"/>
                <a:ea typeface="宋体" panose="02010600030101010101" pitchFamily="2" charset="-122"/>
              </a:rPr>
              <a:t>）</a:t>
            </a:r>
            <a:r>
              <a:rPr kumimoji="1" lang="en-US" altLang="zh-CN">
                <a:solidFill>
                  <a:srgbClr val="FF0000"/>
                </a:solidFill>
                <a:latin typeface="宋体" panose="02010600030101010101" pitchFamily="2" charset="-122"/>
                <a:ea typeface="宋体" panose="02010600030101010101" pitchFamily="2" charset="-122"/>
              </a:rPr>
              <a:t>(f</a:t>
            </a:r>
            <a:r>
              <a:rPr kumimoji="1" lang="en-US" altLang="zh-CN">
                <a:solidFill>
                  <a:srgbClr val="FF0000"/>
                </a:solidFill>
                <a:latin typeface="宋体" panose="02010600030101010101" pitchFamily="2" charset="-122"/>
                <a:ea typeface="宋体" panose="02010600030101010101" pitchFamily="2" charset="-122"/>
                <a:sym typeface="Symbol" panose="05050102010706020507" pitchFamily="18" charset="2"/>
              </a:rPr>
              <a:t></a:t>
            </a:r>
            <a:r>
              <a:rPr kumimoji="1" lang="en-US" altLang="zh-CN">
                <a:solidFill>
                  <a:srgbClr val="FF0000"/>
                </a:solidFill>
                <a:latin typeface="宋体" panose="02010600030101010101" pitchFamily="2" charset="-122"/>
                <a:ea typeface="宋体" panose="02010600030101010101" pitchFamily="2" charset="-122"/>
              </a:rPr>
              <a:t>g)</a:t>
            </a:r>
            <a:r>
              <a:rPr kumimoji="1" lang="en-US" altLang="zh-CN">
                <a:solidFill>
                  <a:srgbClr val="FF0000"/>
                </a:solidFill>
                <a:latin typeface="宋体" panose="02010600030101010101" pitchFamily="2" charset="-122"/>
                <a:ea typeface="宋体" panose="02010600030101010101" pitchFamily="2" charset="-122"/>
                <a:sym typeface="Symbol" panose="05050102010706020507" pitchFamily="18" charset="2"/>
              </a:rPr>
              <a:t></a:t>
            </a:r>
            <a:r>
              <a:rPr kumimoji="1" lang="en-US" altLang="zh-CN">
                <a:solidFill>
                  <a:srgbClr val="FF0000"/>
                </a:solidFill>
                <a:latin typeface="宋体" panose="02010600030101010101" pitchFamily="2" charset="-122"/>
                <a:ea typeface="宋体" panose="02010600030101010101" pitchFamily="2" charset="-122"/>
              </a:rPr>
              <a:t>h</a:t>
            </a:r>
            <a:r>
              <a:rPr kumimoji="1" lang="zh-CN" altLang="en-US">
                <a:solidFill>
                  <a:srgbClr val="FF0000"/>
                </a:solidFill>
                <a:latin typeface="宋体" panose="02010600030101010101" pitchFamily="2" charset="-122"/>
                <a:ea typeface="宋体" panose="02010600030101010101" pitchFamily="2" charset="-122"/>
              </a:rPr>
              <a:t>，</a:t>
            </a:r>
            <a:r>
              <a:rPr kumimoji="1" lang="en-US" altLang="zh-CN">
                <a:solidFill>
                  <a:srgbClr val="FF0000"/>
                </a:solidFill>
                <a:latin typeface="宋体" panose="02010600030101010101" pitchFamily="2" charset="-122"/>
                <a:ea typeface="宋体" panose="02010600030101010101" pitchFamily="2" charset="-122"/>
              </a:rPr>
              <a:t>f</a:t>
            </a:r>
            <a:r>
              <a:rPr kumimoji="1" lang="en-US" altLang="zh-CN">
                <a:solidFill>
                  <a:srgbClr val="FF0000"/>
                </a:solidFill>
                <a:latin typeface="宋体" panose="02010600030101010101" pitchFamily="2" charset="-122"/>
                <a:ea typeface="宋体" panose="02010600030101010101" pitchFamily="2" charset="-122"/>
                <a:sym typeface="Symbol" panose="05050102010706020507" pitchFamily="18" charset="2"/>
              </a:rPr>
              <a:t></a:t>
            </a:r>
            <a:r>
              <a:rPr kumimoji="1" lang="en-US" altLang="zh-CN">
                <a:solidFill>
                  <a:srgbClr val="FF0000"/>
                </a:solidFill>
                <a:latin typeface="宋体" panose="02010600030101010101" pitchFamily="2" charset="-122"/>
                <a:ea typeface="宋体" panose="02010600030101010101" pitchFamily="2" charset="-122"/>
              </a:rPr>
              <a:t>(g</a:t>
            </a:r>
            <a:r>
              <a:rPr kumimoji="1" lang="en-US" altLang="zh-CN">
                <a:solidFill>
                  <a:srgbClr val="FF0000"/>
                </a:solidFill>
                <a:latin typeface="宋体" panose="02010600030101010101" pitchFamily="2" charset="-122"/>
                <a:ea typeface="宋体" panose="02010600030101010101" pitchFamily="2" charset="-122"/>
                <a:sym typeface="Symbol" panose="05050102010706020507" pitchFamily="18" charset="2"/>
              </a:rPr>
              <a:t>h</a:t>
            </a:r>
            <a:r>
              <a:rPr kumimoji="1" lang="en-US" altLang="zh-CN">
                <a:solidFill>
                  <a:srgbClr val="FF0000"/>
                </a:solidFill>
                <a:latin typeface="宋体" panose="02010600030101010101" pitchFamily="2" charset="-122"/>
                <a:ea typeface="宋体" panose="02010600030101010101" pitchFamily="2" charset="-122"/>
              </a:rPr>
              <a:t>)</a:t>
            </a:r>
            <a:r>
              <a:rPr kumimoji="1" lang="zh-CN" altLang="en-US">
                <a:solidFill>
                  <a:srgbClr val="FF0000"/>
                </a:solidFill>
                <a:latin typeface="宋体" panose="02010600030101010101" pitchFamily="2" charset="-122"/>
                <a:ea typeface="宋体" panose="02010600030101010101" pitchFamily="2" charset="-122"/>
              </a:rPr>
              <a:t>；</a:t>
            </a:r>
          </a:p>
          <a:p>
            <a:pPr algn="l" eaLnBrk="1" hangingPunct="1">
              <a:spcBef>
                <a:spcPct val="0"/>
              </a:spcBef>
              <a:buClrTx/>
              <a:buFontTx/>
              <a:buNone/>
            </a:pPr>
            <a:r>
              <a:rPr kumimoji="1" lang="zh-CN" altLang="en-US">
                <a:solidFill>
                  <a:srgbClr val="0000CC"/>
                </a:solidFill>
                <a:latin typeface="宋体" panose="02010600030101010101" pitchFamily="2" charset="-122"/>
                <a:ea typeface="宋体" panose="02010600030101010101" pitchFamily="2" charset="-122"/>
              </a:rPr>
              <a:t>（</a:t>
            </a:r>
            <a:r>
              <a:rPr kumimoji="1" lang="en-US" altLang="zh-CN">
                <a:solidFill>
                  <a:srgbClr val="0000CC"/>
                </a:solidFill>
                <a:latin typeface="宋体" panose="02010600030101010101" pitchFamily="2" charset="-122"/>
                <a:ea typeface="宋体" panose="02010600030101010101" pitchFamily="2" charset="-122"/>
              </a:rPr>
              <a:t>3</a:t>
            </a:r>
            <a:r>
              <a:rPr kumimoji="1" lang="zh-CN" altLang="en-US">
                <a:solidFill>
                  <a:srgbClr val="0000CC"/>
                </a:solidFill>
                <a:latin typeface="宋体" panose="02010600030101010101" pitchFamily="2" charset="-122"/>
                <a:ea typeface="宋体" panose="02010600030101010101" pitchFamily="2" charset="-122"/>
              </a:rPr>
              <a:t>）</a:t>
            </a:r>
            <a:r>
              <a:rPr kumimoji="1" lang="en-US" altLang="zh-CN">
                <a:solidFill>
                  <a:srgbClr val="0000CC"/>
                </a:solidFill>
                <a:latin typeface="宋体" panose="02010600030101010101" pitchFamily="2" charset="-122"/>
                <a:ea typeface="宋体" panose="02010600030101010101" pitchFamily="2" charset="-122"/>
              </a:rPr>
              <a:t>f</a:t>
            </a:r>
            <a:r>
              <a:rPr kumimoji="1" lang="en-US" altLang="zh-CN">
                <a:solidFill>
                  <a:srgbClr val="0000CC"/>
                </a:solidFill>
                <a:latin typeface="宋体" panose="02010600030101010101" pitchFamily="2" charset="-122"/>
                <a:ea typeface="宋体" panose="02010600030101010101" pitchFamily="2" charset="-122"/>
                <a:sym typeface="Symbol" panose="05050102010706020507" pitchFamily="18" charset="2"/>
              </a:rPr>
              <a:t></a:t>
            </a:r>
            <a:r>
              <a:rPr kumimoji="1" lang="en-US" altLang="zh-CN">
                <a:solidFill>
                  <a:srgbClr val="0000CC"/>
                </a:solidFill>
                <a:latin typeface="宋体" panose="02010600030101010101" pitchFamily="2" charset="-122"/>
                <a:ea typeface="宋体" panose="02010600030101010101" pitchFamily="2" charset="-122"/>
              </a:rPr>
              <a:t>h</a:t>
            </a:r>
            <a:r>
              <a:rPr kumimoji="1" lang="zh-CN" altLang="en-US">
                <a:solidFill>
                  <a:srgbClr val="0000CC"/>
                </a:solidFill>
                <a:latin typeface="宋体" panose="02010600030101010101" pitchFamily="2" charset="-122"/>
                <a:ea typeface="宋体" panose="02010600030101010101" pitchFamily="2" charset="-122"/>
              </a:rPr>
              <a:t>，</a:t>
            </a:r>
            <a:r>
              <a:rPr kumimoji="1" lang="en-US" altLang="zh-CN">
                <a:solidFill>
                  <a:srgbClr val="0000CC"/>
                </a:solidFill>
                <a:latin typeface="宋体" panose="02010600030101010101" pitchFamily="2" charset="-122"/>
                <a:ea typeface="宋体" panose="02010600030101010101" pitchFamily="2" charset="-122"/>
              </a:rPr>
              <a:t>h</a:t>
            </a:r>
            <a:r>
              <a:rPr kumimoji="1" lang="en-US" altLang="zh-CN">
                <a:solidFill>
                  <a:srgbClr val="0000CC"/>
                </a:solidFill>
                <a:latin typeface="宋体" panose="02010600030101010101" pitchFamily="2" charset="-122"/>
                <a:ea typeface="宋体" panose="02010600030101010101" pitchFamily="2" charset="-122"/>
                <a:sym typeface="Symbol" panose="05050102010706020507" pitchFamily="18" charset="2"/>
              </a:rPr>
              <a:t></a:t>
            </a:r>
            <a:r>
              <a:rPr kumimoji="1" lang="en-US" altLang="zh-CN">
                <a:solidFill>
                  <a:srgbClr val="0000CC"/>
                </a:solidFill>
                <a:latin typeface="宋体" panose="02010600030101010101" pitchFamily="2" charset="-122"/>
                <a:ea typeface="宋体" panose="02010600030101010101" pitchFamily="2" charset="-122"/>
              </a:rPr>
              <a:t>f</a:t>
            </a:r>
            <a:r>
              <a:rPr kumimoji="1" lang="zh-CN" altLang="en-US" sz="2400">
                <a:solidFill>
                  <a:srgbClr val="0000CC"/>
                </a:solidFill>
                <a:latin typeface="宋体" panose="02010600030101010101" pitchFamily="2" charset="-122"/>
                <a:ea typeface="宋体" panose="02010600030101010101" pitchFamily="2" charset="-122"/>
              </a:rPr>
              <a:t>。</a:t>
            </a:r>
          </a:p>
        </p:txBody>
      </p:sp>
      <p:sp>
        <p:nvSpPr>
          <p:cNvPr id="1808389" name="Rectangle 5"/>
          <p:cNvSpPr>
            <a:spLocks noChangeArrowheads="1"/>
          </p:cNvSpPr>
          <p:nvPr/>
        </p:nvSpPr>
        <p:spPr bwMode="auto">
          <a:xfrm>
            <a:off x="825500" y="4425950"/>
            <a:ext cx="8153400" cy="1246188"/>
          </a:xfrm>
          <a:prstGeom prst="rect">
            <a:avLst/>
          </a:prstGeom>
          <a:noFill/>
          <a:ln w="9525">
            <a:noFill/>
            <a:miter lim="800000"/>
            <a:headEnd/>
            <a:tailEnd/>
          </a:ln>
          <a:effectLst/>
        </p:spPr>
        <p:txBody>
          <a:bodyPr>
            <a:spAutoFit/>
          </a:bodyPr>
          <a:lstStyle/>
          <a:p>
            <a:pPr algn="just" eaLnBrk="1" hangingPunct="1">
              <a:lnSpc>
                <a:spcPct val="130000"/>
              </a:lnSpc>
              <a:spcBef>
                <a:spcPct val="20000"/>
              </a:spcBef>
              <a:buClr>
                <a:srgbClr val="FF3300"/>
              </a:buClr>
              <a:buFont typeface="Wingdings" pitchFamily="2" charset="2"/>
              <a:buNone/>
              <a:defRPr/>
            </a:pPr>
            <a:r>
              <a:rPr lang="zh-CN" altLang="en-US" sz="2800" b="1">
                <a:solidFill>
                  <a:srgbClr val="0000CC"/>
                </a:solidFill>
                <a:effectLst>
                  <a:outerShdw blurRad="38100" dist="38100" dir="2700000" algn="tl">
                    <a:srgbClr val="000000"/>
                  </a:outerShdw>
                </a:effectLst>
                <a:latin typeface="宋体" pitchFamily="2" charset="-122"/>
                <a:ea typeface="黑体" pitchFamily="2" charset="-122"/>
              </a:rPr>
              <a:t>解</a:t>
            </a:r>
            <a:r>
              <a:rPr lang="zh-CN" altLang="en-US" sz="2800" b="1">
                <a:solidFill>
                  <a:srgbClr val="000000"/>
                </a:solidFill>
                <a:latin typeface="宋体" pitchFamily="2" charset="-122"/>
                <a:ea typeface="黑体" pitchFamily="2" charset="-122"/>
              </a:rPr>
              <a:t>（</a:t>
            </a:r>
            <a:r>
              <a:rPr lang="en-US" altLang="zh-CN" sz="2800" b="1">
                <a:solidFill>
                  <a:srgbClr val="000000"/>
                </a:solidFill>
                <a:latin typeface="宋体" pitchFamily="2" charset="-122"/>
                <a:ea typeface="黑体" pitchFamily="2" charset="-122"/>
              </a:rPr>
              <a:t>1</a:t>
            </a:r>
            <a:r>
              <a:rPr lang="zh-CN" altLang="en-US" sz="2800" b="1">
                <a:solidFill>
                  <a:srgbClr val="000000"/>
                </a:solidFill>
                <a:latin typeface="宋体" pitchFamily="2" charset="-122"/>
                <a:ea typeface="黑体" pitchFamily="2" charset="-122"/>
              </a:rPr>
              <a:t>）</a:t>
            </a:r>
            <a:r>
              <a:rPr lang="en-US" altLang="zh-CN" sz="2800" b="1">
                <a:solidFill>
                  <a:srgbClr val="000000"/>
                </a:solidFill>
                <a:latin typeface="宋体" pitchFamily="2" charset="-122"/>
                <a:ea typeface="黑体" pitchFamily="2" charset="-122"/>
              </a:rPr>
              <a:t>f</a:t>
            </a:r>
            <a:r>
              <a:rPr lang="en-US" altLang="zh-CN" sz="2800" b="1">
                <a:solidFill>
                  <a:srgbClr val="000000"/>
                </a:solidFill>
                <a:latin typeface="宋体" pitchFamily="2" charset="-122"/>
                <a:ea typeface="黑体" pitchFamily="2" charset="-122"/>
                <a:sym typeface="Symbol" pitchFamily="18" charset="2"/>
              </a:rPr>
              <a:t></a:t>
            </a:r>
            <a:r>
              <a:rPr lang="en-US" altLang="zh-CN" sz="2800" b="1">
                <a:solidFill>
                  <a:srgbClr val="000000"/>
                </a:solidFill>
                <a:latin typeface="宋体" pitchFamily="2" charset="-122"/>
                <a:ea typeface="黑体" pitchFamily="2" charset="-122"/>
              </a:rPr>
              <a:t>g(x)</a:t>
            </a:r>
            <a:r>
              <a:rPr lang="zh-CN" altLang="en-US" sz="2800" b="1">
                <a:solidFill>
                  <a:srgbClr val="000000"/>
                </a:solidFill>
                <a:latin typeface="宋体" pitchFamily="2" charset="-122"/>
                <a:ea typeface="黑体" pitchFamily="2" charset="-122"/>
              </a:rPr>
              <a:t>＝</a:t>
            </a:r>
            <a:r>
              <a:rPr lang="en-US" altLang="zh-CN" sz="2800" b="1">
                <a:solidFill>
                  <a:srgbClr val="000000"/>
                </a:solidFill>
                <a:latin typeface="宋体" pitchFamily="2" charset="-122"/>
                <a:ea typeface="黑体" pitchFamily="2" charset="-122"/>
              </a:rPr>
              <a:t>g(f(x))</a:t>
            </a:r>
            <a:r>
              <a:rPr lang="zh-CN" altLang="en-US" sz="2800" b="1">
                <a:solidFill>
                  <a:srgbClr val="000000"/>
                </a:solidFill>
                <a:latin typeface="宋体" pitchFamily="2" charset="-122"/>
                <a:ea typeface="黑体" pitchFamily="2" charset="-122"/>
              </a:rPr>
              <a:t>＝</a:t>
            </a:r>
            <a:r>
              <a:rPr lang="en-US" altLang="zh-CN" sz="2800" b="1">
                <a:solidFill>
                  <a:srgbClr val="000000"/>
                </a:solidFill>
                <a:latin typeface="宋体" pitchFamily="2" charset="-122"/>
                <a:ea typeface="黑体" pitchFamily="2" charset="-122"/>
              </a:rPr>
              <a:t>g(2x)</a:t>
            </a:r>
            <a:r>
              <a:rPr lang="zh-CN" altLang="en-US" sz="2800" b="1">
                <a:solidFill>
                  <a:srgbClr val="000000"/>
                </a:solidFill>
                <a:latin typeface="宋体" pitchFamily="2" charset="-122"/>
                <a:ea typeface="黑体" pitchFamily="2" charset="-122"/>
              </a:rPr>
              <a:t>＝</a:t>
            </a:r>
            <a:r>
              <a:rPr lang="en-US" altLang="zh-CN" sz="2800" b="1">
                <a:solidFill>
                  <a:srgbClr val="000000"/>
                </a:solidFill>
                <a:latin typeface="宋体" pitchFamily="2" charset="-122"/>
                <a:ea typeface="黑体" pitchFamily="2" charset="-122"/>
              </a:rPr>
              <a:t>(2x+1)</a:t>
            </a:r>
            <a:r>
              <a:rPr lang="en-US" altLang="zh-CN" sz="2800" b="1" baseline="30000">
                <a:solidFill>
                  <a:srgbClr val="000000"/>
                </a:solidFill>
                <a:latin typeface="宋体" pitchFamily="2" charset="-122"/>
                <a:ea typeface="黑体" pitchFamily="2" charset="-122"/>
              </a:rPr>
              <a:t>2</a:t>
            </a:r>
            <a:r>
              <a:rPr lang="zh-CN" altLang="en-US" sz="2800" b="1">
                <a:solidFill>
                  <a:srgbClr val="000000"/>
                </a:solidFill>
                <a:latin typeface="宋体" pitchFamily="2" charset="-122"/>
                <a:ea typeface="黑体" pitchFamily="2" charset="-122"/>
              </a:rPr>
              <a:t>；</a:t>
            </a:r>
          </a:p>
          <a:p>
            <a:pPr algn="just" eaLnBrk="1" hangingPunct="1">
              <a:lnSpc>
                <a:spcPct val="120000"/>
              </a:lnSpc>
              <a:spcBef>
                <a:spcPct val="20000"/>
              </a:spcBef>
              <a:buClr>
                <a:srgbClr val="FF3300"/>
              </a:buClr>
              <a:buFont typeface="Wingdings" pitchFamily="2" charset="2"/>
              <a:buNone/>
              <a:defRPr/>
            </a:pPr>
            <a:r>
              <a:rPr lang="en-US" altLang="zh-CN" sz="2800" b="1">
                <a:solidFill>
                  <a:srgbClr val="000000"/>
                </a:solidFill>
                <a:latin typeface="宋体" pitchFamily="2" charset="-122"/>
                <a:ea typeface="黑体" pitchFamily="2" charset="-122"/>
              </a:rPr>
              <a:t>       g</a:t>
            </a:r>
            <a:r>
              <a:rPr lang="en-US" altLang="zh-CN" sz="2800" b="1">
                <a:solidFill>
                  <a:srgbClr val="000000"/>
                </a:solidFill>
                <a:latin typeface="宋体" pitchFamily="2" charset="-122"/>
                <a:ea typeface="黑体" pitchFamily="2" charset="-122"/>
                <a:sym typeface="Symbol" pitchFamily="18" charset="2"/>
              </a:rPr>
              <a:t></a:t>
            </a:r>
            <a:r>
              <a:rPr lang="en-US" altLang="zh-CN" sz="2800" b="1">
                <a:solidFill>
                  <a:srgbClr val="000000"/>
                </a:solidFill>
                <a:latin typeface="宋体" pitchFamily="2" charset="-122"/>
                <a:ea typeface="黑体" pitchFamily="2" charset="-122"/>
              </a:rPr>
              <a:t>f(x)</a:t>
            </a:r>
            <a:r>
              <a:rPr lang="zh-CN" altLang="en-US" sz="2800" b="1">
                <a:solidFill>
                  <a:srgbClr val="000000"/>
                </a:solidFill>
                <a:latin typeface="宋体" pitchFamily="2" charset="-122"/>
                <a:ea typeface="黑体" pitchFamily="2" charset="-122"/>
              </a:rPr>
              <a:t>＝</a:t>
            </a:r>
            <a:r>
              <a:rPr lang="en-US" altLang="zh-CN" sz="2800" b="1">
                <a:solidFill>
                  <a:srgbClr val="000000"/>
                </a:solidFill>
                <a:latin typeface="宋体" pitchFamily="2" charset="-122"/>
                <a:ea typeface="黑体" pitchFamily="2" charset="-122"/>
              </a:rPr>
              <a:t>f(g(x))</a:t>
            </a:r>
            <a:r>
              <a:rPr lang="zh-CN" altLang="en-US" sz="2800" b="1">
                <a:solidFill>
                  <a:srgbClr val="000000"/>
                </a:solidFill>
                <a:latin typeface="宋体" pitchFamily="2" charset="-122"/>
                <a:ea typeface="黑体" pitchFamily="2" charset="-122"/>
              </a:rPr>
              <a:t>＝</a:t>
            </a:r>
            <a:r>
              <a:rPr lang="en-US" altLang="zh-CN" sz="2800" b="1">
                <a:solidFill>
                  <a:srgbClr val="000000"/>
                </a:solidFill>
                <a:latin typeface="宋体" pitchFamily="2" charset="-122"/>
                <a:ea typeface="黑体" pitchFamily="2" charset="-122"/>
              </a:rPr>
              <a:t>f((x+1)</a:t>
            </a:r>
            <a:r>
              <a:rPr lang="en-US" altLang="zh-CN" sz="2800" b="1" baseline="30000">
                <a:solidFill>
                  <a:srgbClr val="000000"/>
                </a:solidFill>
                <a:latin typeface="宋体" pitchFamily="2" charset="-122"/>
                <a:ea typeface="黑体" pitchFamily="2" charset="-122"/>
              </a:rPr>
              <a:t>2</a:t>
            </a:r>
            <a:r>
              <a:rPr lang="en-US" altLang="zh-CN" sz="2800" b="1">
                <a:solidFill>
                  <a:srgbClr val="000000"/>
                </a:solidFill>
                <a:latin typeface="宋体" pitchFamily="2" charset="-122"/>
                <a:ea typeface="黑体" pitchFamily="2" charset="-122"/>
              </a:rPr>
              <a:t>)</a:t>
            </a:r>
            <a:r>
              <a:rPr lang="zh-CN" altLang="en-US" sz="2800" b="1">
                <a:solidFill>
                  <a:srgbClr val="000000"/>
                </a:solidFill>
                <a:latin typeface="宋体" pitchFamily="2" charset="-122"/>
                <a:ea typeface="黑体" pitchFamily="2" charset="-122"/>
              </a:rPr>
              <a:t>＝</a:t>
            </a:r>
            <a:r>
              <a:rPr lang="en-US" altLang="zh-CN" sz="2800" b="1">
                <a:solidFill>
                  <a:srgbClr val="000000"/>
                </a:solidFill>
                <a:latin typeface="宋体" pitchFamily="2" charset="-122"/>
                <a:ea typeface="黑体" pitchFamily="2" charset="-122"/>
              </a:rPr>
              <a:t>2(x+1)</a:t>
            </a:r>
            <a:r>
              <a:rPr lang="en-US" altLang="zh-CN" sz="2800" b="1" baseline="30000">
                <a:solidFill>
                  <a:srgbClr val="000000"/>
                </a:solidFill>
                <a:latin typeface="宋体" pitchFamily="2" charset="-122"/>
                <a:ea typeface="黑体" pitchFamily="2" charset="-122"/>
              </a:rPr>
              <a:t>2</a:t>
            </a:r>
            <a:r>
              <a:rPr lang="zh-CN" altLang="en-US" sz="2800" b="1">
                <a:solidFill>
                  <a:srgbClr val="000000"/>
                </a:solidFill>
                <a:latin typeface="宋体" pitchFamily="2" charset="-122"/>
                <a:ea typeface="黑体" pitchFamily="2" charset="-122"/>
              </a:rPr>
              <a:t>；</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08386">
                                            <p:txEl>
                                              <p:pRg st="0" end="0"/>
                                            </p:txEl>
                                          </p:spTgt>
                                        </p:tgtEl>
                                        <p:attrNameLst>
                                          <p:attrName>style.visibility</p:attrName>
                                        </p:attrNameLst>
                                      </p:cBhvr>
                                      <p:to>
                                        <p:strVal val="visible"/>
                                      </p:to>
                                    </p:set>
                                    <p:anim calcmode="lin" valueType="num">
                                      <p:cBhvr additive="base">
                                        <p:cTn id="7" dur="500" fill="hold"/>
                                        <p:tgtEl>
                                          <p:spTgt spid="180838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0838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808389">
                                            <p:txEl>
                                              <p:pRg st="0" end="0"/>
                                            </p:txEl>
                                          </p:spTgt>
                                        </p:tgtEl>
                                        <p:attrNameLst>
                                          <p:attrName>style.visibility</p:attrName>
                                        </p:attrNameLst>
                                      </p:cBhvr>
                                      <p:to>
                                        <p:strVal val="visible"/>
                                      </p:to>
                                    </p:set>
                                    <p:anim calcmode="lin" valueType="num">
                                      <p:cBhvr additive="base">
                                        <p:cTn id="13" dur="500" fill="hold"/>
                                        <p:tgtEl>
                                          <p:spTgt spid="1808389">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80838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808389">
                                            <p:txEl>
                                              <p:pRg st="1" end="1"/>
                                            </p:txEl>
                                          </p:spTgt>
                                        </p:tgtEl>
                                        <p:attrNameLst>
                                          <p:attrName>style.visibility</p:attrName>
                                        </p:attrNameLst>
                                      </p:cBhvr>
                                      <p:to>
                                        <p:strVal val="visible"/>
                                      </p:to>
                                    </p:set>
                                    <p:anim calcmode="lin" valueType="num">
                                      <p:cBhvr additive="base">
                                        <p:cTn id="19" dur="500" fill="hold"/>
                                        <p:tgtEl>
                                          <p:spTgt spid="1808389">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80838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8386" grpId="0" build="p" autoUpdateAnimBg="0"/>
      <p:bldP spid="1808389"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6BA13EEC-F9E5-44FB-B524-556B19BC0C09}"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1809410" name="Rectangle 2"/>
          <p:cNvSpPr>
            <a:spLocks noGrp="1" noChangeArrowheads="1"/>
          </p:cNvSpPr>
          <p:nvPr>
            <p:ph type="body" idx="1"/>
          </p:nvPr>
        </p:nvSpPr>
        <p:spPr>
          <a:xfrm>
            <a:off x="635000" y="1460500"/>
            <a:ext cx="8113713" cy="3751263"/>
          </a:xfrm>
        </p:spPr>
        <p:txBody>
          <a:bodyPr/>
          <a:lstStyle/>
          <a:p>
            <a:pPr marL="0" indent="0" eaLnBrk="1" hangingPunct="1">
              <a:buFont typeface="Wingdings" panose="05000000000000000000" pitchFamily="2" charset="2"/>
              <a:buNone/>
            </a:pPr>
            <a:r>
              <a:rPr lang="zh-CN" altLang="en-US" smtClean="0">
                <a:latin typeface="宋体" panose="02010600030101010101" pitchFamily="2" charset="-122"/>
              </a:rPr>
              <a:t>（</a:t>
            </a:r>
            <a:r>
              <a:rPr lang="en-US" altLang="zh-CN" smtClean="0">
                <a:latin typeface="宋体" panose="02010600030101010101" pitchFamily="2" charset="-122"/>
              </a:rPr>
              <a:t>2</a:t>
            </a:r>
            <a:r>
              <a:rPr lang="zh-CN" altLang="en-US" smtClean="0">
                <a:latin typeface="宋体" panose="02010600030101010101" pitchFamily="2" charset="-122"/>
              </a:rPr>
              <a:t>）</a:t>
            </a:r>
            <a:r>
              <a:rPr lang="en-US" altLang="zh-CN" smtClean="0">
                <a:solidFill>
                  <a:srgbClr val="0000CC"/>
                </a:solidFill>
                <a:latin typeface="宋体" panose="02010600030101010101" pitchFamily="2" charset="-122"/>
              </a:rPr>
              <a:t>((f</a:t>
            </a:r>
            <a:r>
              <a:rPr lang="en-US" altLang="zh-CN" smtClean="0">
                <a:solidFill>
                  <a:srgbClr val="0000CC"/>
                </a:solidFill>
                <a:latin typeface="宋体" panose="02010600030101010101" pitchFamily="2" charset="-122"/>
                <a:sym typeface="Symbol" panose="05050102010706020507" pitchFamily="18" charset="2"/>
              </a:rPr>
              <a:t></a:t>
            </a:r>
            <a:r>
              <a:rPr lang="en-US" altLang="zh-CN" smtClean="0">
                <a:solidFill>
                  <a:srgbClr val="0000CC"/>
                </a:solidFill>
                <a:latin typeface="宋体" panose="02010600030101010101" pitchFamily="2" charset="-122"/>
              </a:rPr>
              <a:t>g)</a:t>
            </a:r>
            <a:r>
              <a:rPr lang="en-US" altLang="zh-CN" smtClean="0">
                <a:solidFill>
                  <a:srgbClr val="0000CC"/>
                </a:solidFill>
                <a:latin typeface="宋体" panose="02010600030101010101" pitchFamily="2" charset="-122"/>
                <a:sym typeface="Symbol" panose="05050102010706020507" pitchFamily="18" charset="2"/>
              </a:rPr>
              <a:t></a:t>
            </a:r>
            <a:r>
              <a:rPr lang="en-US" altLang="zh-CN" smtClean="0">
                <a:solidFill>
                  <a:srgbClr val="0000CC"/>
                </a:solidFill>
                <a:latin typeface="宋体" panose="02010600030101010101" pitchFamily="2" charset="-122"/>
              </a:rPr>
              <a:t>h)(x)</a:t>
            </a:r>
            <a:r>
              <a:rPr lang="zh-CN" altLang="en-US" smtClean="0">
                <a:latin typeface="宋体" panose="02010600030101010101" pitchFamily="2" charset="-122"/>
              </a:rPr>
              <a:t>＝</a:t>
            </a:r>
            <a:r>
              <a:rPr lang="en-US" altLang="zh-CN" smtClean="0">
                <a:latin typeface="宋体" panose="02010600030101010101" pitchFamily="2" charset="-122"/>
              </a:rPr>
              <a:t>h((f</a:t>
            </a:r>
            <a:r>
              <a:rPr lang="en-US" altLang="zh-CN" smtClean="0">
                <a:latin typeface="宋体" panose="02010600030101010101" pitchFamily="2" charset="-122"/>
                <a:sym typeface="Symbol" panose="05050102010706020507" pitchFamily="18" charset="2"/>
              </a:rPr>
              <a:t></a:t>
            </a:r>
            <a:r>
              <a:rPr lang="en-US" altLang="zh-CN" smtClean="0">
                <a:latin typeface="宋体" panose="02010600030101010101" pitchFamily="2" charset="-122"/>
              </a:rPr>
              <a:t>g)(x))</a:t>
            </a:r>
            <a:r>
              <a:rPr lang="zh-CN" altLang="en-US" sz="3200" smtClean="0">
                <a:latin typeface="宋体" panose="02010600030101010101" pitchFamily="2" charset="-122"/>
              </a:rPr>
              <a:t>＝</a:t>
            </a:r>
            <a:r>
              <a:rPr lang="en-US" altLang="zh-CN" sz="3200" smtClean="0">
                <a:latin typeface="宋体" panose="02010600030101010101" pitchFamily="2" charset="-122"/>
              </a:rPr>
              <a:t>h(g(f(x)))</a:t>
            </a:r>
          </a:p>
          <a:p>
            <a:pPr marL="0" indent="0" eaLnBrk="1" hangingPunct="1">
              <a:buFont typeface="Wingdings" panose="05000000000000000000" pitchFamily="2" charset="2"/>
              <a:buNone/>
            </a:pPr>
            <a:r>
              <a:rPr lang="zh-CN" altLang="en-US" sz="3200" smtClean="0">
                <a:latin typeface="宋体" panose="02010600030101010101" pitchFamily="2" charset="-122"/>
              </a:rPr>
              <a:t>    ＝</a:t>
            </a:r>
            <a:r>
              <a:rPr lang="en-US" altLang="zh-CN" sz="3200" smtClean="0">
                <a:latin typeface="宋体" panose="02010600030101010101" pitchFamily="2" charset="-122"/>
              </a:rPr>
              <a:t>h(g(2x))</a:t>
            </a:r>
            <a:r>
              <a:rPr lang="zh-CN" altLang="en-US" sz="3200" smtClean="0">
                <a:latin typeface="宋体" panose="02010600030101010101" pitchFamily="2" charset="-122"/>
              </a:rPr>
              <a:t>＝</a:t>
            </a:r>
            <a:r>
              <a:rPr lang="en-US" altLang="zh-CN" sz="3200" smtClean="0">
                <a:latin typeface="宋体" panose="02010600030101010101" pitchFamily="2" charset="-122"/>
              </a:rPr>
              <a:t>h((2x+1)</a:t>
            </a:r>
            <a:r>
              <a:rPr lang="en-US" altLang="zh-CN" sz="3200" baseline="30000" smtClean="0">
                <a:latin typeface="宋体" panose="02010600030101010101" pitchFamily="2" charset="-122"/>
              </a:rPr>
              <a:t>2</a:t>
            </a:r>
            <a:r>
              <a:rPr lang="en-US" altLang="zh-CN" sz="3200" smtClean="0">
                <a:latin typeface="宋体" panose="02010600030101010101" pitchFamily="2" charset="-122"/>
              </a:rPr>
              <a:t>)</a:t>
            </a:r>
            <a:r>
              <a:rPr lang="zh-CN" altLang="en-US" sz="3200" smtClean="0">
                <a:latin typeface="宋体" panose="02010600030101010101" pitchFamily="2" charset="-122"/>
              </a:rPr>
              <a:t>＝</a:t>
            </a:r>
            <a:r>
              <a:rPr lang="en-US" altLang="zh-CN" sz="3200" smtClean="0">
                <a:latin typeface="宋体" panose="02010600030101010101" pitchFamily="2" charset="-122"/>
              </a:rPr>
              <a:t>(2x+1)</a:t>
            </a:r>
            <a:r>
              <a:rPr lang="en-US" altLang="zh-CN" sz="3200" baseline="30000" smtClean="0">
                <a:latin typeface="宋体" panose="02010600030101010101" pitchFamily="2" charset="-122"/>
              </a:rPr>
              <a:t>2</a:t>
            </a:r>
            <a:r>
              <a:rPr lang="en-US" altLang="zh-CN" sz="3200" smtClean="0">
                <a:latin typeface="宋体" panose="02010600030101010101" pitchFamily="2" charset="-122"/>
              </a:rPr>
              <a:t>/2</a:t>
            </a:r>
            <a:r>
              <a:rPr lang="zh-CN" altLang="en-US" sz="3200" smtClean="0">
                <a:latin typeface="宋体" panose="02010600030101010101" pitchFamily="2" charset="-122"/>
              </a:rPr>
              <a:t>；</a:t>
            </a:r>
          </a:p>
          <a:p>
            <a:pPr marL="0" indent="0" eaLnBrk="1" hangingPunct="1">
              <a:buFont typeface="Wingdings" panose="05000000000000000000" pitchFamily="2" charset="2"/>
              <a:buNone/>
            </a:pPr>
            <a:r>
              <a:rPr lang="en-US" altLang="zh-CN" smtClean="0">
                <a:latin typeface="宋体" panose="02010600030101010101" pitchFamily="2" charset="-122"/>
              </a:rPr>
              <a:t> </a:t>
            </a:r>
            <a:r>
              <a:rPr lang="en-US" altLang="zh-CN" smtClean="0">
                <a:solidFill>
                  <a:srgbClr val="0000CC"/>
                </a:solidFill>
                <a:latin typeface="宋体" panose="02010600030101010101" pitchFamily="2" charset="-122"/>
              </a:rPr>
              <a:t>(f</a:t>
            </a:r>
            <a:r>
              <a:rPr lang="en-US" altLang="zh-CN" smtClean="0">
                <a:solidFill>
                  <a:srgbClr val="0000CC"/>
                </a:solidFill>
                <a:latin typeface="宋体" panose="02010600030101010101" pitchFamily="2" charset="-122"/>
                <a:sym typeface="Symbol" panose="05050102010706020507" pitchFamily="18" charset="2"/>
              </a:rPr>
              <a:t>(</a:t>
            </a:r>
            <a:r>
              <a:rPr lang="en-US" altLang="zh-CN" smtClean="0">
                <a:solidFill>
                  <a:srgbClr val="0000CC"/>
                </a:solidFill>
                <a:latin typeface="宋体" panose="02010600030101010101" pitchFamily="2" charset="-122"/>
              </a:rPr>
              <a:t>g</a:t>
            </a:r>
            <a:r>
              <a:rPr lang="en-US" altLang="zh-CN" smtClean="0">
                <a:solidFill>
                  <a:srgbClr val="0000CC"/>
                </a:solidFill>
                <a:latin typeface="宋体" panose="02010600030101010101" pitchFamily="2" charset="-122"/>
                <a:sym typeface="Symbol" panose="05050102010706020507" pitchFamily="18" charset="2"/>
              </a:rPr>
              <a:t></a:t>
            </a:r>
            <a:r>
              <a:rPr lang="en-US" altLang="zh-CN" smtClean="0">
                <a:solidFill>
                  <a:srgbClr val="0000CC"/>
                </a:solidFill>
                <a:latin typeface="宋体" panose="02010600030101010101" pitchFamily="2" charset="-122"/>
              </a:rPr>
              <a:t>h))(x)=(</a:t>
            </a:r>
            <a:r>
              <a:rPr lang="en-US" altLang="zh-CN" smtClean="0">
                <a:latin typeface="宋体" panose="02010600030101010101" pitchFamily="2" charset="-122"/>
              </a:rPr>
              <a:t>g</a:t>
            </a:r>
            <a:r>
              <a:rPr lang="en-US" altLang="zh-CN" smtClean="0">
                <a:latin typeface="宋体" panose="02010600030101010101" pitchFamily="2" charset="-122"/>
                <a:sym typeface="Symbol" panose="05050102010706020507" pitchFamily="18" charset="2"/>
              </a:rPr>
              <a:t>h</a:t>
            </a:r>
            <a:r>
              <a:rPr lang="en-US" altLang="zh-CN" smtClean="0">
                <a:latin typeface="宋体" panose="02010600030101010101" pitchFamily="2" charset="-122"/>
              </a:rPr>
              <a:t>)(f(x))</a:t>
            </a:r>
            <a:r>
              <a:rPr lang="zh-CN" altLang="en-US" smtClean="0">
                <a:latin typeface="宋体" panose="02010600030101010101" pitchFamily="2" charset="-122"/>
              </a:rPr>
              <a:t>＝</a:t>
            </a:r>
            <a:r>
              <a:rPr lang="en-US" altLang="zh-CN" smtClean="0">
                <a:latin typeface="宋体" panose="02010600030101010101" pitchFamily="2" charset="-122"/>
              </a:rPr>
              <a:t>h(g(f(x)))</a:t>
            </a:r>
          </a:p>
          <a:p>
            <a:pPr marL="0" indent="0" eaLnBrk="1" hangingPunct="1">
              <a:buFont typeface="Wingdings" panose="05000000000000000000" pitchFamily="2" charset="2"/>
              <a:buNone/>
            </a:pPr>
            <a:r>
              <a:rPr lang="zh-CN" altLang="en-US" smtClean="0">
                <a:latin typeface="宋体" panose="02010600030101010101" pitchFamily="2" charset="-122"/>
              </a:rPr>
              <a:t>     ＝</a:t>
            </a:r>
            <a:r>
              <a:rPr lang="en-US" altLang="zh-CN" smtClean="0">
                <a:latin typeface="宋体" panose="02010600030101010101" pitchFamily="2" charset="-122"/>
              </a:rPr>
              <a:t>h(g(2x))</a:t>
            </a:r>
            <a:r>
              <a:rPr lang="zh-CN" altLang="en-US" smtClean="0">
                <a:latin typeface="宋体" panose="02010600030101010101" pitchFamily="2" charset="-122"/>
              </a:rPr>
              <a:t>＝</a:t>
            </a:r>
            <a:r>
              <a:rPr lang="en-US" altLang="zh-CN" smtClean="0">
                <a:latin typeface="宋体" panose="02010600030101010101" pitchFamily="2" charset="-122"/>
              </a:rPr>
              <a:t>h((2x+1)</a:t>
            </a:r>
            <a:r>
              <a:rPr lang="en-US" altLang="zh-CN" baseline="30000" smtClean="0">
                <a:latin typeface="宋体" panose="02010600030101010101" pitchFamily="2" charset="-122"/>
              </a:rPr>
              <a:t>2</a:t>
            </a:r>
            <a:r>
              <a:rPr lang="en-US" altLang="zh-CN" smtClean="0">
                <a:latin typeface="宋体" panose="02010600030101010101" pitchFamily="2" charset="-122"/>
              </a:rPr>
              <a:t>)</a:t>
            </a:r>
            <a:r>
              <a:rPr lang="zh-CN" altLang="en-US" smtClean="0">
                <a:latin typeface="宋体" panose="02010600030101010101" pitchFamily="2" charset="-122"/>
              </a:rPr>
              <a:t>＝</a:t>
            </a:r>
            <a:r>
              <a:rPr lang="en-US" altLang="zh-CN" smtClean="0">
                <a:latin typeface="宋体" panose="02010600030101010101" pitchFamily="2" charset="-122"/>
              </a:rPr>
              <a:t>(2x+1)</a:t>
            </a:r>
            <a:r>
              <a:rPr lang="en-US" altLang="zh-CN" baseline="30000" smtClean="0">
                <a:latin typeface="宋体" panose="02010600030101010101" pitchFamily="2" charset="-122"/>
              </a:rPr>
              <a:t>2</a:t>
            </a:r>
            <a:r>
              <a:rPr lang="en-US" altLang="zh-CN" smtClean="0">
                <a:latin typeface="宋体" panose="02010600030101010101" pitchFamily="2" charset="-122"/>
              </a:rPr>
              <a:t>/2 </a:t>
            </a:r>
            <a:r>
              <a:rPr lang="zh-CN" altLang="en-US" smtClean="0">
                <a:latin typeface="宋体" panose="02010600030101010101" pitchFamily="2" charset="-122"/>
              </a:rPr>
              <a:t>；</a:t>
            </a:r>
          </a:p>
          <a:p>
            <a:pPr marL="0" indent="0" eaLnBrk="1" hangingPunct="1">
              <a:buFont typeface="Wingdings" panose="05000000000000000000" pitchFamily="2" charset="2"/>
              <a:buNone/>
            </a:pPr>
            <a:r>
              <a:rPr lang="zh-CN" altLang="en-US" smtClean="0">
                <a:latin typeface="宋体" panose="02010600030101010101" pitchFamily="2" charset="-122"/>
              </a:rPr>
              <a:t>（</a:t>
            </a:r>
            <a:r>
              <a:rPr lang="en-US" altLang="zh-CN" smtClean="0">
                <a:latin typeface="宋体" panose="02010600030101010101" pitchFamily="2" charset="-122"/>
              </a:rPr>
              <a:t>3</a:t>
            </a:r>
            <a:r>
              <a:rPr lang="zh-CN" altLang="en-US" smtClean="0">
                <a:latin typeface="宋体" panose="02010600030101010101" pitchFamily="2" charset="-122"/>
              </a:rPr>
              <a:t>）</a:t>
            </a:r>
            <a:r>
              <a:rPr lang="en-US" altLang="zh-CN" smtClean="0">
                <a:latin typeface="宋体" panose="02010600030101010101" pitchFamily="2" charset="-122"/>
              </a:rPr>
              <a:t>f</a:t>
            </a:r>
            <a:r>
              <a:rPr lang="en-US" altLang="zh-CN" smtClean="0">
                <a:latin typeface="宋体" panose="02010600030101010101" pitchFamily="2" charset="-122"/>
                <a:sym typeface="Symbol" panose="05050102010706020507" pitchFamily="18" charset="2"/>
              </a:rPr>
              <a:t></a:t>
            </a:r>
            <a:r>
              <a:rPr lang="en-US" altLang="zh-CN" smtClean="0">
                <a:latin typeface="宋体" panose="02010600030101010101" pitchFamily="2" charset="-122"/>
              </a:rPr>
              <a:t>h(x)</a:t>
            </a:r>
            <a:r>
              <a:rPr lang="zh-CN" altLang="en-US" smtClean="0">
                <a:latin typeface="宋体" panose="02010600030101010101" pitchFamily="2" charset="-122"/>
              </a:rPr>
              <a:t>＝</a:t>
            </a:r>
            <a:r>
              <a:rPr lang="en-US" altLang="zh-CN" smtClean="0">
                <a:latin typeface="宋体" panose="02010600030101010101" pitchFamily="2" charset="-122"/>
              </a:rPr>
              <a:t>h(f(x))</a:t>
            </a:r>
            <a:r>
              <a:rPr lang="zh-CN" altLang="en-US" smtClean="0">
                <a:latin typeface="宋体" panose="02010600030101010101" pitchFamily="2" charset="-122"/>
              </a:rPr>
              <a:t>＝</a:t>
            </a:r>
            <a:r>
              <a:rPr lang="en-US" altLang="zh-CN" smtClean="0">
                <a:latin typeface="宋体" panose="02010600030101010101" pitchFamily="2" charset="-122"/>
              </a:rPr>
              <a:t>h(2x)</a:t>
            </a:r>
            <a:r>
              <a:rPr lang="zh-CN" altLang="en-US" smtClean="0">
                <a:latin typeface="宋体" panose="02010600030101010101" pitchFamily="2" charset="-122"/>
              </a:rPr>
              <a:t>＝</a:t>
            </a:r>
            <a:r>
              <a:rPr lang="en-US" altLang="zh-CN" smtClean="0">
                <a:latin typeface="宋体" panose="02010600030101010101" pitchFamily="2" charset="-122"/>
              </a:rPr>
              <a:t>x</a:t>
            </a:r>
            <a:r>
              <a:rPr lang="zh-CN" altLang="en-US" smtClean="0">
                <a:latin typeface="宋体" panose="02010600030101010101" pitchFamily="2" charset="-122"/>
              </a:rPr>
              <a:t>；</a:t>
            </a:r>
          </a:p>
          <a:p>
            <a:pPr marL="0" indent="0" eaLnBrk="1" hangingPunct="1">
              <a:buFont typeface="Wingdings" panose="05000000000000000000" pitchFamily="2" charset="2"/>
              <a:buNone/>
            </a:pPr>
            <a:r>
              <a:rPr lang="en-US" altLang="zh-CN" smtClean="0">
                <a:latin typeface="宋体" panose="02010600030101010101" pitchFamily="2" charset="-122"/>
              </a:rPr>
              <a:t>     h</a:t>
            </a:r>
            <a:r>
              <a:rPr lang="en-US" altLang="zh-CN" smtClean="0">
                <a:latin typeface="宋体" panose="02010600030101010101" pitchFamily="2" charset="-122"/>
                <a:sym typeface="Symbol" panose="05050102010706020507" pitchFamily="18" charset="2"/>
              </a:rPr>
              <a:t></a:t>
            </a:r>
            <a:r>
              <a:rPr lang="en-US" altLang="zh-CN" smtClean="0">
                <a:latin typeface="宋体" panose="02010600030101010101" pitchFamily="2" charset="-122"/>
              </a:rPr>
              <a:t>f(x)</a:t>
            </a:r>
            <a:r>
              <a:rPr lang="zh-CN" altLang="en-US" smtClean="0">
                <a:latin typeface="宋体" panose="02010600030101010101" pitchFamily="2" charset="-122"/>
              </a:rPr>
              <a:t>＝</a:t>
            </a:r>
            <a:r>
              <a:rPr lang="en-US" altLang="zh-CN" smtClean="0">
                <a:latin typeface="宋体" panose="02010600030101010101" pitchFamily="2" charset="-122"/>
              </a:rPr>
              <a:t>f(h(x))</a:t>
            </a:r>
            <a:r>
              <a:rPr lang="zh-CN" altLang="en-US" smtClean="0">
                <a:latin typeface="宋体" panose="02010600030101010101" pitchFamily="2" charset="-122"/>
              </a:rPr>
              <a:t>＝</a:t>
            </a:r>
            <a:r>
              <a:rPr lang="en-US" altLang="zh-CN" smtClean="0">
                <a:latin typeface="宋体" panose="02010600030101010101" pitchFamily="2" charset="-122"/>
              </a:rPr>
              <a:t>f(x/2)</a:t>
            </a:r>
            <a:r>
              <a:rPr lang="zh-CN" altLang="en-US" smtClean="0">
                <a:latin typeface="宋体" panose="02010600030101010101" pitchFamily="2" charset="-122"/>
              </a:rPr>
              <a:t>＝</a:t>
            </a:r>
            <a:r>
              <a:rPr lang="en-US" altLang="zh-CN" smtClean="0">
                <a:latin typeface="宋体" panose="02010600030101010101" pitchFamily="2" charset="-122"/>
              </a:rPr>
              <a:t>x</a:t>
            </a:r>
            <a:r>
              <a:rPr lang="zh-CN" altLang="en-US" smtClean="0">
                <a:latin typeface="宋体" panose="02010600030101010101" pitchFamily="2" charset="-122"/>
              </a:rPr>
              <a:t>；</a:t>
            </a:r>
          </a:p>
        </p:txBody>
      </p:sp>
      <p:sp>
        <p:nvSpPr>
          <p:cNvPr id="51204" name="Rectangle 3"/>
          <p:cNvSpPr>
            <a:spLocks noGrp="1" noChangeArrowheads="1"/>
          </p:cNvSpPr>
          <p:nvPr>
            <p:ph type="title"/>
          </p:nvPr>
        </p:nvSpPr>
        <p:spPr>
          <a:noFill/>
        </p:spPr>
        <p:txBody>
          <a:bodyPr/>
          <a:lstStyle/>
          <a:p>
            <a:pPr eaLnBrk="1" hangingPunct="1"/>
            <a:r>
              <a:rPr lang="zh-CN" altLang="en-US" smtClean="0"/>
              <a:t>例</a:t>
            </a:r>
            <a:r>
              <a:rPr lang="en-US" altLang="zh-CN" smtClean="0"/>
              <a:t>8.3.2</a:t>
            </a:r>
            <a:r>
              <a:rPr lang="en-US" altLang="zh-CN" smtClean="0">
                <a:latin typeface="宋体" panose="02010600030101010101" pitchFamily="2" charset="-122"/>
              </a:rPr>
              <a:t> </a:t>
            </a:r>
            <a:r>
              <a:rPr lang="zh-CN" altLang="en-US" smtClean="0">
                <a:latin typeface="宋体" panose="02010600030101010101" pitchFamily="2" charset="-122"/>
              </a:rPr>
              <a:t>（续）</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809410">
                                            <p:txEl>
                                              <p:pRg st="0" end="0"/>
                                            </p:txEl>
                                          </p:spTgt>
                                        </p:tgtEl>
                                        <p:attrNameLst>
                                          <p:attrName>style.visibility</p:attrName>
                                        </p:attrNameLst>
                                      </p:cBhvr>
                                      <p:to>
                                        <p:strVal val="visible"/>
                                      </p:to>
                                    </p:set>
                                    <p:anim calcmode="lin" valueType="num">
                                      <p:cBhvr additive="base">
                                        <p:cTn id="7" dur="500" fill="hold"/>
                                        <p:tgtEl>
                                          <p:spTgt spid="180941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8094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809410">
                                            <p:txEl>
                                              <p:pRg st="1" end="1"/>
                                            </p:txEl>
                                          </p:spTgt>
                                        </p:tgtEl>
                                        <p:attrNameLst>
                                          <p:attrName>style.visibility</p:attrName>
                                        </p:attrNameLst>
                                      </p:cBhvr>
                                      <p:to>
                                        <p:strVal val="visible"/>
                                      </p:to>
                                    </p:set>
                                    <p:anim calcmode="lin" valueType="num">
                                      <p:cBhvr additive="base">
                                        <p:cTn id="13" dur="500" fill="hold"/>
                                        <p:tgtEl>
                                          <p:spTgt spid="1809410">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80941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809410">
                                            <p:txEl>
                                              <p:pRg st="2" end="2"/>
                                            </p:txEl>
                                          </p:spTgt>
                                        </p:tgtEl>
                                        <p:attrNameLst>
                                          <p:attrName>style.visibility</p:attrName>
                                        </p:attrNameLst>
                                      </p:cBhvr>
                                      <p:to>
                                        <p:strVal val="visible"/>
                                      </p:to>
                                    </p:set>
                                    <p:anim calcmode="lin" valueType="num">
                                      <p:cBhvr additive="base">
                                        <p:cTn id="19" dur="500" fill="hold"/>
                                        <p:tgtEl>
                                          <p:spTgt spid="1809410">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80941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809410">
                                            <p:txEl>
                                              <p:pRg st="3" end="3"/>
                                            </p:txEl>
                                          </p:spTgt>
                                        </p:tgtEl>
                                        <p:attrNameLst>
                                          <p:attrName>style.visibility</p:attrName>
                                        </p:attrNameLst>
                                      </p:cBhvr>
                                      <p:to>
                                        <p:strVal val="visible"/>
                                      </p:to>
                                    </p:set>
                                    <p:anim calcmode="lin" valueType="num">
                                      <p:cBhvr additive="base">
                                        <p:cTn id="25" dur="500" fill="hold"/>
                                        <p:tgtEl>
                                          <p:spTgt spid="1809410">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80941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809410">
                                            <p:txEl>
                                              <p:pRg st="4" end="4"/>
                                            </p:txEl>
                                          </p:spTgt>
                                        </p:tgtEl>
                                        <p:attrNameLst>
                                          <p:attrName>style.visibility</p:attrName>
                                        </p:attrNameLst>
                                      </p:cBhvr>
                                      <p:to>
                                        <p:strVal val="visible"/>
                                      </p:to>
                                    </p:set>
                                    <p:anim calcmode="lin" valueType="num">
                                      <p:cBhvr additive="base">
                                        <p:cTn id="31" dur="500" fill="hold"/>
                                        <p:tgtEl>
                                          <p:spTgt spid="1809410">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80941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809410">
                                            <p:txEl>
                                              <p:pRg st="5" end="5"/>
                                            </p:txEl>
                                          </p:spTgt>
                                        </p:tgtEl>
                                        <p:attrNameLst>
                                          <p:attrName>style.visibility</p:attrName>
                                        </p:attrNameLst>
                                      </p:cBhvr>
                                      <p:to>
                                        <p:strVal val="visible"/>
                                      </p:to>
                                    </p:set>
                                    <p:anim calcmode="lin" valueType="num">
                                      <p:cBhvr additive="base">
                                        <p:cTn id="37" dur="500" fill="hold"/>
                                        <p:tgtEl>
                                          <p:spTgt spid="1809410">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809410">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9410"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C6D725DA-564F-4F30-83A6-2011E6AA5149}"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1810434" name="Rectangle 2"/>
          <p:cNvSpPr>
            <a:spLocks noGrp="1" noChangeArrowheads="1"/>
          </p:cNvSpPr>
          <p:nvPr>
            <p:ph type="body" idx="1"/>
          </p:nvPr>
        </p:nvSpPr>
        <p:spPr>
          <a:xfrm>
            <a:off x="684213" y="1341438"/>
            <a:ext cx="7991475" cy="2400300"/>
          </a:xfrm>
        </p:spPr>
        <p:txBody>
          <a:bodyPr/>
          <a:lstStyle/>
          <a:p>
            <a:pPr marL="533400" indent="-533400" eaLnBrk="1" hangingPunct="1">
              <a:buFont typeface="Wingdings" panose="05000000000000000000" pitchFamily="2" charset="2"/>
              <a:buNone/>
            </a:pPr>
            <a:r>
              <a:rPr lang="zh-CN" altLang="en-US" dirty="0" smtClean="0">
                <a:solidFill>
                  <a:srgbClr val="FF0000"/>
                </a:solidFill>
                <a:latin typeface="宋体" panose="02010600030101010101" pitchFamily="2" charset="-122"/>
              </a:rPr>
              <a:t>设</a:t>
            </a:r>
            <a:r>
              <a:rPr lang="en-US" altLang="zh-CN" dirty="0" smtClean="0">
                <a:solidFill>
                  <a:srgbClr val="FF0000"/>
                </a:solidFill>
                <a:latin typeface="宋体" panose="02010600030101010101" pitchFamily="2" charset="-122"/>
              </a:rPr>
              <a:t>f</a:t>
            </a:r>
            <a:r>
              <a:rPr lang="zh-CN" altLang="en-US" dirty="0" smtClean="0">
                <a:solidFill>
                  <a:srgbClr val="FF0000"/>
                </a:solidFill>
                <a:latin typeface="宋体" panose="02010600030101010101" pitchFamily="2" charset="-122"/>
              </a:rPr>
              <a:t>和</a:t>
            </a:r>
            <a:r>
              <a:rPr lang="en-US" altLang="zh-CN" dirty="0" smtClean="0">
                <a:solidFill>
                  <a:srgbClr val="FF0000"/>
                </a:solidFill>
                <a:latin typeface="宋体" panose="02010600030101010101" pitchFamily="2" charset="-122"/>
              </a:rPr>
              <a:t>g</a:t>
            </a:r>
            <a:r>
              <a:rPr lang="zh-CN" altLang="en-US" dirty="0" smtClean="0">
                <a:solidFill>
                  <a:srgbClr val="FF0000"/>
                </a:solidFill>
                <a:latin typeface="宋体" panose="02010600030101010101" pitchFamily="2" charset="-122"/>
              </a:rPr>
              <a:t>分别是</a:t>
            </a:r>
            <a:r>
              <a:rPr lang="en-US" altLang="zh-CN" dirty="0" smtClean="0">
                <a:solidFill>
                  <a:srgbClr val="FF0000"/>
                </a:solidFill>
                <a:latin typeface="宋体" panose="02010600030101010101" pitchFamily="2" charset="-122"/>
              </a:rPr>
              <a:t>A</a:t>
            </a:r>
            <a:r>
              <a:rPr lang="zh-CN" altLang="en-US" dirty="0" smtClean="0">
                <a:solidFill>
                  <a:srgbClr val="FF0000"/>
                </a:solidFill>
                <a:latin typeface="宋体" panose="02010600030101010101" pitchFamily="2" charset="-122"/>
              </a:rPr>
              <a:t>到</a:t>
            </a:r>
            <a:r>
              <a:rPr lang="en-US" altLang="zh-CN" dirty="0" smtClean="0">
                <a:solidFill>
                  <a:srgbClr val="FF0000"/>
                </a:solidFill>
                <a:latin typeface="宋体" panose="02010600030101010101" pitchFamily="2" charset="-122"/>
              </a:rPr>
              <a:t>B</a:t>
            </a:r>
            <a:r>
              <a:rPr lang="zh-CN" altLang="en-US" dirty="0" smtClean="0">
                <a:solidFill>
                  <a:srgbClr val="FF0000"/>
                </a:solidFill>
                <a:latin typeface="宋体" panose="02010600030101010101" pitchFamily="2" charset="-122"/>
              </a:rPr>
              <a:t>和从</a:t>
            </a:r>
            <a:r>
              <a:rPr lang="en-US" altLang="zh-CN" dirty="0" smtClean="0">
                <a:solidFill>
                  <a:srgbClr val="FF0000"/>
                </a:solidFill>
                <a:latin typeface="宋体" panose="02010600030101010101" pitchFamily="2" charset="-122"/>
              </a:rPr>
              <a:t>B</a:t>
            </a:r>
            <a:r>
              <a:rPr lang="zh-CN" altLang="en-US" dirty="0" smtClean="0">
                <a:solidFill>
                  <a:srgbClr val="FF0000"/>
                </a:solidFill>
                <a:latin typeface="宋体" panose="02010600030101010101" pitchFamily="2" charset="-122"/>
              </a:rPr>
              <a:t>到</a:t>
            </a:r>
            <a:r>
              <a:rPr lang="en-US" altLang="zh-CN" dirty="0" smtClean="0">
                <a:solidFill>
                  <a:srgbClr val="FF0000"/>
                </a:solidFill>
                <a:latin typeface="宋体" panose="02010600030101010101" pitchFamily="2" charset="-122"/>
              </a:rPr>
              <a:t>C</a:t>
            </a:r>
            <a:r>
              <a:rPr lang="zh-CN" altLang="en-US" dirty="0" smtClean="0">
                <a:solidFill>
                  <a:srgbClr val="FF0000"/>
                </a:solidFill>
                <a:latin typeface="宋体" panose="02010600030101010101" pitchFamily="2" charset="-122"/>
              </a:rPr>
              <a:t>的函数，则：</a:t>
            </a:r>
          </a:p>
          <a:p>
            <a:pPr marL="0" indent="0" eaLnBrk="1" hangingPunct="1">
              <a:buClr>
                <a:srgbClr val="800080"/>
              </a:buClr>
              <a:buSzPct val="66000"/>
              <a:buNone/>
            </a:pPr>
            <a:r>
              <a:rPr kumimoji="1" lang="en-US" altLang="zh-CN" dirty="0">
                <a:solidFill>
                  <a:srgbClr val="800080"/>
                </a:solidFill>
                <a:latin typeface="黑体" pitchFamily="2" charset="-122"/>
                <a:ea typeface="黑体" pitchFamily="2" charset="-122"/>
              </a:rPr>
              <a:t>1</a:t>
            </a:r>
            <a:r>
              <a:rPr kumimoji="1" lang="en-US" altLang="zh-CN" dirty="0" smtClean="0">
                <a:solidFill>
                  <a:srgbClr val="800080"/>
                </a:solidFill>
                <a:latin typeface="黑体" pitchFamily="2" charset="-122"/>
                <a:ea typeface="黑体" pitchFamily="2" charset="-122"/>
              </a:rPr>
              <a:t>) </a:t>
            </a:r>
            <a:r>
              <a:rPr lang="zh-CN" altLang="en-US" dirty="0" smtClean="0">
                <a:solidFill>
                  <a:srgbClr val="FF0000"/>
                </a:solidFill>
                <a:latin typeface="宋体" panose="02010600030101010101" pitchFamily="2" charset="-122"/>
              </a:rPr>
              <a:t>如</a:t>
            </a:r>
            <a:r>
              <a:rPr lang="en-US" altLang="zh-CN" dirty="0" err="1" smtClean="0">
                <a:solidFill>
                  <a:srgbClr val="FF0000"/>
                </a:solidFill>
                <a:latin typeface="宋体" panose="02010600030101010101" pitchFamily="2" charset="-122"/>
              </a:rPr>
              <a:t>f,g</a:t>
            </a:r>
            <a:r>
              <a:rPr lang="zh-CN" altLang="en-US" dirty="0" smtClean="0">
                <a:solidFill>
                  <a:srgbClr val="FF0000"/>
                </a:solidFill>
                <a:latin typeface="宋体" panose="02010600030101010101" pitchFamily="2" charset="-122"/>
              </a:rPr>
              <a:t>是满射，则</a:t>
            </a:r>
            <a:r>
              <a:rPr lang="en-US" altLang="zh-CN" dirty="0" err="1" smtClean="0">
                <a:solidFill>
                  <a:srgbClr val="FF0000"/>
                </a:solidFill>
                <a:latin typeface="宋体" panose="02010600030101010101" pitchFamily="2" charset="-122"/>
              </a:rPr>
              <a:t>f</a:t>
            </a:r>
            <a:r>
              <a:rPr lang="en-US" altLang="zh-CN" dirty="0" err="1" smtClean="0">
                <a:solidFill>
                  <a:srgbClr val="FF0000"/>
                </a:solidFill>
                <a:latin typeface="宋体" panose="02010600030101010101" pitchFamily="2" charset="-122"/>
                <a:sym typeface="Symbol" panose="05050102010706020507" pitchFamily="18" charset="2"/>
              </a:rPr>
              <a:t></a:t>
            </a:r>
            <a:r>
              <a:rPr lang="en-US" altLang="zh-CN" dirty="0" err="1" smtClean="0">
                <a:solidFill>
                  <a:srgbClr val="FF0000"/>
                </a:solidFill>
                <a:latin typeface="宋体" panose="02010600030101010101" pitchFamily="2" charset="-122"/>
              </a:rPr>
              <a:t>g</a:t>
            </a:r>
            <a:r>
              <a:rPr lang="zh-CN" altLang="en-US" dirty="0" smtClean="0">
                <a:solidFill>
                  <a:srgbClr val="FF0000"/>
                </a:solidFill>
                <a:latin typeface="宋体" panose="02010600030101010101" pitchFamily="2" charset="-122"/>
              </a:rPr>
              <a:t>也是从</a:t>
            </a:r>
            <a:r>
              <a:rPr lang="en-US" altLang="zh-CN" dirty="0" smtClean="0">
                <a:solidFill>
                  <a:srgbClr val="FF0000"/>
                </a:solidFill>
                <a:latin typeface="宋体" panose="02010600030101010101" pitchFamily="2" charset="-122"/>
              </a:rPr>
              <a:t>A</a:t>
            </a:r>
            <a:r>
              <a:rPr lang="zh-CN" altLang="en-US" dirty="0" smtClean="0">
                <a:solidFill>
                  <a:srgbClr val="FF0000"/>
                </a:solidFill>
                <a:latin typeface="宋体" panose="02010600030101010101" pitchFamily="2" charset="-122"/>
              </a:rPr>
              <a:t>到</a:t>
            </a:r>
            <a:r>
              <a:rPr lang="en-US" altLang="zh-CN" dirty="0" smtClean="0">
                <a:solidFill>
                  <a:srgbClr val="FF0000"/>
                </a:solidFill>
                <a:latin typeface="宋体" panose="02010600030101010101" pitchFamily="2" charset="-122"/>
              </a:rPr>
              <a:t>C</a:t>
            </a:r>
            <a:r>
              <a:rPr lang="zh-CN" altLang="en-US" dirty="0" smtClean="0">
                <a:solidFill>
                  <a:srgbClr val="FF0000"/>
                </a:solidFill>
                <a:latin typeface="宋体" panose="02010600030101010101" pitchFamily="2" charset="-122"/>
              </a:rPr>
              <a:t>满射；</a:t>
            </a:r>
          </a:p>
          <a:p>
            <a:pPr marL="0" indent="0" eaLnBrk="1" hangingPunct="1">
              <a:buClr>
                <a:srgbClr val="800080"/>
              </a:buClr>
              <a:buSzPct val="66000"/>
              <a:buNone/>
            </a:pPr>
            <a:r>
              <a:rPr kumimoji="1" lang="en-US" altLang="zh-CN" dirty="0" smtClean="0">
                <a:solidFill>
                  <a:srgbClr val="800080"/>
                </a:solidFill>
                <a:latin typeface="黑体" pitchFamily="2" charset="-122"/>
                <a:ea typeface="黑体" pitchFamily="2" charset="-122"/>
              </a:rPr>
              <a:t>2) </a:t>
            </a:r>
            <a:r>
              <a:rPr lang="zh-CN" altLang="en-US" dirty="0" smtClean="0">
                <a:solidFill>
                  <a:srgbClr val="FF0000"/>
                </a:solidFill>
                <a:latin typeface="宋体" panose="02010600030101010101" pitchFamily="2" charset="-122"/>
              </a:rPr>
              <a:t>如</a:t>
            </a:r>
            <a:r>
              <a:rPr lang="en-US" altLang="zh-CN" dirty="0" err="1" smtClean="0">
                <a:solidFill>
                  <a:srgbClr val="FF0000"/>
                </a:solidFill>
                <a:latin typeface="宋体" panose="02010600030101010101" pitchFamily="2" charset="-122"/>
              </a:rPr>
              <a:t>f,g</a:t>
            </a:r>
            <a:r>
              <a:rPr lang="zh-CN" altLang="en-US" dirty="0" smtClean="0">
                <a:solidFill>
                  <a:srgbClr val="FF0000"/>
                </a:solidFill>
                <a:latin typeface="宋体" panose="02010600030101010101" pitchFamily="2" charset="-122"/>
              </a:rPr>
              <a:t>是单射，则</a:t>
            </a:r>
            <a:r>
              <a:rPr lang="en-US" altLang="zh-CN" dirty="0" err="1" smtClean="0">
                <a:solidFill>
                  <a:srgbClr val="FF0000"/>
                </a:solidFill>
                <a:latin typeface="宋体" panose="02010600030101010101" pitchFamily="2" charset="-122"/>
              </a:rPr>
              <a:t>f</a:t>
            </a:r>
            <a:r>
              <a:rPr lang="en-US" altLang="zh-CN" dirty="0" err="1" smtClean="0">
                <a:solidFill>
                  <a:srgbClr val="FF0000"/>
                </a:solidFill>
                <a:latin typeface="宋体" panose="02010600030101010101" pitchFamily="2" charset="-122"/>
                <a:sym typeface="Symbol" panose="05050102010706020507" pitchFamily="18" charset="2"/>
              </a:rPr>
              <a:t></a:t>
            </a:r>
            <a:r>
              <a:rPr lang="en-US" altLang="zh-CN" dirty="0" err="1" smtClean="0">
                <a:solidFill>
                  <a:srgbClr val="FF0000"/>
                </a:solidFill>
                <a:latin typeface="宋体" panose="02010600030101010101" pitchFamily="2" charset="-122"/>
              </a:rPr>
              <a:t>g</a:t>
            </a:r>
            <a:r>
              <a:rPr lang="zh-CN" altLang="en-US" dirty="0" smtClean="0">
                <a:solidFill>
                  <a:srgbClr val="FF0000"/>
                </a:solidFill>
                <a:latin typeface="宋体" panose="02010600030101010101" pitchFamily="2" charset="-122"/>
              </a:rPr>
              <a:t>也是从</a:t>
            </a:r>
            <a:r>
              <a:rPr lang="en-US" altLang="zh-CN" dirty="0" smtClean="0">
                <a:solidFill>
                  <a:srgbClr val="FF0000"/>
                </a:solidFill>
                <a:latin typeface="宋体" panose="02010600030101010101" pitchFamily="2" charset="-122"/>
              </a:rPr>
              <a:t>A</a:t>
            </a:r>
            <a:r>
              <a:rPr lang="zh-CN" altLang="en-US" dirty="0" smtClean="0">
                <a:solidFill>
                  <a:srgbClr val="FF0000"/>
                </a:solidFill>
                <a:latin typeface="宋体" panose="02010600030101010101" pitchFamily="2" charset="-122"/>
              </a:rPr>
              <a:t>到</a:t>
            </a:r>
            <a:r>
              <a:rPr lang="en-US" altLang="zh-CN" dirty="0" smtClean="0">
                <a:solidFill>
                  <a:srgbClr val="FF0000"/>
                </a:solidFill>
                <a:latin typeface="宋体" panose="02010600030101010101" pitchFamily="2" charset="-122"/>
              </a:rPr>
              <a:t>C</a:t>
            </a:r>
            <a:r>
              <a:rPr lang="zh-CN" altLang="en-US" dirty="0" smtClean="0">
                <a:solidFill>
                  <a:srgbClr val="FF0000"/>
                </a:solidFill>
                <a:latin typeface="宋体" panose="02010600030101010101" pitchFamily="2" charset="-122"/>
              </a:rPr>
              <a:t>单射；</a:t>
            </a:r>
          </a:p>
          <a:p>
            <a:pPr marL="0" indent="0" eaLnBrk="1" hangingPunct="1">
              <a:buClr>
                <a:srgbClr val="800080"/>
              </a:buClr>
              <a:buSzPct val="66000"/>
              <a:buNone/>
            </a:pPr>
            <a:r>
              <a:rPr kumimoji="1" lang="en-US" altLang="zh-CN" dirty="0" smtClean="0">
                <a:solidFill>
                  <a:srgbClr val="800080"/>
                </a:solidFill>
                <a:latin typeface="黑体" pitchFamily="2" charset="-122"/>
                <a:ea typeface="黑体" pitchFamily="2" charset="-122"/>
              </a:rPr>
              <a:t>3) </a:t>
            </a:r>
            <a:r>
              <a:rPr lang="zh-CN" altLang="en-US" dirty="0" smtClean="0">
                <a:solidFill>
                  <a:srgbClr val="FF0000"/>
                </a:solidFill>
                <a:latin typeface="宋体" panose="02010600030101010101" pitchFamily="2" charset="-122"/>
              </a:rPr>
              <a:t>如</a:t>
            </a:r>
            <a:r>
              <a:rPr lang="en-US" altLang="zh-CN" dirty="0" err="1" smtClean="0">
                <a:solidFill>
                  <a:srgbClr val="FF0000"/>
                </a:solidFill>
                <a:latin typeface="宋体" panose="02010600030101010101" pitchFamily="2" charset="-122"/>
              </a:rPr>
              <a:t>f,g</a:t>
            </a:r>
            <a:r>
              <a:rPr lang="zh-CN" altLang="en-US" dirty="0" smtClean="0">
                <a:solidFill>
                  <a:srgbClr val="FF0000"/>
                </a:solidFill>
                <a:latin typeface="宋体" panose="02010600030101010101" pitchFamily="2" charset="-122"/>
              </a:rPr>
              <a:t>是双射，则</a:t>
            </a:r>
            <a:r>
              <a:rPr lang="en-US" altLang="zh-CN" dirty="0" err="1" smtClean="0">
                <a:solidFill>
                  <a:srgbClr val="FF0000"/>
                </a:solidFill>
                <a:latin typeface="宋体" panose="02010600030101010101" pitchFamily="2" charset="-122"/>
              </a:rPr>
              <a:t>f</a:t>
            </a:r>
            <a:r>
              <a:rPr lang="en-US" altLang="zh-CN" dirty="0" err="1" smtClean="0">
                <a:solidFill>
                  <a:srgbClr val="FF0000"/>
                </a:solidFill>
                <a:latin typeface="宋体" panose="02010600030101010101" pitchFamily="2" charset="-122"/>
                <a:sym typeface="Symbol" panose="05050102010706020507" pitchFamily="18" charset="2"/>
              </a:rPr>
              <a:t></a:t>
            </a:r>
            <a:r>
              <a:rPr lang="en-US" altLang="zh-CN" dirty="0" err="1" smtClean="0">
                <a:solidFill>
                  <a:srgbClr val="FF0000"/>
                </a:solidFill>
                <a:latin typeface="宋体" panose="02010600030101010101" pitchFamily="2" charset="-122"/>
              </a:rPr>
              <a:t>g</a:t>
            </a:r>
            <a:r>
              <a:rPr lang="zh-CN" altLang="en-US" dirty="0" smtClean="0">
                <a:solidFill>
                  <a:srgbClr val="FF0000"/>
                </a:solidFill>
                <a:latin typeface="宋体" panose="02010600030101010101" pitchFamily="2" charset="-122"/>
              </a:rPr>
              <a:t>也是从</a:t>
            </a:r>
            <a:r>
              <a:rPr lang="en-US" altLang="zh-CN" dirty="0" smtClean="0">
                <a:solidFill>
                  <a:srgbClr val="FF0000"/>
                </a:solidFill>
                <a:latin typeface="宋体" panose="02010600030101010101" pitchFamily="2" charset="-122"/>
              </a:rPr>
              <a:t>A</a:t>
            </a:r>
            <a:r>
              <a:rPr lang="zh-CN" altLang="en-US" dirty="0" smtClean="0">
                <a:solidFill>
                  <a:srgbClr val="FF0000"/>
                </a:solidFill>
                <a:latin typeface="宋体" panose="02010600030101010101" pitchFamily="2" charset="-122"/>
              </a:rPr>
              <a:t>到</a:t>
            </a:r>
            <a:r>
              <a:rPr lang="en-US" altLang="zh-CN" dirty="0" smtClean="0">
                <a:solidFill>
                  <a:srgbClr val="FF0000"/>
                </a:solidFill>
                <a:latin typeface="宋体" panose="02010600030101010101" pitchFamily="2" charset="-122"/>
              </a:rPr>
              <a:t>C</a:t>
            </a:r>
            <a:r>
              <a:rPr lang="zh-CN" altLang="en-US" dirty="0" smtClean="0">
                <a:solidFill>
                  <a:srgbClr val="FF0000"/>
                </a:solidFill>
                <a:latin typeface="宋体" panose="02010600030101010101" pitchFamily="2" charset="-122"/>
              </a:rPr>
              <a:t>双射。</a:t>
            </a:r>
          </a:p>
        </p:txBody>
      </p:sp>
      <p:sp>
        <p:nvSpPr>
          <p:cNvPr id="52228" name="Rectangle 3"/>
          <p:cNvSpPr>
            <a:spLocks noGrp="1" noChangeArrowheads="1"/>
          </p:cNvSpPr>
          <p:nvPr>
            <p:ph type="title"/>
          </p:nvPr>
        </p:nvSpPr>
        <p:spPr>
          <a:noFill/>
        </p:spPr>
        <p:txBody>
          <a:bodyPr/>
          <a:lstStyle/>
          <a:p>
            <a:pPr eaLnBrk="1" hangingPunct="1"/>
            <a:r>
              <a:rPr lang="zh-CN" altLang="en-US" smtClean="0"/>
              <a:t>定理</a:t>
            </a:r>
            <a:r>
              <a:rPr lang="en-US" altLang="zh-CN" smtClean="0"/>
              <a:t>8.3.1 </a:t>
            </a:r>
          </a:p>
        </p:txBody>
      </p:sp>
      <p:sp>
        <p:nvSpPr>
          <p:cNvPr id="1810436" name="Rectangle 4"/>
          <p:cNvSpPr>
            <a:spLocks noChangeArrowheads="1"/>
          </p:cNvSpPr>
          <p:nvPr/>
        </p:nvSpPr>
        <p:spPr bwMode="auto">
          <a:xfrm>
            <a:off x="684213" y="3913188"/>
            <a:ext cx="7848600" cy="2636837"/>
          </a:xfrm>
          <a:prstGeom prst="rect">
            <a:avLst/>
          </a:prstGeom>
          <a:noFill/>
          <a:ln w="9525">
            <a:noFill/>
            <a:miter lim="800000"/>
            <a:headEnd/>
            <a:tailEnd/>
          </a:ln>
          <a:effectLst/>
        </p:spPr>
        <p:txBody>
          <a:bodyPr lIns="36000" tIns="36000" rIns="36000" bIns="36000">
            <a:spAutoFit/>
          </a:bodyPr>
          <a:lstStyle/>
          <a:p>
            <a:pPr marL="342900" indent="-342900" eaLnBrk="1" hangingPunct="1">
              <a:lnSpc>
                <a:spcPct val="120000"/>
              </a:lnSpc>
              <a:buClr>
                <a:srgbClr val="00FF00"/>
              </a:buClr>
              <a:buFont typeface="Wingdings" pitchFamily="2" charset="2"/>
              <a:buNone/>
              <a:defRPr/>
            </a:pPr>
            <a:r>
              <a:rPr kumimoji="1" lang="zh-CN" altLang="en-US" sz="2800" b="1" dirty="0">
                <a:solidFill>
                  <a:srgbClr val="000000"/>
                </a:solidFill>
                <a:effectLst>
                  <a:outerShdw blurRad="38100" dist="38100" dir="2700000" algn="tl">
                    <a:srgbClr val="FFFFFF"/>
                  </a:outerShdw>
                </a:effectLst>
                <a:latin typeface="黑体" pitchFamily="2" charset="-122"/>
                <a:ea typeface="黑体" pitchFamily="2" charset="-122"/>
              </a:rPr>
              <a:t>证明</a:t>
            </a:r>
            <a:r>
              <a:rPr kumimoji="1" lang="zh-CN" altLang="en-US" sz="2800" b="1" dirty="0">
                <a:solidFill>
                  <a:schemeClr val="tx1"/>
                </a:solidFill>
                <a:latin typeface="黑体" pitchFamily="2" charset="-122"/>
                <a:ea typeface="黑体" pitchFamily="2" charset="-122"/>
              </a:rPr>
              <a:t>：</a:t>
            </a:r>
            <a:r>
              <a:rPr kumimoji="1" lang="en-US" altLang="zh-CN" sz="2800" b="1" dirty="0">
                <a:solidFill>
                  <a:srgbClr val="800080"/>
                </a:solidFill>
                <a:latin typeface="黑体" pitchFamily="2" charset="-122"/>
                <a:ea typeface="黑体" pitchFamily="2" charset="-122"/>
              </a:rPr>
              <a:t>1)</a:t>
            </a:r>
            <a:r>
              <a:rPr kumimoji="1" lang="en-US" altLang="zh-CN" sz="2800" b="1" dirty="0">
                <a:solidFill>
                  <a:schemeClr val="tx1"/>
                </a:solidFill>
                <a:latin typeface="黑体" pitchFamily="2" charset="-122"/>
                <a:ea typeface="黑体" pitchFamily="2" charset="-122"/>
              </a:rPr>
              <a:t> </a:t>
            </a:r>
            <a:r>
              <a:rPr kumimoji="1" lang="zh-CN" altLang="en-US" sz="2800" b="1" dirty="0">
                <a:solidFill>
                  <a:srgbClr val="000000"/>
                </a:solidFill>
                <a:latin typeface="黑体" pitchFamily="2" charset="-122"/>
                <a:ea typeface="黑体" pitchFamily="2" charset="-122"/>
              </a:rPr>
              <a:t>对</a:t>
            </a:r>
            <a:r>
              <a:rPr lang="zh-CN" altLang="en-US" sz="2800" b="1" dirty="0">
                <a:solidFill>
                  <a:srgbClr val="000000"/>
                </a:solidFill>
                <a:latin typeface="黑体" pitchFamily="2" charset="-122"/>
                <a:ea typeface="黑体" pitchFamily="2" charset="-122"/>
                <a:sym typeface="Symbol" pitchFamily="18" charset="2"/>
              </a:rPr>
              <a:t>任意</a:t>
            </a:r>
            <a:r>
              <a:rPr kumimoji="1" lang="en-US" altLang="zh-CN" sz="2800" b="1" dirty="0" err="1">
                <a:solidFill>
                  <a:srgbClr val="000000"/>
                </a:solidFill>
                <a:latin typeface="黑体" pitchFamily="2" charset="-122"/>
                <a:ea typeface="黑体" pitchFamily="2" charset="-122"/>
              </a:rPr>
              <a:t>c∈C</a:t>
            </a:r>
            <a:r>
              <a:rPr kumimoji="1" lang="zh-CN" altLang="en-US" sz="2800" b="1" dirty="0">
                <a:solidFill>
                  <a:srgbClr val="000000"/>
                </a:solidFill>
                <a:latin typeface="黑体" pitchFamily="2" charset="-122"/>
                <a:ea typeface="黑体" pitchFamily="2" charset="-122"/>
              </a:rPr>
              <a:t>，</a:t>
            </a:r>
            <a:r>
              <a:rPr kumimoji="1" lang="zh-CN" altLang="en-US" sz="2800" b="1" dirty="0">
                <a:solidFill>
                  <a:srgbClr val="0000CC"/>
                </a:solidFill>
                <a:latin typeface="黑体" pitchFamily="2" charset="-122"/>
                <a:ea typeface="黑体" pitchFamily="2" charset="-122"/>
              </a:rPr>
              <a:t>由于</a:t>
            </a:r>
            <a:r>
              <a:rPr kumimoji="1" lang="en-US" altLang="zh-CN" sz="2800" b="1" dirty="0">
                <a:solidFill>
                  <a:srgbClr val="0000CC"/>
                </a:solidFill>
                <a:latin typeface="黑体" pitchFamily="2" charset="-122"/>
                <a:ea typeface="黑体" pitchFamily="2" charset="-122"/>
              </a:rPr>
              <a:t>g</a:t>
            </a:r>
            <a:r>
              <a:rPr kumimoji="1" lang="zh-CN" altLang="en-US" sz="2800" b="1" dirty="0">
                <a:solidFill>
                  <a:srgbClr val="0000CC"/>
                </a:solidFill>
                <a:latin typeface="黑体" pitchFamily="2" charset="-122"/>
                <a:ea typeface="黑体" pitchFamily="2" charset="-122"/>
              </a:rPr>
              <a:t>是满射，所以存在</a:t>
            </a:r>
            <a:r>
              <a:rPr kumimoji="1" lang="en-US" altLang="zh-CN" sz="2800" b="1" dirty="0" err="1">
                <a:solidFill>
                  <a:srgbClr val="0000CC"/>
                </a:solidFill>
                <a:latin typeface="黑体" pitchFamily="2" charset="-122"/>
                <a:ea typeface="黑体" pitchFamily="2" charset="-122"/>
              </a:rPr>
              <a:t>b∈B</a:t>
            </a:r>
            <a:r>
              <a:rPr kumimoji="1" lang="zh-CN" altLang="en-US" sz="2800" b="1" dirty="0">
                <a:solidFill>
                  <a:srgbClr val="0000CC"/>
                </a:solidFill>
                <a:latin typeface="黑体" pitchFamily="2" charset="-122"/>
                <a:ea typeface="黑体" pitchFamily="2" charset="-122"/>
              </a:rPr>
              <a:t>，使得</a:t>
            </a:r>
            <a:r>
              <a:rPr kumimoji="1" lang="en-US" altLang="zh-CN" sz="2800" b="1" dirty="0">
                <a:solidFill>
                  <a:srgbClr val="0000CC"/>
                </a:solidFill>
                <a:latin typeface="黑体" pitchFamily="2" charset="-122"/>
                <a:ea typeface="黑体" pitchFamily="2" charset="-122"/>
              </a:rPr>
              <a:t>g(b)</a:t>
            </a:r>
            <a:r>
              <a:rPr kumimoji="1" lang="zh-CN" altLang="en-US" sz="2800" b="1" dirty="0">
                <a:solidFill>
                  <a:srgbClr val="0000CC"/>
                </a:solidFill>
                <a:latin typeface="黑体" pitchFamily="2" charset="-122"/>
                <a:ea typeface="黑体" pitchFamily="2" charset="-122"/>
              </a:rPr>
              <a:t>＝</a:t>
            </a:r>
            <a:r>
              <a:rPr kumimoji="1" lang="en-US" altLang="zh-CN" sz="2800" b="1" dirty="0">
                <a:solidFill>
                  <a:srgbClr val="0000CC"/>
                </a:solidFill>
                <a:latin typeface="黑体" pitchFamily="2" charset="-122"/>
                <a:ea typeface="黑体" pitchFamily="2" charset="-122"/>
              </a:rPr>
              <a:t>c</a:t>
            </a:r>
            <a:r>
              <a:rPr kumimoji="1" lang="zh-CN" altLang="en-US" sz="2800" b="1" dirty="0">
                <a:solidFill>
                  <a:srgbClr val="0000CC"/>
                </a:solidFill>
                <a:latin typeface="黑体" pitchFamily="2" charset="-122"/>
                <a:ea typeface="黑体" pitchFamily="2" charset="-122"/>
              </a:rPr>
              <a:t>。</a:t>
            </a:r>
            <a:r>
              <a:rPr kumimoji="1" lang="zh-CN" altLang="en-US" sz="2800" b="1" dirty="0">
                <a:solidFill>
                  <a:srgbClr val="000000"/>
                </a:solidFill>
                <a:latin typeface="黑体" pitchFamily="2" charset="-122"/>
                <a:ea typeface="黑体" pitchFamily="2" charset="-122"/>
              </a:rPr>
              <a:t>对于</a:t>
            </a:r>
            <a:r>
              <a:rPr kumimoji="1" lang="en-US" altLang="zh-CN" sz="2800" b="1" dirty="0" err="1">
                <a:solidFill>
                  <a:srgbClr val="000000"/>
                </a:solidFill>
                <a:latin typeface="黑体" pitchFamily="2" charset="-122"/>
                <a:ea typeface="黑体" pitchFamily="2" charset="-122"/>
              </a:rPr>
              <a:t>b∈B</a:t>
            </a:r>
            <a:r>
              <a:rPr kumimoji="1" lang="zh-CN" altLang="en-US" sz="2800" b="1" dirty="0">
                <a:solidFill>
                  <a:srgbClr val="000000"/>
                </a:solidFill>
                <a:latin typeface="黑体" pitchFamily="2" charset="-122"/>
                <a:ea typeface="黑体" pitchFamily="2" charset="-122"/>
              </a:rPr>
              <a:t>，</a:t>
            </a:r>
            <a:r>
              <a:rPr kumimoji="1" lang="zh-CN" altLang="en-US" sz="2800" b="1" dirty="0">
                <a:latin typeface="黑体" pitchFamily="2" charset="-122"/>
                <a:ea typeface="黑体" pitchFamily="2" charset="-122"/>
              </a:rPr>
              <a:t>又因</a:t>
            </a:r>
            <a:r>
              <a:rPr kumimoji="1" lang="en-US" altLang="zh-CN" sz="2800" b="1" dirty="0">
                <a:latin typeface="黑体" pitchFamily="2" charset="-122"/>
                <a:ea typeface="黑体" pitchFamily="2" charset="-122"/>
              </a:rPr>
              <a:t>f</a:t>
            </a:r>
            <a:r>
              <a:rPr kumimoji="1" lang="zh-CN" altLang="en-US" sz="2800" b="1" dirty="0">
                <a:latin typeface="黑体" pitchFamily="2" charset="-122"/>
                <a:ea typeface="黑体" pitchFamily="2" charset="-122"/>
              </a:rPr>
              <a:t>是满射，所以存在</a:t>
            </a:r>
            <a:r>
              <a:rPr kumimoji="1" lang="en-US" altLang="zh-CN" sz="2800" b="1" dirty="0" err="1">
                <a:latin typeface="黑体" pitchFamily="2" charset="-122"/>
                <a:ea typeface="黑体" pitchFamily="2" charset="-122"/>
              </a:rPr>
              <a:t>a∈A</a:t>
            </a:r>
            <a:r>
              <a:rPr kumimoji="1" lang="zh-CN" altLang="en-US" sz="2800" b="1" dirty="0">
                <a:latin typeface="黑体" pitchFamily="2" charset="-122"/>
                <a:ea typeface="黑体" pitchFamily="2" charset="-122"/>
              </a:rPr>
              <a:t>，使得</a:t>
            </a:r>
            <a:r>
              <a:rPr kumimoji="1" lang="en-US" altLang="zh-CN" sz="2800" b="1" dirty="0">
                <a:latin typeface="黑体" pitchFamily="2" charset="-122"/>
                <a:ea typeface="黑体" pitchFamily="2" charset="-122"/>
              </a:rPr>
              <a:t>f(a)</a:t>
            </a:r>
            <a:r>
              <a:rPr kumimoji="1" lang="zh-CN" altLang="en-US" sz="2800" b="1" dirty="0">
                <a:latin typeface="黑体" pitchFamily="2" charset="-122"/>
                <a:ea typeface="黑体" pitchFamily="2" charset="-122"/>
              </a:rPr>
              <a:t>＝</a:t>
            </a:r>
            <a:r>
              <a:rPr kumimoji="1" lang="en-US" altLang="zh-CN" sz="2800" b="1" dirty="0">
                <a:latin typeface="黑体" pitchFamily="2" charset="-122"/>
                <a:ea typeface="黑体" pitchFamily="2" charset="-122"/>
              </a:rPr>
              <a:t>b</a:t>
            </a:r>
            <a:r>
              <a:rPr kumimoji="1" lang="zh-CN" altLang="en-US" sz="2800" b="1" dirty="0">
                <a:latin typeface="黑体" pitchFamily="2" charset="-122"/>
                <a:ea typeface="黑体" pitchFamily="2" charset="-122"/>
              </a:rPr>
              <a:t>。</a:t>
            </a:r>
          </a:p>
          <a:p>
            <a:pPr marL="342900" indent="-342900" eaLnBrk="1" hangingPunct="1">
              <a:lnSpc>
                <a:spcPct val="120000"/>
              </a:lnSpc>
              <a:buClr>
                <a:srgbClr val="00FF00"/>
              </a:buClr>
              <a:buFont typeface="Wingdings" pitchFamily="2" charset="2"/>
              <a:buNone/>
              <a:defRPr/>
            </a:pPr>
            <a:r>
              <a:rPr kumimoji="1" lang="zh-CN" altLang="en-US" sz="2800" b="1" dirty="0">
                <a:solidFill>
                  <a:srgbClr val="000000"/>
                </a:solidFill>
                <a:latin typeface="黑体" pitchFamily="2" charset="-122"/>
                <a:ea typeface="黑体" pitchFamily="2" charset="-122"/>
              </a:rPr>
              <a:t>从而</a:t>
            </a:r>
            <a:r>
              <a:rPr kumimoji="1" lang="zh-CN" altLang="en-US" sz="2800" b="1" dirty="0" smtClean="0">
                <a:solidFill>
                  <a:srgbClr val="000000"/>
                </a:solidFill>
                <a:latin typeface="黑体" pitchFamily="2" charset="-122"/>
                <a:ea typeface="黑体" pitchFamily="2" charset="-122"/>
              </a:rPr>
              <a:t>有  </a:t>
            </a:r>
            <a:r>
              <a:rPr kumimoji="1" lang="en-US" altLang="zh-CN" sz="2800" b="1" dirty="0" err="1">
                <a:solidFill>
                  <a:srgbClr val="000000"/>
                </a:solidFill>
                <a:latin typeface="黑体" pitchFamily="2" charset="-122"/>
                <a:ea typeface="黑体" pitchFamily="2" charset="-122"/>
              </a:rPr>
              <a:t>f</a:t>
            </a:r>
            <a:r>
              <a:rPr kumimoji="1" lang="en-US" altLang="zh-CN" sz="2800" b="1" dirty="0" err="1">
                <a:solidFill>
                  <a:srgbClr val="000000"/>
                </a:solidFill>
                <a:latin typeface="黑体" pitchFamily="2" charset="-122"/>
                <a:ea typeface="黑体" pitchFamily="2" charset="-122"/>
                <a:sym typeface="Symbol" pitchFamily="18" charset="2"/>
              </a:rPr>
              <a:t></a:t>
            </a:r>
            <a:r>
              <a:rPr kumimoji="1" lang="en-US" altLang="zh-CN" sz="2800" b="1" dirty="0" err="1">
                <a:solidFill>
                  <a:srgbClr val="000000"/>
                </a:solidFill>
                <a:latin typeface="黑体" pitchFamily="2" charset="-122"/>
                <a:ea typeface="黑体" pitchFamily="2" charset="-122"/>
              </a:rPr>
              <a:t>g</a:t>
            </a:r>
            <a:r>
              <a:rPr kumimoji="1" lang="en-US" altLang="zh-CN" sz="2800" b="1" dirty="0">
                <a:solidFill>
                  <a:srgbClr val="000000"/>
                </a:solidFill>
                <a:latin typeface="黑体" pitchFamily="2" charset="-122"/>
                <a:ea typeface="黑体" pitchFamily="2" charset="-122"/>
              </a:rPr>
              <a:t>(a)</a:t>
            </a:r>
            <a:r>
              <a:rPr kumimoji="1" lang="zh-CN" altLang="en-US" sz="2800" b="1" dirty="0">
                <a:solidFill>
                  <a:srgbClr val="000000"/>
                </a:solidFill>
                <a:latin typeface="黑体" pitchFamily="2" charset="-122"/>
                <a:ea typeface="黑体" pitchFamily="2" charset="-122"/>
              </a:rPr>
              <a:t>＝</a:t>
            </a:r>
            <a:r>
              <a:rPr kumimoji="1" lang="en-US" altLang="zh-CN" sz="2800" b="1" dirty="0">
                <a:solidFill>
                  <a:srgbClr val="000000"/>
                </a:solidFill>
                <a:latin typeface="黑体" pitchFamily="2" charset="-122"/>
                <a:ea typeface="黑体" pitchFamily="2" charset="-122"/>
              </a:rPr>
              <a:t>g(f(a))</a:t>
            </a:r>
            <a:r>
              <a:rPr kumimoji="1" lang="zh-CN" altLang="en-US" sz="2800" b="1" dirty="0">
                <a:solidFill>
                  <a:srgbClr val="000000"/>
                </a:solidFill>
                <a:latin typeface="黑体" pitchFamily="2" charset="-122"/>
                <a:ea typeface="黑体" pitchFamily="2" charset="-122"/>
              </a:rPr>
              <a:t>＝</a:t>
            </a:r>
            <a:r>
              <a:rPr kumimoji="1" lang="en-US" altLang="zh-CN" sz="2800" b="1" dirty="0">
                <a:solidFill>
                  <a:srgbClr val="000000"/>
                </a:solidFill>
                <a:latin typeface="黑体" pitchFamily="2" charset="-122"/>
                <a:ea typeface="黑体" pitchFamily="2" charset="-122"/>
              </a:rPr>
              <a:t>g(b)</a:t>
            </a:r>
            <a:r>
              <a:rPr kumimoji="1" lang="zh-CN" altLang="en-US" sz="2800" b="1" dirty="0">
                <a:solidFill>
                  <a:srgbClr val="000000"/>
                </a:solidFill>
                <a:latin typeface="黑体" pitchFamily="2" charset="-122"/>
                <a:ea typeface="黑体" pitchFamily="2" charset="-122"/>
              </a:rPr>
              <a:t>＝</a:t>
            </a:r>
            <a:r>
              <a:rPr kumimoji="1" lang="en-US" altLang="zh-CN" sz="2800" b="1" dirty="0">
                <a:solidFill>
                  <a:srgbClr val="000000"/>
                </a:solidFill>
                <a:latin typeface="黑体" pitchFamily="2" charset="-122"/>
                <a:ea typeface="黑体" pitchFamily="2" charset="-122"/>
              </a:rPr>
              <a:t>c</a:t>
            </a:r>
            <a:r>
              <a:rPr kumimoji="1" lang="zh-CN" altLang="en-US" sz="2800" b="1" dirty="0">
                <a:solidFill>
                  <a:srgbClr val="000000"/>
                </a:solidFill>
                <a:latin typeface="黑体" pitchFamily="2" charset="-122"/>
                <a:ea typeface="黑体" pitchFamily="2" charset="-122"/>
              </a:rPr>
              <a:t>。</a:t>
            </a:r>
          </a:p>
          <a:p>
            <a:pPr marL="342900" indent="-342900" eaLnBrk="1" hangingPunct="1">
              <a:lnSpc>
                <a:spcPct val="120000"/>
              </a:lnSpc>
              <a:buClr>
                <a:srgbClr val="00FF00"/>
              </a:buClr>
              <a:buFont typeface="Wingdings" pitchFamily="2" charset="2"/>
              <a:buNone/>
              <a:defRPr/>
            </a:pPr>
            <a:r>
              <a:rPr kumimoji="1" lang="zh-CN" altLang="en-US" sz="2800" b="1" dirty="0">
                <a:solidFill>
                  <a:srgbClr val="000000"/>
                </a:solidFill>
                <a:latin typeface="黑体" pitchFamily="2" charset="-122"/>
                <a:ea typeface="黑体" pitchFamily="2" charset="-122"/>
              </a:rPr>
              <a:t>即</a:t>
            </a:r>
            <a:r>
              <a:rPr kumimoji="1" lang="zh-CN" altLang="en-US" sz="2800" b="1" dirty="0">
                <a:solidFill>
                  <a:srgbClr val="0000CC"/>
                </a:solidFill>
                <a:latin typeface="黑体" pitchFamily="2" charset="-122"/>
                <a:ea typeface="黑体" pitchFamily="2" charset="-122"/>
              </a:rPr>
              <a:t>存在</a:t>
            </a:r>
            <a:r>
              <a:rPr kumimoji="1" lang="en-US" altLang="zh-CN" sz="2800" b="1" dirty="0" err="1">
                <a:solidFill>
                  <a:srgbClr val="0000CC"/>
                </a:solidFill>
                <a:latin typeface="黑体" pitchFamily="2" charset="-122"/>
                <a:ea typeface="黑体" pitchFamily="2" charset="-122"/>
              </a:rPr>
              <a:t>a∈A</a:t>
            </a:r>
            <a:r>
              <a:rPr kumimoji="1" lang="zh-CN" altLang="en-US" sz="2800" b="1" dirty="0">
                <a:solidFill>
                  <a:srgbClr val="0000CC"/>
                </a:solidFill>
                <a:latin typeface="黑体" pitchFamily="2" charset="-122"/>
                <a:ea typeface="黑体" pitchFamily="2" charset="-122"/>
              </a:rPr>
              <a:t>，使得：</a:t>
            </a:r>
            <a:r>
              <a:rPr kumimoji="1" lang="en-US" altLang="zh-CN" sz="2800" b="1" dirty="0" err="1">
                <a:solidFill>
                  <a:srgbClr val="0000CC"/>
                </a:solidFill>
                <a:latin typeface="黑体" pitchFamily="2" charset="-122"/>
                <a:ea typeface="黑体" pitchFamily="2" charset="-122"/>
              </a:rPr>
              <a:t>f</a:t>
            </a:r>
            <a:r>
              <a:rPr kumimoji="1" lang="en-US" altLang="zh-CN" sz="2800" b="1" dirty="0" err="1">
                <a:solidFill>
                  <a:srgbClr val="0000CC"/>
                </a:solidFill>
                <a:latin typeface="黑体" pitchFamily="2" charset="-122"/>
                <a:ea typeface="黑体" pitchFamily="2" charset="-122"/>
                <a:sym typeface="Symbol" pitchFamily="18" charset="2"/>
              </a:rPr>
              <a:t></a:t>
            </a:r>
            <a:r>
              <a:rPr kumimoji="1" lang="en-US" altLang="zh-CN" sz="2800" b="1" dirty="0" err="1">
                <a:solidFill>
                  <a:srgbClr val="0000CC"/>
                </a:solidFill>
                <a:latin typeface="黑体" pitchFamily="2" charset="-122"/>
                <a:ea typeface="黑体" pitchFamily="2" charset="-122"/>
              </a:rPr>
              <a:t>g</a:t>
            </a:r>
            <a:r>
              <a:rPr kumimoji="1" lang="en-US" altLang="zh-CN" sz="2800" b="1" dirty="0">
                <a:solidFill>
                  <a:srgbClr val="0000CC"/>
                </a:solidFill>
                <a:latin typeface="黑体" pitchFamily="2" charset="-122"/>
                <a:ea typeface="黑体" pitchFamily="2" charset="-122"/>
              </a:rPr>
              <a:t>(a)</a:t>
            </a:r>
            <a:r>
              <a:rPr kumimoji="1" lang="zh-CN" altLang="en-US" sz="2800" b="1" dirty="0">
                <a:solidFill>
                  <a:srgbClr val="0000CC"/>
                </a:solidFill>
                <a:latin typeface="黑体" pitchFamily="2" charset="-122"/>
                <a:ea typeface="黑体" pitchFamily="2" charset="-122"/>
              </a:rPr>
              <a:t>＝</a:t>
            </a:r>
            <a:r>
              <a:rPr kumimoji="1" lang="en-US" altLang="zh-CN" sz="2800" b="1" dirty="0">
                <a:solidFill>
                  <a:srgbClr val="0000CC"/>
                </a:solidFill>
                <a:latin typeface="黑体" pitchFamily="2" charset="-122"/>
                <a:ea typeface="黑体" pitchFamily="2" charset="-122"/>
              </a:rPr>
              <a:t>c</a:t>
            </a:r>
            <a:r>
              <a:rPr kumimoji="1" lang="zh-CN" altLang="en-US" sz="2800" b="1" dirty="0">
                <a:solidFill>
                  <a:srgbClr val="0000CC"/>
                </a:solidFill>
                <a:latin typeface="黑体" pitchFamily="2" charset="-122"/>
                <a:ea typeface="黑体" pitchFamily="2" charset="-122"/>
              </a:rPr>
              <a:t>，所以</a:t>
            </a:r>
            <a:r>
              <a:rPr kumimoji="1" lang="en-US" altLang="zh-CN" sz="2800" b="1" dirty="0" err="1">
                <a:solidFill>
                  <a:srgbClr val="0000CC"/>
                </a:solidFill>
                <a:latin typeface="黑体" pitchFamily="2" charset="-122"/>
                <a:ea typeface="黑体" pitchFamily="2" charset="-122"/>
              </a:rPr>
              <a:t>f</a:t>
            </a:r>
            <a:r>
              <a:rPr kumimoji="1" lang="en-US" altLang="zh-CN" sz="2800" b="1" dirty="0" err="1">
                <a:solidFill>
                  <a:srgbClr val="0000CC"/>
                </a:solidFill>
                <a:latin typeface="黑体" pitchFamily="2" charset="-122"/>
                <a:ea typeface="黑体" pitchFamily="2" charset="-122"/>
                <a:sym typeface="Symbol" pitchFamily="18" charset="2"/>
              </a:rPr>
              <a:t></a:t>
            </a:r>
            <a:r>
              <a:rPr kumimoji="1" lang="en-US" altLang="zh-CN" sz="2800" b="1" dirty="0" err="1">
                <a:solidFill>
                  <a:srgbClr val="0000CC"/>
                </a:solidFill>
                <a:latin typeface="黑体" pitchFamily="2" charset="-122"/>
                <a:ea typeface="黑体" pitchFamily="2" charset="-122"/>
              </a:rPr>
              <a:t>g</a:t>
            </a:r>
            <a:r>
              <a:rPr kumimoji="1" lang="zh-CN" altLang="en-US" sz="2800" b="1" dirty="0">
                <a:solidFill>
                  <a:srgbClr val="0000CC"/>
                </a:solidFill>
                <a:latin typeface="黑体" pitchFamily="2" charset="-122"/>
                <a:ea typeface="黑体" pitchFamily="2" charset="-122"/>
              </a:rPr>
              <a:t>是满射</a:t>
            </a:r>
            <a:r>
              <a:rPr kumimoji="1" lang="zh-CN" altLang="en-US" sz="2800" b="1" dirty="0">
                <a:solidFill>
                  <a:srgbClr val="000000"/>
                </a:solidFill>
                <a:latin typeface="黑体" pitchFamily="2" charset="-122"/>
                <a:ea typeface="黑体" pitchFamily="2" charset="-122"/>
              </a:rPr>
              <a:t>。</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810434">
                                            <p:txEl>
                                              <p:pRg st="0" end="0"/>
                                            </p:txEl>
                                          </p:spTgt>
                                        </p:tgtEl>
                                        <p:attrNameLst>
                                          <p:attrName>style.visibility</p:attrName>
                                        </p:attrNameLst>
                                      </p:cBhvr>
                                      <p:to>
                                        <p:strVal val="visible"/>
                                      </p:to>
                                    </p:set>
                                    <p:anim calcmode="lin" valueType="num">
                                      <p:cBhvr additive="base">
                                        <p:cTn id="7" dur="500" fill="hold"/>
                                        <p:tgtEl>
                                          <p:spTgt spid="18104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10434">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810434">
                                            <p:txEl>
                                              <p:pRg st="1" end="1"/>
                                            </p:txEl>
                                          </p:spTgt>
                                        </p:tgtEl>
                                        <p:attrNameLst>
                                          <p:attrName>style.visibility</p:attrName>
                                        </p:attrNameLst>
                                      </p:cBhvr>
                                      <p:to>
                                        <p:strVal val="visible"/>
                                      </p:to>
                                    </p:set>
                                    <p:anim calcmode="lin" valueType="num">
                                      <p:cBhvr additive="base">
                                        <p:cTn id="12" dur="500" fill="hold"/>
                                        <p:tgtEl>
                                          <p:spTgt spid="181043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810434">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810434">
                                            <p:txEl>
                                              <p:pRg st="2" end="2"/>
                                            </p:txEl>
                                          </p:spTgt>
                                        </p:tgtEl>
                                        <p:attrNameLst>
                                          <p:attrName>style.visibility</p:attrName>
                                        </p:attrNameLst>
                                      </p:cBhvr>
                                      <p:to>
                                        <p:strVal val="visible"/>
                                      </p:to>
                                    </p:set>
                                    <p:anim calcmode="lin" valueType="num">
                                      <p:cBhvr additive="base">
                                        <p:cTn id="17" dur="500" fill="hold"/>
                                        <p:tgtEl>
                                          <p:spTgt spid="181043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10434">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810434">
                                            <p:txEl>
                                              <p:pRg st="3" end="3"/>
                                            </p:txEl>
                                          </p:spTgt>
                                        </p:tgtEl>
                                        <p:attrNameLst>
                                          <p:attrName>style.visibility</p:attrName>
                                        </p:attrNameLst>
                                      </p:cBhvr>
                                      <p:to>
                                        <p:strVal val="visible"/>
                                      </p:to>
                                    </p:set>
                                    <p:anim calcmode="lin" valueType="num">
                                      <p:cBhvr additive="base">
                                        <p:cTn id="22" dur="500" fill="hold"/>
                                        <p:tgtEl>
                                          <p:spTgt spid="1810434">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81043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810436">
                                            <p:txEl>
                                              <p:pRg st="0" end="0"/>
                                            </p:txEl>
                                          </p:spTgt>
                                        </p:tgtEl>
                                        <p:attrNameLst>
                                          <p:attrName>style.visibility</p:attrName>
                                        </p:attrNameLst>
                                      </p:cBhvr>
                                      <p:to>
                                        <p:strVal val="visible"/>
                                      </p:to>
                                    </p:set>
                                    <p:anim calcmode="lin" valueType="num">
                                      <p:cBhvr additive="base">
                                        <p:cTn id="28" dur="500" fill="hold"/>
                                        <p:tgtEl>
                                          <p:spTgt spid="181043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81043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810436">
                                            <p:txEl>
                                              <p:pRg st="1" end="1"/>
                                            </p:txEl>
                                          </p:spTgt>
                                        </p:tgtEl>
                                        <p:attrNameLst>
                                          <p:attrName>style.visibility</p:attrName>
                                        </p:attrNameLst>
                                      </p:cBhvr>
                                      <p:to>
                                        <p:strVal val="visible"/>
                                      </p:to>
                                    </p:set>
                                    <p:anim calcmode="lin" valueType="num">
                                      <p:cBhvr additive="base">
                                        <p:cTn id="34" dur="500" fill="hold"/>
                                        <p:tgtEl>
                                          <p:spTgt spid="1810436">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81043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810436">
                                            <p:txEl>
                                              <p:pRg st="2" end="2"/>
                                            </p:txEl>
                                          </p:spTgt>
                                        </p:tgtEl>
                                        <p:attrNameLst>
                                          <p:attrName>style.visibility</p:attrName>
                                        </p:attrNameLst>
                                      </p:cBhvr>
                                      <p:to>
                                        <p:strVal val="visible"/>
                                      </p:to>
                                    </p:set>
                                    <p:anim calcmode="lin" valueType="num">
                                      <p:cBhvr additive="base">
                                        <p:cTn id="40" dur="500" fill="hold"/>
                                        <p:tgtEl>
                                          <p:spTgt spid="1810436">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81043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0434" grpId="0" build="p" autoUpdateAnimBg="0" advAuto="0"/>
      <p:bldP spid="1810436"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E9AF5349-0AA2-4C6C-87EC-8A3E3BE979BD}"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1811458" name="Rectangle 2"/>
          <p:cNvSpPr>
            <a:spLocks noGrp="1" noChangeArrowheads="1"/>
          </p:cNvSpPr>
          <p:nvPr>
            <p:ph type="body" idx="1"/>
          </p:nvPr>
        </p:nvSpPr>
        <p:spPr>
          <a:xfrm>
            <a:off x="684213" y="1341438"/>
            <a:ext cx="7991475" cy="4281487"/>
          </a:xfrm>
        </p:spPr>
        <p:txBody>
          <a:bodyPr/>
          <a:lstStyle/>
          <a:p>
            <a:pPr marL="0" indent="0" eaLnBrk="1" hangingPunct="1">
              <a:lnSpc>
                <a:spcPct val="130000"/>
              </a:lnSpc>
              <a:buFont typeface="Wingdings" panose="05000000000000000000" pitchFamily="2" charset="2"/>
              <a:buNone/>
            </a:pPr>
            <a:r>
              <a:rPr lang="en-US" altLang="zh-CN" smtClean="0">
                <a:solidFill>
                  <a:srgbClr val="800080"/>
                </a:solidFill>
              </a:rPr>
              <a:t>2)</a:t>
            </a:r>
            <a:r>
              <a:rPr lang="en-US" altLang="zh-CN" smtClean="0"/>
              <a:t> </a:t>
            </a:r>
            <a:r>
              <a:rPr lang="zh-CN" altLang="en-US" smtClean="0"/>
              <a:t>对任意</a:t>
            </a:r>
            <a:r>
              <a:rPr lang="en-US" altLang="zh-CN" smtClean="0"/>
              <a:t>a</a:t>
            </a:r>
            <a:r>
              <a:rPr lang="en-US" altLang="zh-CN" baseline="-25000" smtClean="0"/>
              <a:t>1</a:t>
            </a:r>
            <a:r>
              <a:rPr lang="en-US" altLang="zh-CN" smtClean="0"/>
              <a:t>,a</a:t>
            </a:r>
            <a:r>
              <a:rPr lang="en-US" altLang="zh-CN" baseline="-25000" smtClean="0"/>
              <a:t>2</a:t>
            </a:r>
            <a:r>
              <a:rPr lang="en-US" altLang="zh-CN" smtClean="0"/>
              <a:t>∈A</a:t>
            </a:r>
            <a:r>
              <a:rPr lang="zh-CN" altLang="en-US" smtClean="0"/>
              <a:t>，</a:t>
            </a:r>
            <a:r>
              <a:rPr lang="en-US" altLang="zh-CN" smtClean="0"/>
              <a:t>a</a:t>
            </a:r>
            <a:r>
              <a:rPr lang="en-US" altLang="zh-CN" baseline="-25000" smtClean="0"/>
              <a:t>1</a:t>
            </a:r>
            <a:r>
              <a:rPr lang="en-US" altLang="zh-CN" smtClean="0"/>
              <a:t>≠a</a:t>
            </a:r>
            <a:r>
              <a:rPr lang="en-US" altLang="zh-CN" baseline="-25000" smtClean="0"/>
              <a:t>2</a:t>
            </a:r>
            <a:r>
              <a:rPr lang="zh-CN" altLang="en-US" smtClean="0"/>
              <a:t>，</a:t>
            </a:r>
            <a:r>
              <a:rPr lang="zh-CN" altLang="en-US" smtClean="0">
                <a:solidFill>
                  <a:srgbClr val="FF0000"/>
                </a:solidFill>
              </a:rPr>
              <a:t>由于</a:t>
            </a:r>
            <a:r>
              <a:rPr lang="en-US" altLang="zh-CN" smtClean="0">
                <a:solidFill>
                  <a:srgbClr val="FF0000"/>
                </a:solidFill>
              </a:rPr>
              <a:t>f</a:t>
            </a:r>
            <a:r>
              <a:rPr lang="zh-CN" altLang="en-US" smtClean="0">
                <a:solidFill>
                  <a:srgbClr val="FF0000"/>
                </a:solidFill>
              </a:rPr>
              <a:t>是单射，所以</a:t>
            </a:r>
            <a:r>
              <a:rPr lang="en-US" altLang="zh-CN" smtClean="0">
                <a:solidFill>
                  <a:srgbClr val="FF0000"/>
                </a:solidFill>
              </a:rPr>
              <a:t>f(a</a:t>
            </a:r>
            <a:r>
              <a:rPr lang="en-US" altLang="zh-CN" baseline="-25000" smtClean="0">
                <a:solidFill>
                  <a:srgbClr val="FF0000"/>
                </a:solidFill>
              </a:rPr>
              <a:t>1</a:t>
            </a:r>
            <a:r>
              <a:rPr lang="en-US" altLang="zh-CN" smtClean="0">
                <a:solidFill>
                  <a:srgbClr val="FF0000"/>
                </a:solidFill>
              </a:rPr>
              <a:t>)≠f(a</a:t>
            </a:r>
            <a:r>
              <a:rPr lang="en-US" altLang="zh-CN" baseline="-25000" smtClean="0">
                <a:solidFill>
                  <a:srgbClr val="FF0000"/>
                </a:solidFill>
              </a:rPr>
              <a:t>2</a:t>
            </a:r>
            <a:r>
              <a:rPr lang="en-US" altLang="zh-CN" smtClean="0">
                <a:solidFill>
                  <a:srgbClr val="FF0000"/>
                </a:solidFill>
              </a:rPr>
              <a:t>)</a:t>
            </a:r>
            <a:r>
              <a:rPr lang="zh-CN" altLang="en-US" smtClean="0">
                <a:solidFill>
                  <a:srgbClr val="FF0000"/>
                </a:solidFill>
              </a:rPr>
              <a:t>。</a:t>
            </a:r>
          </a:p>
          <a:p>
            <a:pPr marL="0" indent="0" eaLnBrk="1" hangingPunct="1">
              <a:lnSpc>
                <a:spcPct val="130000"/>
              </a:lnSpc>
              <a:buFont typeface="Wingdings" panose="05000000000000000000" pitchFamily="2" charset="2"/>
              <a:buNone/>
            </a:pPr>
            <a:r>
              <a:rPr lang="zh-CN" altLang="en-US" smtClean="0"/>
              <a:t>令</a:t>
            </a:r>
            <a:r>
              <a:rPr lang="en-US" altLang="zh-CN" smtClean="0"/>
              <a:t>b</a:t>
            </a:r>
            <a:r>
              <a:rPr lang="en-US" altLang="zh-CN" baseline="-25000" smtClean="0"/>
              <a:t>1</a:t>
            </a:r>
            <a:r>
              <a:rPr lang="zh-CN" altLang="en-US" smtClean="0"/>
              <a:t>＝</a:t>
            </a:r>
            <a:r>
              <a:rPr lang="en-US" altLang="zh-CN" smtClean="0"/>
              <a:t>f(a</a:t>
            </a:r>
            <a:r>
              <a:rPr lang="en-US" altLang="zh-CN" baseline="-25000" smtClean="0"/>
              <a:t>1</a:t>
            </a:r>
            <a:r>
              <a:rPr lang="en-US" altLang="zh-CN" smtClean="0"/>
              <a:t>)</a:t>
            </a:r>
            <a:r>
              <a:rPr lang="zh-CN" altLang="en-US" smtClean="0"/>
              <a:t>，</a:t>
            </a:r>
            <a:r>
              <a:rPr lang="en-US" altLang="zh-CN" smtClean="0"/>
              <a:t>b</a:t>
            </a:r>
            <a:r>
              <a:rPr lang="en-US" altLang="zh-CN" baseline="-25000" smtClean="0"/>
              <a:t>2</a:t>
            </a:r>
            <a:r>
              <a:rPr lang="zh-CN" altLang="en-US" smtClean="0"/>
              <a:t>＝</a:t>
            </a:r>
            <a:r>
              <a:rPr lang="en-US" altLang="zh-CN" smtClean="0"/>
              <a:t>f(a</a:t>
            </a:r>
            <a:r>
              <a:rPr lang="en-US" altLang="zh-CN" baseline="-25000" smtClean="0"/>
              <a:t>2</a:t>
            </a:r>
            <a:r>
              <a:rPr lang="en-US" altLang="zh-CN" smtClean="0"/>
              <a:t>)</a:t>
            </a:r>
            <a:r>
              <a:rPr lang="zh-CN" altLang="en-US" smtClean="0"/>
              <a:t>，</a:t>
            </a:r>
            <a:r>
              <a:rPr lang="zh-CN" altLang="en-US" smtClean="0">
                <a:solidFill>
                  <a:srgbClr val="0000CC"/>
                </a:solidFill>
              </a:rPr>
              <a:t>由于</a:t>
            </a:r>
            <a:r>
              <a:rPr lang="en-US" altLang="zh-CN" smtClean="0">
                <a:solidFill>
                  <a:srgbClr val="0000CC"/>
                </a:solidFill>
              </a:rPr>
              <a:t>g</a:t>
            </a:r>
            <a:r>
              <a:rPr lang="zh-CN" altLang="en-US" smtClean="0">
                <a:solidFill>
                  <a:srgbClr val="0000CC"/>
                </a:solidFill>
              </a:rPr>
              <a:t>是单射，所以</a:t>
            </a:r>
            <a:r>
              <a:rPr lang="en-US" altLang="zh-CN" smtClean="0">
                <a:solidFill>
                  <a:srgbClr val="0000CC"/>
                </a:solidFill>
              </a:rPr>
              <a:t>g(b</a:t>
            </a:r>
            <a:r>
              <a:rPr lang="en-US" altLang="zh-CN" baseline="-25000" smtClean="0">
                <a:solidFill>
                  <a:srgbClr val="0000CC"/>
                </a:solidFill>
              </a:rPr>
              <a:t>1</a:t>
            </a:r>
            <a:r>
              <a:rPr lang="en-US" altLang="zh-CN" smtClean="0">
                <a:solidFill>
                  <a:srgbClr val="0000CC"/>
                </a:solidFill>
              </a:rPr>
              <a:t>)≠g(b</a:t>
            </a:r>
            <a:r>
              <a:rPr lang="en-US" altLang="zh-CN" baseline="-25000" smtClean="0">
                <a:solidFill>
                  <a:srgbClr val="0000CC"/>
                </a:solidFill>
              </a:rPr>
              <a:t>2</a:t>
            </a:r>
            <a:r>
              <a:rPr lang="en-US" altLang="zh-CN" smtClean="0">
                <a:solidFill>
                  <a:srgbClr val="0000CC"/>
                </a:solidFill>
              </a:rPr>
              <a:t>)</a:t>
            </a:r>
            <a:r>
              <a:rPr lang="zh-CN" altLang="en-US" smtClean="0"/>
              <a:t>，即</a:t>
            </a:r>
            <a:r>
              <a:rPr lang="en-US" altLang="zh-CN" smtClean="0"/>
              <a:t>g(f(a</a:t>
            </a:r>
            <a:r>
              <a:rPr lang="en-US" altLang="zh-CN" baseline="-25000" smtClean="0"/>
              <a:t>1</a:t>
            </a:r>
            <a:r>
              <a:rPr lang="en-US" altLang="zh-CN" smtClean="0"/>
              <a:t>))≠g(f(a</a:t>
            </a:r>
            <a:r>
              <a:rPr lang="en-US" altLang="zh-CN" baseline="-25000" smtClean="0"/>
              <a:t>2</a:t>
            </a:r>
            <a:r>
              <a:rPr lang="en-US" altLang="zh-CN" smtClean="0"/>
              <a:t>))</a:t>
            </a:r>
            <a:r>
              <a:rPr lang="zh-CN" altLang="en-US" smtClean="0"/>
              <a:t>。</a:t>
            </a:r>
          </a:p>
          <a:p>
            <a:pPr marL="0" indent="0" eaLnBrk="1" hangingPunct="1">
              <a:lnSpc>
                <a:spcPct val="130000"/>
              </a:lnSpc>
              <a:buFont typeface="Wingdings" panose="05000000000000000000" pitchFamily="2" charset="2"/>
              <a:buNone/>
            </a:pPr>
            <a:r>
              <a:rPr lang="zh-CN" altLang="en-US" smtClean="0"/>
              <a:t>从而有</a:t>
            </a:r>
            <a:r>
              <a:rPr lang="en-US" altLang="zh-CN" smtClean="0"/>
              <a:t>f</a:t>
            </a:r>
            <a:r>
              <a:rPr lang="en-US" altLang="zh-CN" smtClean="0">
                <a:sym typeface="Symbol" panose="05050102010706020507" pitchFamily="18" charset="2"/>
              </a:rPr>
              <a:t></a:t>
            </a:r>
            <a:r>
              <a:rPr lang="en-US" altLang="zh-CN" smtClean="0"/>
              <a:t>g(a</a:t>
            </a:r>
            <a:r>
              <a:rPr lang="en-US" altLang="zh-CN" baseline="-25000" smtClean="0"/>
              <a:t>1</a:t>
            </a:r>
            <a:r>
              <a:rPr lang="en-US" altLang="zh-CN" smtClean="0"/>
              <a:t>)≠f</a:t>
            </a:r>
            <a:r>
              <a:rPr lang="en-US" altLang="zh-CN" smtClean="0">
                <a:sym typeface="Symbol" panose="05050102010706020507" pitchFamily="18" charset="2"/>
              </a:rPr>
              <a:t></a:t>
            </a:r>
            <a:r>
              <a:rPr lang="en-US" altLang="zh-CN" smtClean="0"/>
              <a:t>g(a</a:t>
            </a:r>
            <a:r>
              <a:rPr lang="en-US" altLang="zh-CN" baseline="-25000" smtClean="0"/>
              <a:t>2</a:t>
            </a:r>
            <a:r>
              <a:rPr lang="en-US" altLang="zh-CN" smtClean="0"/>
              <a:t>)</a:t>
            </a:r>
            <a:r>
              <a:rPr lang="zh-CN" altLang="en-US" smtClean="0"/>
              <a:t>，</a:t>
            </a:r>
          </a:p>
          <a:p>
            <a:pPr marL="0" indent="0" eaLnBrk="1" hangingPunct="1">
              <a:lnSpc>
                <a:spcPct val="130000"/>
              </a:lnSpc>
              <a:buFont typeface="Wingdings" panose="05000000000000000000" pitchFamily="2" charset="2"/>
              <a:buNone/>
            </a:pPr>
            <a:r>
              <a:rPr lang="zh-CN" altLang="en-US" smtClean="0"/>
              <a:t>所以</a:t>
            </a:r>
            <a:r>
              <a:rPr lang="en-US" altLang="zh-CN" smtClean="0"/>
              <a:t>f</a:t>
            </a:r>
            <a:r>
              <a:rPr lang="en-US" altLang="zh-CN" smtClean="0">
                <a:sym typeface="Symbol" panose="05050102010706020507" pitchFamily="18" charset="2"/>
              </a:rPr>
              <a:t></a:t>
            </a:r>
            <a:r>
              <a:rPr lang="en-US" altLang="zh-CN" smtClean="0"/>
              <a:t>g</a:t>
            </a:r>
            <a:r>
              <a:rPr lang="zh-CN" altLang="en-US" smtClean="0"/>
              <a:t>是单射。</a:t>
            </a:r>
          </a:p>
          <a:p>
            <a:pPr marL="0" indent="0" eaLnBrk="1" hangingPunct="1">
              <a:buFont typeface="Wingdings" panose="05000000000000000000" pitchFamily="2" charset="2"/>
              <a:buNone/>
            </a:pPr>
            <a:r>
              <a:rPr lang="en-US" altLang="zh-CN" smtClean="0">
                <a:solidFill>
                  <a:srgbClr val="800080"/>
                </a:solidFill>
              </a:rPr>
              <a:t>3)</a:t>
            </a:r>
            <a:r>
              <a:rPr lang="en-US" altLang="zh-CN" smtClean="0">
                <a:solidFill>
                  <a:srgbClr val="00FF00"/>
                </a:solidFill>
              </a:rPr>
              <a:t> </a:t>
            </a:r>
            <a:r>
              <a:rPr lang="zh-CN" altLang="en-US" smtClean="0">
                <a:solidFill>
                  <a:srgbClr val="FF0000"/>
                </a:solidFill>
              </a:rPr>
              <a:t>是</a:t>
            </a:r>
            <a:r>
              <a:rPr lang="en-US" altLang="zh-CN" smtClean="0">
                <a:solidFill>
                  <a:srgbClr val="FF0000"/>
                </a:solidFill>
              </a:rPr>
              <a:t>1)</a:t>
            </a:r>
            <a:r>
              <a:rPr lang="zh-CN" altLang="en-US" smtClean="0">
                <a:solidFill>
                  <a:srgbClr val="FF0000"/>
                </a:solidFill>
              </a:rPr>
              <a:t>、</a:t>
            </a:r>
            <a:r>
              <a:rPr lang="en-US" altLang="zh-CN" smtClean="0">
                <a:solidFill>
                  <a:srgbClr val="FF0000"/>
                </a:solidFill>
              </a:rPr>
              <a:t>2)</a:t>
            </a:r>
            <a:r>
              <a:rPr lang="zh-CN" altLang="en-US" smtClean="0">
                <a:solidFill>
                  <a:srgbClr val="FF0000"/>
                </a:solidFill>
              </a:rPr>
              <a:t>的直接结果</a:t>
            </a:r>
            <a:r>
              <a:rPr lang="zh-CN" altLang="en-US" smtClean="0"/>
              <a:t>。</a:t>
            </a:r>
          </a:p>
        </p:txBody>
      </p:sp>
      <p:sp>
        <p:nvSpPr>
          <p:cNvPr id="53252" name="Rectangle 3"/>
          <p:cNvSpPr>
            <a:spLocks noGrp="1" noChangeArrowheads="1"/>
          </p:cNvSpPr>
          <p:nvPr>
            <p:ph type="title"/>
          </p:nvPr>
        </p:nvSpPr>
        <p:spPr>
          <a:noFill/>
        </p:spPr>
        <p:txBody>
          <a:bodyPr lIns="91440"/>
          <a:lstStyle/>
          <a:p>
            <a:pPr eaLnBrk="1" hangingPunct="1"/>
            <a:r>
              <a:rPr lang="zh-CN" altLang="en-US" smtClean="0"/>
              <a:t>定理</a:t>
            </a:r>
            <a:r>
              <a:rPr lang="en-US" altLang="zh-CN" smtClean="0"/>
              <a:t>8.3.1</a:t>
            </a:r>
            <a:r>
              <a:rPr lang="en-US" altLang="zh-CN" smtClean="0">
                <a:latin typeface="宋体" panose="02010600030101010101" pitchFamily="2" charset="-122"/>
              </a:rPr>
              <a:t>(</a:t>
            </a:r>
            <a:r>
              <a:rPr lang="zh-CN" altLang="en-US" smtClean="0">
                <a:latin typeface="宋体" panose="02010600030101010101" pitchFamily="2" charset="-122"/>
              </a:rPr>
              <a:t>续</a:t>
            </a:r>
            <a:r>
              <a:rPr lang="en-US" altLang="zh-CN" smtClean="0">
                <a:latin typeface="宋体" panose="02010600030101010101" pitchFamily="2" charset="-122"/>
              </a:rPr>
              <a:t>)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11458">
                                            <p:txEl>
                                              <p:pRg st="0" end="0"/>
                                            </p:txEl>
                                          </p:spTgt>
                                        </p:tgtEl>
                                        <p:attrNameLst>
                                          <p:attrName>style.visibility</p:attrName>
                                        </p:attrNameLst>
                                      </p:cBhvr>
                                      <p:to>
                                        <p:strVal val="visible"/>
                                      </p:to>
                                    </p:set>
                                    <p:anim calcmode="lin" valueType="num">
                                      <p:cBhvr additive="base">
                                        <p:cTn id="7" dur="500" fill="hold"/>
                                        <p:tgtEl>
                                          <p:spTgt spid="181145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1145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11458">
                                            <p:txEl>
                                              <p:pRg st="1" end="1"/>
                                            </p:txEl>
                                          </p:spTgt>
                                        </p:tgtEl>
                                        <p:attrNameLst>
                                          <p:attrName>style.visibility</p:attrName>
                                        </p:attrNameLst>
                                      </p:cBhvr>
                                      <p:to>
                                        <p:strVal val="visible"/>
                                      </p:to>
                                    </p:set>
                                    <p:anim calcmode="lin" valueType="num">
                                      <p:cBhvr additive="base">
                                        <p:cTn id="13" dur="500" fill="hold"/>
                                        <p:tgtEl>
                                          <p:spTgt spid="181145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1145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11458">
                                            <p:txEl>
                                              <p:pRg st="2" end="2"/>
                                            </p:txEl>
                                          </p:spTgt>
                                        </p:tgtEl>
                                        <p:attrNameLst>
                                          <p:attrName>style.visibility</p:attrName>
                                        </p:attrNameLst>
                                      </p:cBhvr>
                                      <p:to>
                                        <p:strVal val="visible"/>
                                      </p:to>
                                    </p:set>
                                    <p:anim calcmode="lin" valueType="num">
                                      <p:cBhvr additive="base">
                                        <p:cTn id="19" dur="500" fill="hold"/>
                                        <p:tgtEl>
                                          <p:spTgt spid="181145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1145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11458">
                                            <p:txEl>
                                              <p:pRg st="3" end="3"/>
                                            </p:txEl>
                                          </p:spTgt>
                                        </p:tgtEl>
                                        <p:attrNameLst>
                                          <p:attrName>style.visibility</p:attrName>
                                        </p:attrNameLst>
                                      </p:cBhvr>
                                      <p:to>
                                        <p:strVal val="visible"/>
                                      </p:to>
                                    </p:set>
                                    <p:anim calcmode="lin" valueType="num">
                                      <p:cBhvr additive="base">
                                        <p:cTn id="25" dur="500" fill="hold"/>
                                        <p:tgtEl>
                                          <p:spTgt spid="181145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1145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11458">
                                            <p:txEl>
                                              <p:pRg st="4" end="4"/>
                                            </p:txEl>
                                          </p:spTgt>
                                        </p:tgtEl>
                                        <p:attrNameLst>
                                          <p:attrName>style.visibility</p:attrName>
                                        </p:attrNameLst>
                                      </p:cBhvr>
                                      <p:to>
                                        <p:strVal val="visible"/>
                                      </p:to>
                                    </p:set>
                                    <p:anim calcmode="lin" valueType="num">
                                      <p:cBhvr additive="base">
                                        <p:cTn id="31" dur="500" fill="hold"/>
                                        <p:tgtEl>
                                          <p:spTgt spid="181145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11458">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1458"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8418F685-1147-4D09-BF4A-8A55787843D3}"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54275" name="Rectangle 2"/>
          <p:cNvSpPr>
            <a:spLocks noGrp="1" noChangeArrowheads="1"/>
          </p:cNvSpPr>
          <p:nvPr>
            <p:ph type="title"/>
          </p:nvPr>
        </p:nvSpPr>
        <p:spPr/>
        <p:txBody>
          <a:bodyPr/>
          <a:lstStyle/>
          <a:p>
            <a:pPr eaLnBrk="1" hangingPunct="1"/>
            <a:r>
              <a:rPr lang="zh-CN" altLang="en-US" smtClean="0"/>
              <a:t>定理</a:t>
            </a:r>
            <a:r>
              <a:rPr lang="en-US" altLang="zh-CN" smtClean="0"/>
              <a:t>8.3.2</a:t>
            </a:r>
            <a:endParaRPr lang="zh-CN" altLang="en-US" smtClean="0"/>
          </a:p>
        </p:txBody>
      </p:sp>
      <p:sp>
        <p:nvSpPr>
          <p:cNvPr id="1812483" name="Rectangle 3"/>
          <p:cNvSpPr>
            <a:spLocks noGrp="1" noChangeArrowheads="1"/>
          </p:cNvSpPr>
          <p:nvPr>
            <p:ph type="body" idx="1"/>
          </p:nvPr>
        </p:nvSpPr>
        <p:spPr>
          <a:xfrm>
            <a:off x="611188" y="1341438"/>
            <a:ext cx="8064500" cy="3341687"/>
          </a:xfrm>
        </p:spPr>
        <p:txBody>
          <a:bodyPr/>
          <a:lstStyle/>
          <a:p>
            <a:pPr marL="533400" indent="-533400" eaLnBrk="1" hangingPunct="1">
              <a:lnSpc>
                <a:spcPct val="140000"/>
              </a:lnSpc>
              <a:buFont typeface="Wingdings" panose="05000000000000000000" pitchFamily="2" charset="2"/>
              <a:buNone/>
            </a:pPr>
            <a:r>
              <a:rPr lang="zh-CN" altLang="en-US" smtClean="0"/>
              <a:t>设</a:t>
            </a:r>
            <a:r>
              <a:rPr lang="en-US" altLang="zh-CN" smtClean="0"/>
              <a:t>f</a:t>
            </a:r>
            <a:r>
              <a:rPr lang="zh-CN" altLang="en-US" smtClean="0"/>
              <a:t>和</a:t>
            </a:r>
            <a:r>
              <a:rPr lang="en-US" altLang="zh-CN" smtClean="0"/>
              <a:t>g</a:t>
            </a:r>
            <a:r>
              <a:rPr lang="zh-CN" altLang="en-US" smtClean="0"/>
              <a:t>分别是</a:t>
            </a:r>
            <a:r>
              <a:rPr lang="en-US" altLang="zh-CN" smtClean="0"/>
              <a:t>A</a:t>
            </a:r>
            <a:r>
              <a:rPr lang="zh-CN" altLang="en-US" smtClean="0"/>
              <a:t>到</a:t>
            </a:r>
            <a:r>
              <a:rPr lang="en-US" altLang="zh-CN" smtClean="0"/>
              <a:t>B</a:t>
            </a:r>
            <a:r>
              <a:rPr lang="zh-CN" altLang="en-US" smtClean="0"/>
              <a:t>和</a:t>
            </a:r>
            <a:r>
              <a:rPr lang="en-US" altLang="zh-CN" smtClean="0"/>
              <a:t>B</a:t>
            </a:r>
            <a:r>
              <a:rPr lang="zh-CN" altLang="en-US" smtClean="0"/>
              <a:t>到</a:t>
            </a:r>
            <a:r>
              <a:rPr lang="en-US" altLang="zh-CN" smtClean="0"/>
              <a:t>C</a:t>
            </a:r>
            <a:r>
              <a:rPr lang="zh-CN" altLang="en-US" smtClean="0"/>
              <a:t>的函数，则</a:t>
            </a:r>
          </a:p>
          <a:p>
            <a:pPr marL="533400" indent="-533400" eaLnBrk="1" hangingPunct="1">
              <a:lnSpc>
                <a:spcPct val="140000"/>
              </a:lnSpc>
              <a:buClr>
                <a:srgbClr val="800080"/>
              </a:buClr>
              <a:buFont typeface="Wingdings" panose="05000000000000000000" pitchFamily="2" charset="2"/>
              <a:buAutoNum type="arabicPeriod"/>
            </a:pPr>
            <a:r>
              <a:rPr lang="zh-CN" altLang="en-US" smtClean="0"/>
              <a:t>如</a:t>
            </a:r>
            <a:r>
              <a:rPr lang="en-US" altLang="zh-CN" smtClean="0"/>
              <a:t>fog</a:t>
            </a:r>
            <a:r>
              <a:rPr lang="zh-CN" altLang="en-US" smtClean="0"/>
              <a:t>是</a:t>
            </a:r>
            <a:r>
              <a:rPr lang="en-US" altLang="zh-CN" smtClean="0"/>
              <a:t>A</a:t>
            </a:r>
            <a:r>
              <a:rPr lang="zh-CN" altLang="en-US" smtClean="0"/>
              <a:t>到</a:t>
            </a:r>
            <a:r>
              <a:rPr lang="en-US" altLang="zh-CN" smtClean="0"/>
              <a:t>C</a:t>
            </a:r>
            <a:r>
              <a:rPr lang="zh-CN" altLang="en-US" smtClean="0"/>
              <a:t>的</a:t>
            </a:r>
            <a:r>
              <a:rPr lang="zh-CN" altLang="en-US" smtClean="0">
                <a:solidFill>
                  <a:srgbClr val="FF0000"/>
                </a:solidFill>
              </a:rPr>
              <a:t>满射</a:t>
            </a:r>
            <a:r>
              <a:rPr lang="zh-CN" altLang="en-US" smtClean="0"/>
              <a:t>，则</a:t>
            </a:r>
            <a:r>
              <a:rPr lang="en-US" altLang="zh-CN" smtClean="0"/>
              <a:t>g</a:t>
            </a:r>
            <a:r>
              <a:rPr lang="zh-CN" altLang="en-US" smtClean="0"/>
              <a:t>是</a:t>
            </a:r>
            <a:r>
              <a:rPr lang="en-US" altLang="zh-CN" smtClean="0"/>
              <a:t>B</a:t>
            </a:r>
            <a:r>
              <a:rPr lang="zh-CN" altLang="en-US" smtClean="0"/>
              <a:t>到</a:t>
            </a:r>
            <a:r>
              <a:rPr lang="en-US" altLang="zh-CN" smtClean="0"/>
              <a:t>C</a:t>
            </a:r>
            <a:r>
              <a:rPr lang="zh-CN" altLang="en-US" smtClean="0"/>
              <a:t> 的</a:t>
            </a:r>
            <a:r>
              <a:rPr lang="zh-CN" altLang="en-US" smtClean="0">
                <a:solidFill>
                  <a:srgbClr val="FF0000"/>
                </a:solidFill>
              </a:rPr>
              <a:t>满射；</a:t>
            </a:r>
          </a:p>
          <a:p>
            <a:pPr marL="533400" indent="-533400" eaLnBrk="1" hangingPunct="1">
              <a:lnSpc>
                <a:spcPct val="140000"/>
              </a:lnSpc>
              <a:buClr>
                <a:srgbClr val="800080"/>
              </a:buClr>
              <a:buFont typeface="Wingdings" panose="05000000000000000000" pitchFamily="2" charset="2"/>
              <a:buAutoNum type="arabicPeriod"/>
            </a:pPr>
            <a:r>
              <a:rPr lang="zh-CN" altLang="en-US" smtClean="0"/>
              <a:t>如</a:t>
            </a:r>
            <a:r>
              <a:rPr lang="en-US" altLang="zh-CN" smtClean="0"/>
              <a:t>fog</a:t>
            </a:r>
            <a:r>
              <a:rPr lang="zh-CN" altLang="en-US" smtClean="0"/>
              <a:t>是</a:t>
            </a:r>
            <a:r>
              <a:rPr lang="en-US" altLang="zh-CN" smtClean="0"/>
              <a:t>A</a:t>
            </a:r>
            <a:r>
              <a:rPr lang="zh-CN" altLang="en-US" smtClean="0"/>
              <a:t>到</a:t>
            </a:r>
            <a:r>
              <a:rPr lang="en-US" altLang="zh-CN" smtClean="0"/>
              <a:t>C</a:t>
            </a:r>
            <a:r>
              <a:rPr lang="zh-CN" altLang="en-US" smtClean="0"/>
              <a:t>的</a:t>
            </a:r>
            <a:r>
              <a:rPr lang="zh-CN" altLang="en-US" smtClean="0">
                <a:solidFill>
                  <a:srgbClr val="0000CC"/>
                </a:solidFill>
              </a:rPr>
              <a:t>单射</a:t>
            </a:r>
            <a:r>
              <a:rPr lang="zh-CN" altLang="en-US" smtClean="0"/>
              <a:t>，则</a:t>
            </a:r>
            <a:r>
              <a:rPr lang="en-US" altLang="zh-CN" smtClean="0"/>
              <a:t>f</a:t>
            </a:r>
            <a:r>
              <a:rPr lang="zh-CN" altLang="en-US" smtClean="0"/>
              <a:t>是</a:t>
            </a:r>
            <a:r>
              <a:rPr lang="en-US" altLang="zh-CN" smtClean="0"/>
              <a:t>A</a:t>
            </a:r>
            <a:r>
              <a:rPr lang="zh-CN" altLang="en-US" smtClean="0"/>
              <a:t>到</a:t>
            </a:r>
            <a:r>
              <a:rPr lang="en-US" altLang="zh-CN" smtClean="0"/>
              <a:t>B</a:t>
            </a:r>
            <a:r>
              <a:rPr lang="zh-CN" altLang="en-US" smtClean="0"/>
              <a:t>的</a:t>
            </a:r>
            <a:r>
              <a:rPr lang="zh-CN" altLang="en-US" smtClean="0">
                <a:solidFill>
                  <a:srgbClr val="0000CC"/>
                </a:solidFill>
              </a:rPr>
              <a:t>单射</a:t>
            </a:r>
            <a:r>
              <a:rPr lang="zh-CN" altLang="en-US" smtClean="0"/>
              <a:t>；</a:t>
            </a:r>
          </a:p>
          <a:p>
            <a:pPr marL="533400" indent="-533400" eaLnBrk="1" hangingPunct="1">
              <a:lnSpc>
                <a:spcPct val="140000"/>
              </a:lnSpc>
              <a:buClr>
                <a:srgbClr val="800080"/>
              </a:buClr>
              <a:buFont typeface="Wingdings" panose="05000000000000000000" pitchFamily="2" charset="2"/>
              <a:buAutoNum type="arabicPeriod"/>
            </a:pPr>
            <a:r>
              <a:rPr lang="zh-CN" altLang="en-US" smtClean="0">
                <a:solidFill>
                  <a:srgbClr val="FF0000"/>
                </a:solidFill>
              </a:rPr>
              <a:t>如</a:t>
            </a:r>
            <a:r>
              <a:rPr lang="en-US" altLang="zh-CN" smtClean="0">
                <a:solidFill>
                  <a:srgbClr val="FF0000"/>
                </a:solidFill>
              </a:rPr>
              <a:t>fog</a:t>
            </a:r>
            <a:r>
              <a:rPr lang="zh-CN" altLang="en-US" smtClean="0">
                <a:solidFill>
                  <a:srgbClr val="FF0000"/>
                </a:solidFill>
              </a:rPr>
              <a:t>是</a:t>
            </a:r>
            <a:r>
              <a:rPr lang="en-US" altLang="zh-CN" smtClean="0">
                <a:solidFill>
                  <a:srgbClr val="FF0000"/>
                </a:solidFill>
              </a:rPr>
              <a:t>A</a:t>
            </a:r>
            <a:r>
              <a:rPr lang="zh-CN" altLang="en-US" smtClean="0">
                <a:solidFill>
                  <a:srgbClr val="FF0000"/>
                </a:solidFill>
              </a:rPr>
              <a:t>到</a:t>
            </a:r>
            <a:r>
              <a:rPr lang="en-US" altLang="zh-CN" smtClean="0">
                <a:solidFill>
                  <a:srgbClr val="FF0000"/>
                </a:solidFill>
              </a:rPr>
              <a:t>C</a:t>
            </a:r>
            <a:r>
              <a:rPr lang="zh-CN" altLang="en-US" smtClean="0">
                <a:solidFill>
                  <a:srgbClr val="FF0000"/>
                </a:solidFill>
              </a:rPr>
              <a:t>的双射，则</a:t>
            </a:r>
            <a:r>
              <a:rPr lang="en-US" altLang="zh-CN" smtClean="0">
                <a:solidFill>
                  <a:srgbClr val="FF0000"/>
                </a:solidFill>
              </a:rPr>
              <a:t>f</a:t>
            </a:r>
            <a:r>
              <a:rPr lang="zh-CN" altLang="en-US" smtClean="0">
                <a:solidFill>
                  <a:srgbClr val="FF0000"/>
                </a:solidFill>
              </a:rPr>
              <a:t>是</a:t>
            </a:r>
            <a:r>
              <a:rPr lang="en-US" altLang="zh-CN" smtClean="0">
                <a:solidFill>
                  <a:srgbClr val="FF0000"/>
                </a:solidFill>
              </a:rPr>
              <a:t>A</a:t>
            </a:r>
            <a:r>
              <a:rPr lang="zh-CN" altLang="en-US" smtClean="0">
                <a:solidFill>
                  <a:srgbClr val="FF0000"/>
                </a:solidFill>
              </a:rPr>
              <a:t>到</a:t>
            </a:r>
            <a:r>
              <a:rPr lang="en-US" altLang="zh-CN" smtClean="0">
                <a:solidFill>
                  <a:srgbClr val="FF0000"/>
                </a:solidFill>
              </a:rPr>
              <a:t>B</a:t>
            </a:r>
            <a:r>
              <a:rPr lang="zh-CN" altLang="en-US" smtClean="0">
                <a:solidFill>
                  <a:srgbClr val="FF0000"/>
                </a:solidFill>
              </a:rPr>
              <a:t>的单射，</a:t>
            </a:r>
            <a:r>
              <a:rPr lang="en-US" altLang="zh-CN" smtClean="0">
                <a:solidFill>
                  <a:srgbClr val="FF0000"/>
                </a:solidFill>
              </a:rPr>
              <a:t>g</a:t>
            </a:r>
            <a:r>
              <a:rPr lang="zh-CN" altLang="en-US" smtClean="0">
                <a:solidFill>
                  <a:srgbClr val="FF0000"/>
                </a:solidFill>
              </a:rPr>
              <a:t>是</a:t>
            </a:r>
            <a:r>
              <a:rPr lang="en-US" altLang="zh-CN" smtClean="0">
                <a:solidFill>
                  <a:srgbClr val="FF0000"/>
                </a:solidFill>
              </a:rPr>
              <a:t>B</a:t>
            </a:r>
            <a:r>
              <a:rPr lang="zh-CN" altLang="en-US" smtClean="0">
                <a:solidFill>
                  <a:srgbClr val="FF0000"/>
                </a:solidFill>
              </a:rPr>
              <a:t>到</a:t>
            </a:r>
            <a:r>
              <a:rPr lang="en-US" altLang="zh-CN" smtClean="0">
                <a:solidFill>
                  <a:srgbClr val="FF0000"/>
                </a:solidFill>
              </a:rPr>
              <a:t>C</a:t>
            </a:r>
            <a:r>
              <a:rPr lang="zh-CN" altLang="en-US" smtClean="0">
                <a:solidFill>
                  <a:srgbClr val="FF0000"/>
                </a:solidFill>
              </a:rPr>
              <a:t>的满射。</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12483">
                                            <p:txEl>
                                              <p:pRg st="0" end="0"/>
                                            </p:txEl>
                                          </p:spTgt>
                                        </p:tgtEl>
                                        <p:attrNameLst>
                                          <p:attrName>style.visibility</p:attrName>
                                        </p:attrNameLst>
                                      </p:cBhvr>
                                      <p:to>
                                        <p:strVal val="visible"/>
                                      </p:to>
                                    </p:set>
                                    <p:anim calcmode="lin" valueType="num">
                                      <p:cBhvr additive="base">
                                        <p:cTn id="7" dur="500" fill="hold"/>
                                        <p:tgtEl>
                                          <p:spTgt spid="1812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124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12483">
                                            <p:txEl>
                                              <p:pRg st="1" end="1"/>
                                            </p:txEl>
                                          </p:spTgt>
                                        </p:tgtEl>
                                        <p:attrNameLst>
                                          <p:attrName>style.visibility</p:attrName>
                                        </p:attrNameLst>
                                      </p:cBhvr>
                                      <p:to>
                                        <p:strVal val="visible"/>
                                      </p:to>
                                    </p:set>
                                    <p:anim calcmode="lin" valueType="num">
                                      <p:cBhvr additive="base">
                                        <p:cTn id="13" dur="500" fill="hold"/>
                                        <p:tgtEl>
                                          <p:spTgt spid="18124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124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12483">
                                            <p:txEl>
                                              <p:pRg st="2" end="2"/>
                                            </p:txEl>
                                          </p:spTgt>
                                        </p:tgtEl>
                                        <p:attrNameLst>
                                          <p:attrName>style.visibility</p:attrName>
                                        </p:attrNameLst>
                                      </p:cBhvr>
                                      <p:to>
                                        <p:strVal val="visible"/>
                                      </p:to>
                                    </p:set>
                                    <p:anim calcmode="lin" valueType="num">
                                      <p:cBhvr additive="base">
                                        <p:cTn id="19" dur="500" fill="hold"/>
                                        <p:tgtEl>
                                          <p:spTgt spid="18124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124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12483">
                                            <p:txEl>
                                              <p:pRg st="3" end="3"/>
                                            </p:txEl>
                                          </p:spTgt>
                                        </p:tgtEl>
                                        <p:attrNameLst>
                                          <p:attrName>style.visibility</p:attrName>
                                        </p:attrNameLst>
                                      </p:cBhvr>
                                      <p:to>
                                        <p:strVal val="visible"/>
                                      </p:to>
                                    </p:set>
                                    <p:anim calcmode="lin" valueType="num">
                                      <p:cBhvr additive="base">
                                        <p:cTn id="25" dur="500" fill="hold"/>
                                        <p:tgtEl>
                                          <p:spTgt spid="181248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1248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48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308B28FF-49D4-4850-9B94-B347386AA467}"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9219" name="Rectangle 2"/>
          <p:cNvSpPr>
            <a:spLocks noGrp="1" noChangeArrowheads="1"/>
          </p:cNvSpPr>
          <p:nvPr>
            <p:ph type="title"/>
          </p:nvPr>
        </p:nvSpPr>
        <p:spPr/>
        <p:txBody>
          <a:bodyPr/>
          <a:lstStyle/>
          <a:p>
            <a:pPr eaLnBrk="1" hangingPunct="1"/>
            <a:r>
              <a:rPr lang="en-US" altLang="zh-CN" dirty="0" smtClean="0"/>
              <a:t>8.2.1 </a:t>
            </a:r>
            <a:r>
              <a:rPr lang="zh-CN" altLang="en-US" dirty="0" smtClean="0"/>
              <a:t>函数</a:t>
            </a:r>
            <a:r>
              <a:rPr lang="zh-CN" altLang="en-US" dirty="0" smtClean="0"/>
              <a:t>的定义</a:t>
            </a:r>
          </a:p>
        </p:txBody>
      </p:sp>
      <p:sp>
        <p:nvSpPr>
          <p:cNvPr id="1769475" name="Rectangle 3"/>
          <p:cNvSpPr>
            <a:spLocks noGrp="1" noChangeArrowheads="1"/>
          </p:cNvSpPr>
          <p:nvPr>
            <p:ph type="body" idx="1"/>
          </p:nvPr>
        </p:nvSpPr>
        <p:spPr>
          <a:xfrm>
            <a:off x="611188" y="1341438"/>
            <a:ext cx="8064500" cy="5221287"/>
          </a:xfrm>
        </p:spPr>
        <p:txBody>
          <a:bodyPr/>
          <a:lstStyle/>
          <a:p>
            <a:pPr marL="0" indent="0" eaLnBrk="1" hangingPunct="1">
              <a:spcBef>
                <a:spcPct val="40000"/>
              </a:spcBef>
              <a:buFont typeface="Wingdings" panose="05000000000000000000" pitchFamily="2" charset="2"/>
              <a:buNone/>
              <a:defRPr/>
            </a:pPr>
            <a:r>
              <a:rPr lang="zh-CN" altLang="en-US" smtClean="0">
                <a:solidFill>
                  <a:srgbClr val="FF0000"/>
                </a:solidFill>
                <a:effectLst>
                  <a:outerShdw blurRad="38100" dist="38100" dir="2700000" algn="tl">
                    <a:srgbClr val="000000"/>
                  </a:outerShdw>
                </a:effectLst>
              </a:rPr>
              <a:t>定义</a:t>
            </a:r>
            <a:r>
              <a:rPr lang="en-US" altLang="zh-CN" smtClean="0">
                <a:solidFill>
                  <a:srgbClr val="FF0000"/>
                </a:solidFill>
                <a:effectLst>
                  <a:outerShdw blurRad="38100" dist="38100" dir="2700000" algn="tl">
                    <a:srgbClr val="000000"/>
                  </a:outerShdw>
                </a:effectLst>
              </a:rPr>
              <a:t>8.2.1 </a:t>
            </a:r>
            <a:r>
              <a:rPr lang="zh-CN" altLang="en-US" smtClean="0"/>
              <a:t>设</a:t>
            </a:r>
            <a:r>
              <a:rPr lang="en-US" altLang="zh-CN" smtClean="0"/>
              <a:t>f</a:t>
            </a:r>
            <a:r>
              <a:rPr lang="zh-CN" altLang="en-US" smtClean="0"/>
              <a:t>是集合</a:t>
            </a:r>
            <a:r>
              <a:rPr lang="en-US" altLang="zh-CN" smtClean="0"/>
              <a:t>A</a:t>
            </a:r>
            <a:r>
              <a:rPr lang="zh-CN" altLang="en-US" smtClean="0"/>
              <a:t>到</a:t>
            </a:r>
            <a:r>
              <a:rPr lang="en-US" altLang="zh-CN" smtClean="0"/>
              <a:t>B</a:t>
            </a:r>
            <a:r>
              <a:rPr lang="zh-CN" altLang="en-US" smtClean="0"/>
              <a:t>的关系，如果对每个</a:t>
            </a:r>
            <a:r>
              <a:rPr lang="en-US" altLang="zh-CN" smtClean="0"/>
              <a:t>x∈A</a:t>
            </a:r>
            <a:r>
              <a:rPr lang="zh-CN" altLang="en-US" smtClean="0"/>
              <a:t>，都存在惟一的</a:t>
            </a:r>
            <a:r>
              <a:rPr lang="en-US" altLang="zh-CN" smtClean="0"/>
              <a:t>y∈B</a:t>
            </a:r>
            <a:r>
              <a:rPr lang="zh-CN" altLang="en-US" smtClean="0"/>
              <a:t>，使得</a:t>
            </a:r>
            <a:r>
              <a:rPr lang="en-US" altLang="zh-CN" smtClean="0"/>
              <a:t>&lt;x,y&gt;∈f</a:t>
            </a:r>
            <a:r>
              <a:rPr lang="zh-CN" altLang="en-US" smtClean="0"/>
              <a:t>，则称关系</a:t>
            </a:r>
            <a:r>
              <a:rPr lang="en-US" altLang="zh-CN" smtClean="0"/>
              <a:t>f</a:t>
            </a:r>
            <a:r>
              <a:rPr lang="zh-CN" altLang="en-US" smtClean="0"/>
              <a:t>为</a:t>
            </a:r>
            <a:r>
              <a:rPr lang="en-US" altLang="zh-CN" smtClean="0"/>
              <a:t>A</a:t>
            </a:r>
            <a:r>
              <a:rPr lang="zh-CN" altLang="en-US" smtClean="0"/>
              <a:t>到</a:t>
            </a:r>
            <a:r>
              <a:rPr lang="en-US" altLang="zh-CN" smtClean="0"/>
              <a:t>B</a:t>
            </a:r>
            <a:r>
              <a:rPr lang="zh-CN" altLang="en-US" smtClean="0"/>
              <a:t>的</a:t>
            </a:r>
            <a:r>
              <a:rPr lang="zh-CN" altLang="en-US" smtClean="0">
                <a:solidFill>
                  <a:srgbClr val="0000CC"/>
                </a:solidFill>
              </a:rPr>
              <a:t>函数</a:t>
            </a:r>
            <a:r>
              <a:rPr lang="en-US" altLang="zh-CN" smtClean="0"/>
              <a:t>(Function)(</a:t>
            </a:r>
            <a:r>
              <a:rPr lang="zh-CN" altLang="en-US" smtClean="0"/>
              <a:t>或</a:t>
            </a:r>
            <a:r>
              <a:rPr lang="zh-CN" altLang="en-US" smtClean="0">
                <a:solidFill>
                  <a:srgbClr val="0000FF"/>
                </a:solidFill>
              </a:rPr>
              <a:t>映射</a:t>
            </a:r>
            <a:r>
              <a:rPr lang="en-US" altLang="zh-CN" smtClean="0"/>
              <a:t>(Mapping)</a:t>
            </a:r>
            <a:r>
              <a:rPr lang="zh-CN" altLang="en-US" smtClean="0"/>
              <a:t>、</a:t>
            </a:r>
            <a:r>
              <a:rPr lang="zh-CN" altLang="en-US" smtClean="0">
                <a:solidFill>
                  <a:srgbClr val="0000FF"/>
                </a:solidFill>
              </a:rPr>
              <a:t>变换</a:t>
            </a:r>
            <a:r>
              <a:rPr lang="en-US" altLang="zh-CN" smtClean="0"/>
              <a:t>(Transform))</a:t>
            </a:r>
            <a:r>
              <a:rPr lang="zh-CN" altLang="en-US" smtClean="0"/>
              <a:t>，</a:t>
            </a:r>
            <a:r>
              <a:rPr lang="zh-CN" altLang="en-US" smtClean="0">
                <a:solidFill>
                  <a:srgbClr val="FF0000"/>
                </a:solidFill>
              </a:rPr>
              <a:t>记为</a:t>
            </a:r>
            <a:r>
              <a:rPr lang="en-US" altLang="zh-CN" smtClean="0">
                <a:solidFill>
                  <a:srgbClr val="FF0000"/>
                </a:solidFill>
              </a:rPr>
              <a:t>f:A→B</a:t>
            </a:r>
            <a:r>
              <a:rPr lang="zh-CN" altLang="en-US" smtClean="0"/>
              <a:t>。</a:t>
            </a:r>
          </a:p>
          <a:p>
            <a:pPr marL="0" indent="0" eaLnBrk="1" hangingPunct="1">
              <a:spcBef>
                <a:spcPct val="40000"/>
              </a:spcBef>
              <a:buFont typeface="Wingdings" panose="05000000000000000000" pitchFamily="2" charset="2"/>
              <a:buNone/>
              <a:defRPr/>
            </a:pPr>
            <a:r>
              <a:rPr lang="en-US" altLang="zh-CN" smtClean="0"/>
              <a:t>    A</a:t>
            </a:r>
            <a:r>
              <a:rPr lang="zh-CN" altLang="en-US" smtClean="0"/>
              <a:t>为函数</a:t>
            </a:r>
            <a:r>
              <a:rPr lang="en-US" altLang="zh-CN" smtClean="0"/>
              <a:t>f</a:t>
            </a:r>
            <a:r>
              <a:rPr lang="zh-CN" altLang="en-US" smtClean="0"/>
              <a:t>的</a:t>
            </a:r>
            <a:r>
              <a:rPr lang="zh-CN" altLang="en-US" smtClean="0">
                <a:solidFill>
                  <a:srgbClr val="0000CC"/>
                </a:solidFill>
              </a:rPr>
              <a:t>定义域</a:t>
            </a:r>
            <a:r>
              <a:rPr lang="zh-CN" altLang="en-US" smtClean="0"/>
              <a:t>，记为</a:t>
            </a:r>
            <a:r>
              <a:rPr lang="en-US" altLang="zh-CN" smtClean="0"/>
              <a:t>domf=A</a:t>
            </a:r>
            <a:r>
              <a:rPr lang="zh-CN" altLang="en-US" smtClean="0"/>
              <a:t>；</a:t>
            </a:r>
          </a:p>
          <a:p>
            <a:pPr marL="0" indent="0" eaLnBrk="1" hangingPunct="1">
              <a:spcBef>
                <a:spcPct val="40000"/>
              </a:spcBef>
              <a:buFont typeface="Wingdings" panose="05000000000000000000" pitchFamily="2" charset="2"/>
              <a:buNone/>
              <a:defRPr/>
            </a:pPr>
            <a:r>
              <a:rPr lang="en-US" altLang="zh-CN" smtClean="0"/>
              <a:t>    f(A)</a:t>
            </a:r>
            <a:r>
              <a:rPr lang="zh-CN" altLang="en-US" smtClean="0"/>
              <a:t>为函数</a:t>
            </a:r>
            <a:r>
              <a:rPr lang="en-US" altLang="zh-CN" smtClean="0"/>
              <a:t>f</a:t>
            </a:r>
            <a:r>
              <a:rPr lang="zh-CN" altLang="en-US" smtClean="0"/>
              <a:t>的</a:t>
            </a:r>
            <a:r>
              <a:rPr lang="zh-CN" altLang="en-US" smtClean="0">
                <a:solidFill>
                  <a:srgbClr val="0000CC"/>
                </a:solidFill>
              </a:rPr>
              <a:t>值域</a:t>
            </a:r>
            <a:r>
              <a:rPr lang="zh-CN" altLang="en-US" smtClean="0"/>
              <a:t>，记为</a:t>
            </a:r>
            <a:r>
              <a:rPr lang="en-US" altLang="zh-CN" smtClean="0"/>
              <a:t>ranf</a:t>
            </a:r>
            <a:r>
              <a:rPr lang="zh-CN" altLang="en-US" smtClean="0"/>
              <a:t>。</a:t>
            </a:r>
          </a:p>
          <a:p>
            <a:pPr marL="0" indent="0" eaLnBrk="1" hangingPunct="1">
              <a:spcBef>
                <a:spcPct val="40000"/>
              </a:spcBef>
              <a:buFont typeface="Wingdings" panose="05000000000000000000" pitchFamily="2" charset="2"/>
              <a:buNone/>
              <a:defRPr/>
            </a:pPr>
            <a:r>
              <a:rPr lang="zh-CN" altLang="en-US" smtClean="0"/>
              <a:t>    当</a:t>
            </a:r>
            <a:r>
              <a:rPr lang="en-US" altLang="zh-CN" smtClean="0"/>
              <a:t>&lt;x,y&gt;∈f</a:t>
            </a:r>
            <a:r>
              <a:rPr lang="zh-CN" altLang="en-US" smtClean="0"/>
              <a:t>时，通常记为</a:t>
            </a:r>
            <a:r>
              <a:rPr lang="en-US" altLang="zh-CN" smtClean="0"/>
              <a:t>y=f(x)</a:t>
            </a:r>
            <a:r>
              <a:rPr lang="zh-CN" altLang="en-US" smtClean="0"/>
              <a:t>，这时称</a:t>
            </a:r>
            <a:r>
              <a:rPr lang="en-US" altLang="zh-CN" smtClean="0"/>
              <a:t>x</a:t>
            </a:r>
            <a:r>
              <a:rPr lang="zh-CN" altLang="en-US" smtClean="0"/>
              <a:t>为函数</a:t>
            </a:r>
            <a:r>
              <a:rPr lang="en-US" altLang="zh-CN" smtClean="0"/>
              <a:t>f</a:t>
            </a:r>
            <a:r>
              <a:rPr lang="zh-CN" altLang="en-US" smtClean="0"/>
              <a:t>的</a:t>
            </a:r>
            <a:r>
              <a:rPr lang="zh-CN" altLang="en-US" smtClean="0">
                <a:solidFill>
                  <a:schemeClr val="accent1"/>
                </a:solidFill>
              </a:rPr>
              <a:t>自变量</a:t>
            </a:r>
            <a:r>
              <a:rPr lang="zh-CN" altLang="en-US" smtClean="0"/>
              <a:t>，</a:t>
            </a:r>
            <a:r>
              <a:rPr lang="en-US" altLang="zh-CN" smtClean="0"/>
              <a:t>y</a:t>
            </a:r>
            <a:r>
              <a:rPr lang="zh-CN" altLang="en-US" smtClean="0"/>
              <a:t>为</a:t>
            </a:r>
            <a:r>
              <a:rPr lang="en-US" altLang="zh-CN" smtClean="0"/>
              <a:t>x</a:t>
            </a:r>
            <a:r>
              <a:rPr lang="zh-CN" altLang="en-US" smtClean="0"/>
              <a:t>在</a:t>
            </a:r>
            <a:r>
              <a:rPr lang="en-US" altLang="zh-CN" smtClean="0"/>
              <a:t>f</a:t>
            </a:r>
            <a:r>
              <a:rPr lang="zh-CN" altLang="en-US" smtClean="0"/>
              <a:t>下的</a:t>
            </a:r>
            <a:r>
              <a:rPr lang="zh-CN" altLang="en-US" smtClean="0">
                <a:solidFill>
                  <a:schemeClr val="accent1"/>
                </a:solidFill>
              </a:rPr>
              <a:t>函数值</a:t>
            </a:r>
            <a:r>
              <a:rPr lang="en-US" altLang="zh-CN" smtClean="0"/>
              <a:t>(</a:t>
            </a:r>
            <a:r>
              <a:rPr lang="zh-CN" altLang="en-US" smtClean="0"/>
              <a:t>或</a:t>
            </a:r>
            <a:r>
              <a:rPr lang="zh-CN" altLang="en-US" smtClean="0">
                <a:solidFill>
                  <a:schemeClr val="accent1"/>
                </a:solidFill>
              </a:rPr>
              <a:t>象</a:t>
            </a:r>
            <a:r>
              <a:rPr lang="en-US" altLang="zh-CN" smtClean="0"/>
              <a:t>)</a:t>
            </a:r>
            <a:r>
              <a:rPr lang="zh-CN" altLang="en-US" smtClean="0"/>
              <a:t>， 也称</a:t>
            </a:r>
            <a:r>
              <a:rPr lang="en-US" altLang="zh-CN" smtClean="0"/>
              <a:t>x</a:t>
            </a:r>
            <a:r>
              <a:rPr lang="zh-CN" altLang="en-US" smtClean="0"/>
              <a:t>为</a:t>
            </a:r>
            <a:r>
              <a:rPr lang="en-US" altLang="zh-CN" smtClean="0"/>
              <a:t>y</a:t>
            </a:r>
            <a:r>
              <a:rPr lang="zh-CN" altLang="en-US" smtClean="0"/>
              <a:t>在</a:t>
            </a:r>
            <a:r>
              <a:rPr lang="en-US" altLang="zh-CN" smtClean="0"/>
              <a:t>f</a:t>
            </a:r>
            <a:r>
              <a:rPr lang="zh-CN" altLang="en-US" smtClean="0"/>
              <a:t>下的</a:t>
            </a:r>
            <a:r>
              <a:rPr lang="zh-CN" altLang="en-US" smtClean="0">
                <a:solidFill>
                  <a:schemeClr val="accent1"/>
                </a:solidFill>
              </a:rPr>
              <a:t>原象</a:t>
            </a:r>
            <a:r>
              <a:rPr lang="zh-CN" altLang="en-US" smtClean="0"/>
              <a:t> 。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69475">
                                            <p:txEl>
                                              <p:pRg st="0" end="0"/>
                                            </p:txEl>
                                          </p:spTgt>
                                        </p:tgtEl>
                                        <p:attrNameLst>
                                          <p:attrName>style.visibility</p:attrName>
                                        </p:attrNameLst>
                                      </p:cBhvr>
                                      <p:to>
                                        <p:strVal val="visible"/>
                                      </p:to>
                                    </p:set>
                                    <p:anim calcmode="lin" valueType="num">
                                      <p:cBhvr additive="base">
                                        <p:cTn id="7" dur="500" fill="hold"/>
                                        <p:tgtEl>
                                          <p:spTgt spid="17694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694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69475">
                                            <p:txEl>
                                              <p:pRg st="1" end="1"/>
                                            </p:txEl>
                                          </p:spTgt>
                                        </p:tgtEl>
                                        <p:attrNameLst>
                                          <p:attrName>style.visibility</p:attrName>
                                        </p:attrNameLst>
                                      </p:cBhvr>
                                      <p:to>
                                        <p:strVal val="visible"/>
                                      </p:to>
                                    </p:set>
                                    <p:anim calcmode="lin" valueType="num">
                                      <p:cBhvr additive="base">
                                        <p:cTn id="13" dur="500" fill="hold"/>
                                        <p:tgtEl>
                                          <p:spTgt spid="17694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694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69475">
                                            <p:txEl>
                                              <p:pRg st="2" end="2"/>
                                            </p:txEl>
                                          </p:spTgt>
                                        </p:tgtEl>
                                        <p:attrNameLst>
                                          <p:attrName>style.visibility</p:attrName>
                                        </p:attrNameLst>
                                      </p:cBhvr>
                                      <p:to>
                                        <p:strVal val="visible"/>
                                      </p:to>
                                    </p:set>
                                    <p:anim calcmode="lin" valueType="num">
                                      <p:cBhvr additive="base">
                                        <p:cTn id="19" dur="500" fill="hold"/>
                                        <p:tgtEl>
                                          <p:spTgt spid="17694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694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69475">
                                            <p:txEl>
                                              <p:pRg st="3" end="3"/>
                                            </p:txEl>
                                          </p:spTgt>
                                        </p:tgtEl>
                                        <p:attrNameLst>
                                          <p:attrName>style.visibility</p:attrName>
                                        </p:attrNameLst>
                                      </p:cBhvr>
                                      <p:to>
                                        <p:strVal val="visible"/>
                                      </p:to>
                                    </p:set>
                                    <p:anim calcmode="lin" valueType="num">
                                      <p:cBhvr additive="base">
                                        <p:cTn id="25" dur="500" fill="hold"/>
                                        <p:tgtEl>
                                          <p:spTgt spid="17694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6947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9475" grpId="0" build="p"/>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E848A2FB-2B60-4141-A275-94C47AE2D44C}"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55299" name="Rectangle 2"/>
          <p:cNvSpPr>
            <a:spLocks noGrp="1" noChangeArrowheads="1"/>
          </p:cNvSpPr>
          <p:nvPr>
            <p:ph type="title"/>
          </p:nvPr>
        </p:nvSpPr>
        <p:spPr/>
        <p:txBody>
          <a:bodyPr/>
          <a:lstStyle/>
          <a:p>
            <a:pPr marL="628650" indent="-628650" eaLnBrk="1" hangingPunct="1"/>
            <a:r>
              <a:rPr lang="en-US" altLang="zh-CN" smtClean="0"/>
              <a:t>8.3.2</a:t>
            </a:r>
            <a:r>
              <a:rPr lang="zh-CN" altLang="en-US" smtClean="0"/>
              <a:t>函数的逆运算</a:t>
            </a:r>
          </a:p>
        </p:txBody>
      </p:sp>
      <p:sp>
        <p:nvSpPr>
          <p:cNvPr id="1813507" name="Rectangle 3"/>
          <p:cNvSpPr>
            <a:spLocks noGrp="1" noChangeArrowheads="1"/>
          </p:cNvSpPr>
          <p:nvPr>
            <p:ph type="body" idx="1"/>
          </p:nvPr>
        </p:nvSpPr>
        <p:spPr>
          <a:xfrm>
            <a:off x="635000" y="1341438"/>
            <a:ext cx="8051800" cy="3497262"/>
          </a:xfrm>
        </p:spPr>
        <p:txBody>
          <a:bodyPr/>
          <a:lstStyle/>
          <a:p>
            <a:pPr marL="0" indent="0" eaLnBrk="1" hangingPunct="1">
              <a:buFont typeface="Wingdings" panose="05000000000000000000" pitchFamily="2" charset="2"/>
              <a:buNone/>
            </a:pPr>
            <a:r>
              <a:rPr lang="zh-CN" altLang="en-US" smtClean="0"/>
              <a:t>定义</a:t>
            </a:r>
            <a:r>
              <a:rPr lang="en-US" altLang="zh-CN" smtClean="0"/>
              <a:t>8.3.2 </a:t>
            </a:r>
            <a:r>
              <a:rPr lang="zh-CN" altLang="en-US" smtClean="0"/>
              <a:t>设</a:t>
            </a:r>
            <a:r>
              <a:rPr lang="en-US" altLang="zh-CN" smtClean="0"/>
              <a:t>f:A→B</a:t>
            </a:r>
            <a:r>
              <a:rPr lang="zh-CN" altLang="en-US" smtClean="0"/>
              <a:t>的函数。如果</a:t>
            </a:r>
          </a:p>
          <a:p>
            <a:pPr marL="0" indent="0" eaLnBrk="1" hangingPunct="1">
              <a:lnSpc>
                <a:spcPct val="100000"/>
              </a:lnSpc>
              <a:buFont typeface="Wingdings" panose="05000000000000000000" pitchFamily="2" charset="2"/>
              <a:buNone/>
            </a:pPr>
            <a:r>
              <a:rPr lang="en-US" altLang="zh-CN" smtClean="0">
                <a:solidFill>
                  <a:srgbClr val="0000FF"/>
                </a:solidFill>
                <a:latin typeface="宋体" panose="02010600030101010101" pitchFamily="2" charset="-122"/>
              </a:rPr>
              <a:t>f</a:t>
            </a:r>
            <a:r>
              <a:rPr lang="en-US" altLang="zh-CN" baseline="30000" smtClean="0">
                <a:solidFill>
                  <a:srgbClr val="0000FF"/>
                </a:solidFill>
                <a:latin typeface="宋体" panose="02010600030101010101" pitchFamily="2" charset="-122"/>
              </a:rPr>
              <a:t>-1</a:t>
            </a:r>
            <a:r>
              <a:rPr lang="zh-CN" altLang="en-US" smtClean="0">
                <a:solidFill>
                  <a:srgbClr val="0000FF"/>
                </a:solidFill>
                <a:latin typeface="宋体" panose="02010600030101010101" pitchFamily="2" charset="-122"/>
              </a:rPr>
              <a:t>＝</a:t>
            </a:r>
            <a:r>
              <a:rPr lang="en-US" altLang="zh-CN" smtClean="0">
                <a:solidFill>
                  <a:srgbClr val="0000FF"/>
                </a:solidFill>
                <a:latin typeface="宋体" panose="02010600030101010101" pitchFamily="2" charset="-122"/>
              </a:rPr>
              <a:t>{&lt;y,x&gt;|x</a:t>
            </a:r>
            <a:r>
              <a:rPr lang="en-US" altLang="zh-CN" sz="3200" smtClean="0">
                <a:solidFill>
                  <a:srgbClr val="0000FF"/>
                </a:solidFill>
              </a:rPr>
              <a:t>∈</a:t>
            </a:r>
            <a:r>
              <a:rPr lang="en-US" altLang="zh-CN" smtClean="0">
                <a:solidFill>
                  <a:srgbClr val="0000FF"/>
                </a:solidFill>
                <a:latin typeface="宋体" panose="02010600030101010101" pitchFamily="2" charset="-122"/>
              </a:rPr>
              <a:t>A</a:t>
            </a:r>
            <a:r>
              <a:rPr lang="en-US" altLang="zh-CN" noProof="1" smtClean="0"/>
              <a:t>∧</a:t>
            </a:r>
            <a:r>
              <a:rPr lang="en-US" altLang="zh-CN" smtClean="0">
                <a:solidFill>
                  <a:srgbClr val="0000FF"/>
                </a:solidFill>
                <a:latin typeface="宋体" panose="02010600030101010101" pitchFamily="2" charset="-122"/>
              </a:rPr>
              <a:t>y</a:t>
            </a:r>
            <a:r>
              <a:rPr lang="en-US" altLang="zh-CN" sz="3200" smtClean="0">
                <a:solidFill>
                  <a:srgbClr val="0000FF"/>
                </a:solidFill>
              </a:rPr>
              <a:t>∈B</a:t>
            </a:r>
            <a:r>
              <a:rPr lang="en-US" altLang="zh-CN" noProof="1" smtClean="0"/>
              <a:t>∧</a:t>
            </a:r>
            <a:r>
              <a:rPr lang="en-US" altLang="zh-CN" smtClean="0">
                <a:solidFill>
                  <a:srgbClr val="0000FF"/>
                </a:solidFill>
                <a:latin typeface="宋体" panose="02010600030101010101" pitchFamily="2" charset="-122"/>
              </a:rPr>
              <a:t>&lt;x,y&gt;</a:t>
            </a:r>
            <a:r>
              <a:rPr lang="en-US" altLang="zh-CN" sz="3200" smtClean="0">
                <a:solidFill>
                  <a:srgbClr val="0000FF"/>
                </a:solidFill>
              </a:rPr>
              <a:t>∈</a:t>
            </a:r>
            <a:r>
              <a:rPr lang="en-US" altLang="zh-CN" smtClean="0">
                <a:solidFill>
                  <a:srgbClr val="0000FF"/>
                </a:solidFill>
                <a:latin typeface="宋体" panose="02010600030101010101" pitchFamily="2" charset="-122"/>
              </a:rPr>
              <a:t>f</a:t>
            </a:r>
            <a:r>
              <a:rPr lang="en-US" altLang="zh-CN" noProof="1" smtClean="0">
                <a:solidFill>
                  <a:srgbClr val="0000FF"/>
                </a:solidFill>
                <a:latin typeface="宋体" panose="02010600030101010101" pitchFamily="2" charset="-122"/>
              </a:rPr>
              <a:t>}</a:t>
            </a:r>
            <a:endParaRPr lang="en-US" altLang="zh-CN" smtClean="0">
              <a:solidFill>
                <a:srgbClr val="0000FF"/>
              </a:solidFill>
              <a:latin typeface="宋体" panose="02010600030101010101" pitchFamily="2" charset="-122"/>
            </a:endParaRPr>
          </a:p>
          <a:p>
            <a:pPr marL="0" indent="0" eaLnBrk="1" hangingPunct="1">
              <a:buFont typeface="Wingdings" panose="05000000000000000000" pitchFamily="2" charset="2"/>
              <a:buNone/>
            </a:pPr>
            <a:r>
              <a:rPr lang="zh-CN" altLang="en-US" smtClean="0">
                <a:latin typeface="宋体" panose="02010600030101010101" pitchFamily="2" charset="-122"/>
              </a:rPr>
              <a:t>是从</a:t>
            </a:r>
            <a:r>
              <a:rPr lang="en-US" altLang="zh-CN" smtClean="0">
                <a:latin typeface="宋体" panose="02010600030101010101" pitchFamily="2" charset="-122"/>
              </a:rPr>
              <a:t>B</a:t>
            </a:r>
            <a:r>
              <a:rPr lang="zh-CN" altLang="en-US" smtClean="0">
                <a:latin typeface="宋体" panose="02010600030101010101" pitchFamily="2" charset="-122"/>
              </a:rPr>
              <a:t>到</a:t>
            </a:r>
            <a:r>
              <a:rPr lang="en-US" altLang="zh-CN" smtClean="0">
                <a:latin typeface="宋体" panose="02010600030101010101" pitchFamily="2" charset="-122"/>
              </a:rPr>
              <a:t>A</a:t>
            </a:r>
            <a:r>
              <a:rPr lang="zh-CN" altLang="en-US" smtClean="0">
                <a:latin typeface="宋体" panose="02010600030101010101" pitchFamily="2" charset="-122"/>
              </a:rPr>
              <a:t>的函数，则称</a:t>
            </a:r>
            <a:r>
              <a:rPr lang="en-US" altLang="zh-CN" smtClean="0">
                <a:latin typeface="宋体" panose="02010600030101010101" pitchFamily="2" charset="-122"/>
              </a:rPr>
              <a:t>f</a:t>
            </a:r>
            <a:r>
              <a:rPr lang="en-US" altLang="zh-CN" baseline="30000" smtClean="0">
                <a:latin typeface="宋体" panose="02010600030101010101" pitchFamily="2" charset="-122"/>
              </a:rPr>
              <a:t>-1</a:t>
            </a:r>
            <a:r>
              <a:rPr lang="zh-CN" altLang="en-US" smtClean="0">
                <a:latin typeface="宋体" panose="02010600030101010101" pitchFamily="2" charset="-122"/>
              </a:rPr>
              <a:t>：</a:t>
            </a:r>
            <a:r>
              <a:rPr lang="en-US" altLang="zh-CN" smtClean="0">
                <a:latin typeface="宋体" panose="02010600030101010101" pitchFamily="2" charset="-122"/>
              </a:rPr>
              <a:t>B</a:t>
            </a:r>
            <a:r>
              <a:rPr lang="en-US" altLang="zh-CN" smtClean="0"/>
              <a:t>→A</a:t>
            </a:r>
            <a:r>
              <a:rPr lang="zh-CN" altLang="en-US" smtClean="0">
                <a:latin typeface="宋体" panose="02010600030101010101" pitchFamily="2" charset="-122"/>
              </a:rPr>
              <a:t>的</a:t>
            </a:r>
            <a:r>
              <a:rPr lang="zh-CN" altLang="en-US" smtClean="0">
                <a:solidFill>
                  <a:srgbClr val="FF0000"/>
                </a:solidFill>
                <a:latin typeface="宋体" panose="02010600030101010101" pitchFamily="2" charset="-122"/>
              </a:rPr>
              <a:t>逆函数。</a:t>
            </a:r>
            <a:endParaRPr lang="zh-CN" altLang="en-US" smtClean="0">
              <a:latin typeface="宋体" panose="02010600030101010101" pitchFamily="2" charset="-122"/>
            </a:endParaRPr>
          </a:p>
          <a:p>
            <a:pPr marL="0" indent="0" eaLnBrk="1" hangingPunct="1">
              <a:buFont typeface="Wingdings" panose="05000000000000000000" pitchFamily="2" charset="2"/>
              <a:buNone/>
            </a:pPr>
            <a:endParaRPr lang="zh-CN" altLang="en-US" smtClean="0"/>
          </a:p>
          <a:p>
            <a:pPr marL="0" indent="0" eaLnBrk="1" hangingPunct="1">
              <a:buFont typeface="Wingdings" panose="05000000000000000000" pitchFamily="2" charset="2"/>
              <a:buNone/>
            </a:pPr>
            <a:r>
              <a:rPr lang="zh-CN" altLang="en-US" smtClean="0"/>
              <a:t>由定义</a:t>
            </a:r>
            <a:r>
              <a:rPr lang="es-ES" altLang="zh-CN" smtClean="0"/>
              <a:t>8.3.2</a:t>
            </a:r>
            <a:r>
              <a:rPr lang="zh-CN" altLang="es-ES" smtClean="0"/>
              <a:t>可以看出，</a:t>
            </a:r>
            <a:r>
              <a:rPr lang="zh-CN" altLang="es-ES" smtClean="0">
                <a:solidFill>
                  <a:srgbClr val="0000CC"/>
                </a:solidFill>
              </a:rPr>
              <a:t>一个函数的逆运算也是函数。即</a:t>
            </a:r>
            <a:r>
              <a:rPr lang="zh-CN" altLang="en-US" smtClean="0">
                <a:solidFill>
                  <a:srgbClr val="0000CC"/>
                </a:solidFill>
              </a:rPr>
              <a:t>逆函数</a:t>
            </a:r>
            <a:r>
              <a:rPr lang="es-ES" altLang="zh-CN" smtClean="0">
                <a:solidFill>
                  <a:srgbClr val="0000CC"/>
                </a:solidFill>
              </a:rPr>
              <a:t>f</a:t>
            </a:r>
            <a:r>
              <a:rPr lang="es-ES" altLang="zh-CN" baseline="30000" smtClean="0">
                <a:solidFill>
                  <a:srgbClr val="0000CC"/>
                </a:solidFill>
              </a:rPr>
              <a:t>-1</a:t>
            </a:r>
            <a:r>
              <a:rPr lang="zh-CN" altLang="es-ES" smtClean="0">
                <a:solidFill>
                  <a:srgbClr val="0000CC"/>
                </a:solidFill>
              </a:rPr>
              <a:t>存在当且仅当</a:t>
            </a:r>
            <a:r>
              <a:rPr lang="en-US" altLang="zh-CN" smtClean="0">
                <a:solidFill>
                  <a:srgbClr val="0000CC"/>
                </a:solidFill>
              </a:rPr>
              <a:t>f</a:t>
            </a:r>
            <a:r>
              <a:rPr lang="zh-CN" altLang="en-US" smtClean="0">
                <a:solidFill>
                  <a:srgbClr val="0000CC"/>
                </a:solidFill>
              </a:rPr>
              <a:t>是双射</a:t>
            </a:r>
            <a:r>
              <a:rPr lang="zh-CN" altLang="es-ES" smtClean="0">
                <a:solidFill>
                  <a:srgbClr val="0000CC"/>
                </a:solidFill>
              </a:rPr>
              <a:t>。</a:t>
            </a:r>
            <a:endParaRPr lang="zh-CN" altLang="en-US" smtClean="0">
              <a:solidFill>
                <a:srgbClr val="0000CC"/>
              </a:solidFill>
            </a:endParaRPr>
          </a:p>
        </p:txBody>
      </p:sp>
      <p:grpSp>
        <p:nvGrpSpPr>
          <p:cNvPr id="2" name="Group 4"/>
          <p:cNvGrpSpPr>
            <a:grpSpLocks/>
          </p:cNvGrpSpPr>
          <p:nvPr/>
        </p:nvGrpSpPr>
        <p:grpSpPr bwMode="auto">
          <a:xfrm>
            <a:off x="1187450" y="3141663"/>
            <a:ext cx="1096963" cy="3417887"/>
            <a:chOff x="2380" y="1002"/>
            <a:chExt cx="691" cy="2154"/>
          </a:xfrm>
        </p:grpSpPr>
        <p:sp>
          <p:nvSpPr>
            <p:cNvPr id="55397" name="Line 5"/>
            <p:cNvSpPr>
              <a:spLocks noChangeShapeType="1"/>
            </p:cNvSpPr>
            <p:nvPr/>
          </p:nvSpPr>
          <p:spPr bwMode="auto">
            <a:xfrm>
              <a:off x="2572" y="1596"/>
              <a:ext cx="277" cy="0"/>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5398" name="Line 6"/>
            <p:cNvSpPr>
              <a:spLocks noChangeShapeType="1"/>
            </p:cNvSpPr>
            <p:nvPr/>
          </p:nvSpPr>
          <p:spPr bwMode="auto">
            <a:xfrm flipV="1">
              <a:off x="2572" y="1632"/>
              <a:ext cx="276" cy="248"/>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5399" name="Line 7"/>
            <p:cNvSpPr>
              <a:spLocks noChangeShapeType="1"/>
            </p:cNvSpPr>
            <p:nvPr/>
          </p:nvSpPr>
          <p:spPr bwMode="auto">
            <a:xfrm>
              <a:off x="2572" y="2205"/>
              <a:ext cx="276" cy="485"/>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5400" name="Line 8"/>
            <p:cNvSpPr>
              <a:spLocks noChangeShapeType="1"/>
            </p:cNvSpPr>
            <p:nvPr/>
          </p:nvSpPr>
          <p:spPr bwMode="auto">
            <a:xfrm flipV="1">
              <a:off x="2572" y="2722"/>
              <a:ext cx="276" cy="322"/>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5401" name="Oval 9"/>
            <p:cNvSpPr>
              <a:spLocks noChangeArrowheads="1"/>
            </p:cNvSpPr>
            <p:nvPr/>
          </p:nvSpPr>
          <p:spPr bwMode="auto">
            <a:xfrm>
              <a:off x="2515" y="156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5402" name="Text Box 10"/>
            <p:cNvSpPr txBox="1">
              <a:spLocks noChangeArrowheads="1"/>
            </p:cNvSpPr>
            <p:nvPr/>
          </p:nvSpPr>
          <p:spPr bwMode="auto">
            <a:xfrm>
              <a:off x="2476" y="1152"/>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A</a:t>
              </a:r>
            </a:p>
          </p:txBody>
        </p:sp>
        <p:sp>
          <p:nvSpPr>
            <p:cNvPr id="55403" name="Oval 11"/>
            <p:cNvSpPr>
              <a:spLocks noChangeArrowheads="1"/>
            </p:cNvSpPr>
            <p:nvPr/>
          </p:nvSpPr>
          <p:spPr bwMode="auto">
            <a:xfrm>
              <a:off x="2515" y="1856"/>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5404" name="Oval 12"/>
            <p:cNvSpPr>
              <a:spLocks noChangeArrowheads="1"/>
            </p:cNvSpPr>
            <p:nvPr/>
          </p:nvSpPr>
          <p:spPr bwMode="auto">
            <a:xfrm>
              <a:off x="2515" y="2148"/>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5405" name="Oval 13"/>
            <p:cNvSpPr>
              <a:spLocks noChangeArrowheads="1"/>
            </p:cNvSpPr>
            <p:nvPr/>
          </p:nvSpPr>
          <p:spPr bwMode="auto">
            <a:xfrm>
              <a:off x="2515" y="2440"/>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5406" name="Oval 14"/>
            <p:cNvSpPr>
              <a:spLocks noChangeArrowheads="1"/>
            </p:cNvSpPr>
            <p:nvPr/>
          </p:nvSpPr>
          <p:spPr bwMode="auto">
            <a:xfrm>
              <a:off x="2515" y="2732"/>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5407" name="Oval 15"/>
            <p:cNvSpPr>
              <a:spLocks noChangeArrowheads="1"/>
            </p:cNvSpPr>
            <p:nvPr/>
          </p:nvSpPr>
          <p:spPr bwMode="auto">
            <a:xfrm>
              <a:off x="2515" y="302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5408" name="Text Box 16"/>
            <p:cNvSpPr txBox="1">
              <a:spLocks noChangeArrowheads="1"/>
            </p:cNvSpPr>
            <p:nvPr/>
          </p:nvSpPr>
          <p:spPr bwMode="auto">
            <a:xfrm>
              <a:off x="2380" y="1386"/>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1</a:t>
              </a:r>
            </a:p>
          </p:txBody>
        </p:sp>
        <p:sp>
          <p:nvSpPr>
            <p:cNvPr id="55409" name="Text Box 17"/>
            <p:cNvSpPr txBox="1">
              <a:spLocks noChangeArrowheads="1"/>
            </p:cNvSpPr>
            <p:nvPr/>
          </p:nvSpPr>
          <p:spPr bwMode="auto">
            <a:xfrm>
              <a:off x="2380" y="1683"/>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2</a:t>
              </a:r>
            </a:p>
          </p:txBody>
        </p:sp>
        <p:sp>
          <p:nvSpPr>
            <p:cNvPr id="55410" name="Text Box 18"/>
            <p:cNvSpPr txBox="1">
              <a:spLocks noChangeArrowheads="1"/>
            </p:cNvSpPr>
            <p:nvPr/>
          </p:nvSpPr>
          <p:spPr bwMode="auto">
            <a:xfrm>
              <a:off x="2380" y="1983"/>
              <a:ext cx="136"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3</a:t>
              </a:r>
            </a:p>
          </p:txBody>
        </p:sp>
        <p:sp>
          <p:nvSpPr>
            <p:cNvPr id="55411" name="Text Box 19"/>
            <p:cNvSpPr txBox="1">
              <a:spLocks noChangeArrowheads="1"/>
            </p:cNvSpPr>
            <p:nvPr/>
          </p:nvSpPr>
          <p:spPr bwMode="auto">
            <a:xfrm>
              <a:off x="2380" y="2282"/>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4</a:t>
              </a:r>
            </a:p>
          </p:txBody>
        </p:sp>
        <p:sp>
          <p:nvSpPr>
            <p:cNvPr id="55412" name="Text Box 20"/>
            <p:cNvSpPr txBox="1">
              <a:spLocks noChangeArrowheads="1"/>
            </p:cNvSpPr>
            <p:nvPr/>
          </p:nvSpPr>
          <p:spPr bwMode="auto">
            <a:xfrm>
              <a:off x="2380" y="2581"/>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5</a:t>
              </a:r>
            </a:p>
          </p:txBody>
        </p:sp>
        <p:sp>
          <p:nvSpPr>
            <p:cNvPr id="55413" name="Text Box 21"/>
            <p:cNvSpPr txBox="1">
              <a:spLocks noChangeArrowheads="1"/>
            </p:cNvSpPr>
            <p:nvPr/>
          </p:nvSpPr>
          <p:spPr bwMode="auto">
            <a:xfrm>
              <a:off x="2380" y="2880"/>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6</a:t>
              </a:r>
            </a:p>
          </p:txBody>
        </p:sp>
        <p:sp>
          <p:nvSpPr>
            <p:cNvPr id="55414" name="Oval 22"/>
            <p:cNvSpPr>
              <a:spLocks noChangeArrowheads="1"/>
            </p:cNvSpPr>
            <p:nvPr/>
          </p:nvSpPr>
          <p:spPr bwMode="auto">
            <a:xfrm>
              <a:off x="2842" y="156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5415" name="Oval 23"/>
            <p:cNvSpPr>
              <a:spLocks noChangeArrowheads="1"/>
            </p:cNvSpPr>
            <p:nvPr/>
          </p:nvSpPr>
          <p:spPr bwMode="auto">
            <a:xfrm>
              <a:off x="2842" y="1929"/>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5416" name="Oval 24"/>
            <p:cNvSpPr>
              <a:spLocks noChangeArrowheads="1"/>
            </p:cNvSpPr>
            <p:nvPr/>
          </p:nvSpPr>
          <p:spPr bwMode="auto">
            <a:xfrm>
              <a:off x="2842" y="229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5417" name="Oval 25"/>
            <p:cNvSpPr>
              <a:spLocks noChangeArrowheads="1"/>
            </p:cNvSpPr>
            <p:nvPr/>
          </p:nvSpPr>
          <p:spPr bwMode="auto">
            <a:xfrm>
              <a:off x="2842" y="2659"/>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5418" name="Oval 26"/>
            <p:cNvSpPr>
              <a:spLocks noChangeArrowheads="1"/>
            </p:cNvSpPr>
            <p:nvPr/>
          </p:nvSpPr>
          <p:spPr bwMode="auto">
            <a:xfrm>
              <a:off x="2842" y="302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5419" name="Text Box 27"/>
            <p:cNvSpPr txBox="1">
              <a:spLocks noChangeArrowheads="1"/>
            </p:cNvSpPr>
            <p:nvPr/>
          </p:nvSpPr>
          <p:spPr bwMode="auto">
            <a:xfrm>
              <a:off x="2935" y="1386"/>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a</a:t>
              </a:r>
            </a:p>
          </p:txBody>
        </p:sp>
        <p:sp>
          <p:nvSpPr>
            <p:cNvPr id="55420" name="Text Box 28"/>
            <p:cNvSpPr txBox="1">
              <a:spLocks noChangeArrowheads="1"/>
            </p:cNvSpPr>
            <p:nvPr/>
          </p:nvSpPr>
          <p:spPr bwMode="auto">
            <a:xfrm>
              <a:off x="2935" y="1758"/>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b</a:t>
              </a:r>
            </a:p>
          </p:txBody>
        </p:sp>
        <p:sp>
          <p:nvSpPr>
            <p:cNvPr id="55421" name="Text Box 29"/>
            <p:cNvSpPr txBox="1">
              <a:spLocks noChangeArrowheads="1"/>
            </p:cNvSpPr>
            <p:nvPr/>
          </p:nvSpPr>
          <p:spPr bwMode="auto">
            <a:xfrm>
              <a:off x="2935" y="2134"/>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c</a:t>
              </a:r>
            </a:p>
          </p:txBody>
        </p:sp>
        <p:sp>
          <p:nvSpPr>
            <p:cNvPr id="55422" name="Text Box 30"/>
            <p:cNvSpPr txBox="1">
              <a:spLocks noChangeArrowheads="1"/>
            </p:cNvSpPr>
            <p:nvPr/>
          </p:nvSpPr>
          <p:spPr bwMode="auto">
            <a:xfrm>
              <a:off x="2935" y="2506"/>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d</a:t>
              </a:r>
            </a:p>
          </p:txBody>
        </p:sp>
        <p:sp>
          <p:nvSpPr>
            <p:cNvPr id="55423" name="Text Box 31"/>
            <p:cNvSpPr txBox="1">
              <a:spLocks noChangeArrowheads="1"/>
            </p:cNvSpPr>
            <p:nvPr/>
          </p:nvSpPr>
          <p:spPr bwMode="auto">
            <a:xfrm>
              <a:off x="2935" y="2880"/>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e</a:t>
              </a:r>
            </a:p>
          </p:txBody>
        </p:sp>
        <p:sp>
          <p:nvSpPr>
            <p:cNvPr id="55424" name="Text Box 32"/>
            <p:cNvSpPr txBox="1">
              <a:spLocks noChangeArrowheads="1"/>
            </p:cNvSpPr>
            <p:nvPr/>
          </p:nvSpPr>
          <p:spPr bwMode="auto">
            <a:xfrm>
              <a:off x="2868" y="1152"/>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B</a:t>
              </a:r>
            </a:p>
          </p:txBody>
        </p:sp>
        <p:sp>
          <p:nvSpPr>
            <p:cNvPr id="55425" name="Text Box 33"/>
            <p:cNvSpPr txBox="1">
              <a:spLocks noChangeArrowheads="1"/>
            </p:cNvSpPr>
            <p:nvPr/>
          </p:nvSpPr>
          <p:spPr bwMode="auto">
            <a:xfrm>
              <a:off x="2620" y="1002"/>
              <a:ext cx="184"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f</a:t>
              </a:r>
              <a:r>
                <a:rPr kumimoji="1" lang="en-US" altLang="zh-CN" sz="2400" baseline="-25000">
                  <a:solidFill>
                    <a:schemeClr val="tx1"/>
                  </a:solidFill>
                  <a:latin typeface="宋体" panose="02010600030101010101" pitchFamily="2" charset="-122"/>
                  <a:ea typeface="宋体" panose="02010600030101010101" pitchFamily="2" charset="-122"/>
                  <a:sym typeface="Symbol" panose="05050102010706020507" pitchFamily="18" charset="2"/>
                </a:rPr>
                <a:t>3</a:t>
              </a:r>
            </a:p>
          </p:txBody>
        </p:sp>
        <p:sp>
          <p:nvSpPr>
            <p:cNvPr id="55426" name="Line 34"/>
            <p:cNvSpPr>
              <a:spLocks noChangeShapeType="1"/>
            </p:cNvSpPr>
            <p:nvPr/>
          </p:nvSpPr>
          <p:spPr bwMode="auto">
            <a:xfrm>
              <a:off x="2580" y="1341"/>
              <a:ext cx="276" cy="0"/>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5427" name="Line 35"/>
            <p:cNvSpPr>
              <a:spLocks noChangeShapeType="1"/>
            </p:cNvSpPr>
            <p:nvPr/>
          </p:nvSpPr>
          <p:spPr bwMode="auto">
            <a:xfrm>
              <a:off x="2576" y="2498"/>
              <a:ext cx="276" cy="547"/>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5428" name="Line 36"/>
            <p:cNvSpPr>
              <a:spLocks noChangeShapeType="1"/>
            </p:cNvSpPr>
            <p:nvPr/>
          </p:nvSpPr>
          <p:spPr bwMode="auto">
            <a:xfrm flipV="1">
              <a:off x="2586" y="2351"/>
              <a:ext cx="276" cy="397"/>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3" name="Group 37"/>
          <p:cNvGrpSpPr>
            <a:grpSpLocks/>
          </p:cNvGrpSpPr>
          <p:nvPr/>
        </p:nvGrpSpPr>
        <p:grpSpPr bwMode="auto">
          <a:xfrm>
            <a:off x="3078163" y="3141663"/>
            <a:ext cx="1096962" cy="3417887"/>
            <a:chOff x="3235" y="1002"/>
            <a:chExt cx="691" cy="2154"/>
          </a:xfrm>
        </p:grpSpPr>
        <p:sp>
          <p:nvSpPr>
            <p:cNvPr id="55366" name="Line 38"/>
            <p:cNvSpPr>
              <a:spLocks noChangeShapeType="1"/>
            </p:cNvSpPr>
            <p:nvPr/>
          </p:nvSpPr>
          <p:spPr bwMode="auto">
            <a:xfrm>
              <a:off x="3427" y="1596"/>
              <a:ext cx="276" cy="0"/>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5367" name="Line 39"/>
            <p:cNvSpPr>
              <a:spLocks noChangeShapeType="1"/>
            </p:cNvSpPr>
            <p:nvPr/>
          </p:nvSpPr>
          <p:spPr bwMode="auto">
            <a:xfrm>
              <a:off x="3427" y="1988"/>
              <a:ext cx="283" cy="469"/>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5368" name="Line 40"/>
            <p:cNvSpPr>
              <a:spLocks noChangeShapeType="1"/>
            </p:cNvSpPr>
            <p:nvPr/>
          </p:nvSpPr>
          <p:spPr bwMode="auto">
            <a:xfrm flipV="1">
              <a:off x="3429" y="2199"/>
              <a:ext cx="272" cy="478"/>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5369" name="Line 41"/>
            <p:cNvSpPr>
              <a:spLocks noChangeShapeType="1"/>
            </p:cNvSpPr>
            <p:nvPr/>
          </p:nvSpPr>
          <p:spPr bwMode="auto">
            <a:xfrm>
              <a:off x="3427" y="2352"/>
              <a:ext cx="276" cy="703"/>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5370" name="Line 42"/>
            <p:cNvSpPr>
              <a:spLocks noChangeShapeType="1"/>
            </p:cNvSpPr>
            <p:nvPr/>
          </p:nvSpPr>
          <p:spPr bwMode="auto">
            <a:xfrm flipV="1">
              <a:off x="3427" y="2776"/>
              <a:ext cx="276" cy="277"/>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5371" name="Oval 43"/>
            <p:cNvSpPr>
              <a:spLocks noChangeArrowheads="1"/>
            </p:cNvSpPr>
            <p:nvPr/>
          </p:nvSpPr>
          <p:spPr bwMode="auto">
            <a:xfrm>
              <a:off x="3370" y="156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5372" name="Text Box 44"/>
            <p:cNvSpPr txBox="1">
              <a:spLocks noChangeArrowheads="1"/>
            </p:cNvSpPr>
            <p:nvPr/>
          </p:nvSpPr>
          <p:spPr bwMode="auto">
            <a:xfrm>
              <a:off x="3331" y="1152"/>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A</a:t>
              </a:r>
            </a:p>
          </p:txBody>
        </p:sp>
        <p:sp>
          <p:nvSpPr>
            <p:cNvPr id="55373" name="Oval 45"/>
            <p:cNvSpPr>
              <a:spLocks noChangeArrowheads="1"/>
            </p:cNvSpPr>
            <p:nvPr/>
          </p:nvSpPr>
          <p:spPr bwMode="auto">
            <a:xfrm>
              <a:off x="3370" y="1929"/>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5374" name="Oval 46"/>
            <p:cNvSpPr>
              <a:spLocks noChangeArrowheads="1"/>
            </p:cNvSpPr>
            <p:nvPr/>
          </p:nvSpPr>
          <p:spPr bwMode="auto">
            <a:xfrm>
              <a:off x="3370" y="229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5375" name="Oval 47"/>
            <p:cNvSpPr>
              <a:spLocks noChangeArrowheads="1"/>
            </p:cNvSpPr>
            <p:nvPr/>
          </p:nvSpPr>
          <p:spPr bwMode="auto">
            <a:xfrm>
              <a:off x="3370" y="2659"/>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5376" name="Oval 48"/>
            <p:cNvSpPr>
              <a:spLocks noChangeArrowheads="1"/>
            </p:cNvSpPr>
            <p:nvPr/>
          </p:nvSpPr>
          <p:spPr bwMode="auto">
            <a:xfrm>
              <a:off x="3697" y="2732"/>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5377" name="Oval 49"/>
            <p:cNvSpPr>
              <a:spLocks noChangeArrowheads="1"/>
            </p:cNvSpPr>
            <p:nvPr/>
          </p:nvSpPr>
          <p:spPr bwMode="auto">
            <a:xfrm>
              <a:off x="3370" y="302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5378" name="Text Box 50"/>
            <p:cNvSpPr txBox="1">
              <a:spLocks noChangeArrowheads="1"/>
            </p:cNvSpPr>
            <p:nvPr/>
          </p:nvSpPr>
          <p:spPr bwMode="auto">
            <a:xfrm>
              <a:off x="3235" y="1386"/>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1</a:t>
              </a:r>
            </a:p>
          </p:txBody>
        </p:sp>
        <p:sp>
          <p:nvSpPr>
            <p:cNvPr id="55379" name="Text Box 51"/>
            <p:cNvSpPr txBox="1">
              <a:spLocks noChangeArrowheads="1"/>
            </p:cNvSpPr>
            <p:nvPr/>
          </p:nvSpPr>
          <p:spPr bwMode="auto">
            <a:xfrm>
              <a:off x="3235" y="1758"/>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2</a:t>
              </a:r>
            </a:p>
          </p:txBody>
        </p:sp>
        <p:sp>
          <p:nvSpPr>
            <p:cNvPr id="55380" name="Text Box 52"/>
            <p:cNvSpPr txBox="1">
              <a:spLocks noChangeArrowheads="1"/>
            </p:cNvSpPr>
            <p:nvPr/>
          </p:nvSpPr>
          <p:spPr bwMode="auto">
            <a:xfrm>
              <a:off x="3235" y="2134"/>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3</a:t>
              </a:r>
            </a:p>
          </p:txBody>
        </p:sp>
        <p:sp>
          <p:nvSpPr>
            <p:cNvPr id="55381" name="Text Box 53"/>
            <p:cNvSpPr txBox="1">
              <a:spLocks noChangeArrowheads="1"/>
            </p:cNvSpPr>
            <p:nvPr/>
          </p:nvSpPr>
          <p:spPr bwMode="auto">
            <a:xfrm>
              <a:off x="3235" y="2506"/>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4</a:t>
              </a:r>
            </a:p>
          </p:txBody>
        </p:sp>
        <p:sp>
          <p:nvSpPr>
            <p:cNvPr id="55382" name="Text Box 54"/>
            <p:cNvSpPr txBox="1">
              <a:spLocks noChangeArrowheads="1"/>
            </p:cNvSpPr>
            <p:nvPr/>
          </p:nvSpPr>
          <p:spPr bwMode="auto">
            <a:xfrm>
              <a:off x="3235" y="2880"/>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5</a:t>
              </a:r>
            </a:p>
          </p:txBody>
        </p:sp>
        <p:sp>
          <p:nvSpPr>
            <p:cNvPr id="55383" name="Text Box 55"/>
            <p:cNvSpPr txBox="1">
              <a:spLocks noChangeArrowheads="1"/>
            </p:cNvSpPr>
            <p:nvPr/>
          </p:nvSpPr>
          <p:spPr bwMode="auto">
            <a:xfrm>
              <a:off x="3790" y="2581"/>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e</a:t>
              </a:r>
            </a:p>
          </p:txBody>
        </p:sp>
        <p:sp>
          <p:nvSpPr>
            <p:cNvPr id="55384" name="Oval 56"/>
            <p:cNvSpPr>
              <a:spLocks noChangeArrowheads="1"/>
            </p:cNvSpPr>
            <p:nvPr/>
          </p:nvSpPr>
          <p:spPr bwMode="auto">
            <a:xfrm>
              <a:off x="3697" y="156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5385" name="Oval 57"/>
            <p:cNvSpPr>
              <a:spLocks noChangeArrowheads="1"/>
            </p:cNvSpPr>
            <p:nvPr/>
          </p:nvSpPr>
          <p:spPr bwMode="auto">
            <a:xfrm>
              <a:off x="3697" y="1856"/>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5386" name="Oval 58"/>
            <p:cNvSpPr>
              <a:spLocks noChangeArrowheads="1"/>
            </p:cNvSpPr>
            <p:nvPr/>
          </p:nvSpPr>
          <p:spPr bwMode="auto">
            <a:xfrm>
              <a:off x="3697" y="2148"/>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5387" name="Oval 59"/>
            <p:cNvSpPr>
              <a:spLocks noChangeArrowheads="1"/>
            </p:cNvSpPr>
            <p:nvPr/>
          </p:nvSpPr>
          <p:spPr bwMode="auto">
            <a:xfrm>
              <a:off x="3697" y="2440"/>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5388" name="Oval 60"/>
            <p:cNvSpPr>
              <a:spLocks noChangeArrowheads="1"/>
            </p:cNvSpPr>
            <p:nvPr/>
          </p:nvSpPr>
          <p:spPr bwMode="auto">
            <a:xfrm>
              <a:off x="3697" y="302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5389" name="Text Box 61"/>
            <p:cNvSpPr txBox="1">
              <a:spLocks noChangeArrowheads="1"/>
            </p:cNvSpPr>
            <p:nvPr/>
          </p:nvSpPr>
          <p:spPr bwMode="auto">
            <a:xfrm>
              <a:off x="3790" y="1386"/>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a</a:t>
              </a:r>
            </a:p>
          </p:txBody>
        </p:sp>
        <p:sp>
          <p:nvSpPr>
            <p:cNvPr id="55390" name="Text Box 62"/>
            <p:cNvSpPr txBox="1">
              <a:spLocks noChangeArrowheads="1"/>
            </p:cNvSpPr>
            <p:nvPr/>
          </p:nvSpPr>
          <p:spPr bwMode="auto">
            <a:xfrm>
              <a:off x="3790" y="1683"/>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b</a:t>
              </a:r>
            </a:p>
          </p:txBody>
        </p:sp>
        <p:sp>
          <p:nvSpPr>
            <p:cNvPr id="55391" name="Text Box 63"/>
            <p:cNvSpPr txBox="1">
              <a:spLocks noChangeArrowheads="1"/>
            </p:cNvSpPr>
            <p:nvPr/>
          </p:nvSpPr>
          <p:spPr bwMode="auto">
            <a:xfrm>
              <a:off x="3790" y="1983"/>
              <a:ext cx="136"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c</a:t>
              </a:r>
            </a:p>
          </p:txBody>
        </p:sp>
        <p:sp>
          <p:nvSpPr>
            <p:cNvPr id="55392" name="Text Box 64"/>
            <p:cNvSpPr txBox="1">
              <a:spLocks noChangeArrowheads="1"/>
            </p:cNvSpPr>
            <p:nvPr/>
          </p:nvSpPr>
          <p:spPr bwMode="auto">
            <a:xfrm>
              <a:off x="3790" y="2282"/>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d</a:t>
              </a:r>
            </a:p>
          </p:txBody>
        </p:sp>
        <p:sp>
          <p:nvSpPr>
            <p:cNvPr id="55393" name="Text Box 65"/>
            <p:cNvSpPr txBox="1">
              <a:spLocks noChangeArrowheads="1"/>
            </p:cNvSpPr>
            <p:nvPr/>
          </p:nvSpPr>
          <p:spPr bwMode="auto">
            <a:xfrm>
              <a:off x="3790" y="2880"/>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f</a:t>
              </a:r>
            </a:p>
          </p:txBody>
        </p:sp>
        <p:sp>
          <p:nvSpPr>
            <p:cNvPr id="55394" name="Text Box 66"/>
            <p:cNvSpPr txBox="1">
              <a:spLocks noChangeArrowheads="1"/>
            </p:cNvSpPr>
            <p:nvPr/>
          </p:nvSpPr>
          <p:spPr bwMode="auto">
            <a:xfrm>
              <a:off x="3723" y="1152"/>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B</a:t>
              </a:r>
            </a:p>
          </p:txBody>
        </p:sp>
        <p:sp>
          <p:nvSpPr>
            <p:cNvPr id="55395" name="Text Box 67"/>
            <p:cNvSpPr txBox="1">
              <a:spLocks noChangeArrowheads="1"/>
            </p:cNvSpPr>
            <p:nvPr/>
          </p:nvSpPr>
          <p:spPr bwMode="auto">
            <a:xfrm>
              <a:off x="3475" y="1002"/>
              <a:ext cx="184"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f</a:t>
              </a:r>
              <a:r>
                <a:rPr kumimoji="1" lang="en-US" altLang="zh-CN" sz="2400" baseline="-25000">
                  <a:solidFill>
                    <a:schemeClr val="tx1"/>
                  </a:solidFill>
                  <a:latin typeface="宋体" panose="02010600030101010101" pitchFamily="2" charset="-122"/>
                  <a:ea typeface="宋体" panose="02010600030101010101" pitchFamily="2" charset="-122"/>
                  <a:sym typeface="Symbol" panose="05050102010706020507" pitchFamily="18" charset="2"/>
                </a:rPr>
                <a:t>4</a:t>
              </a:r>
            </a:p>
          </p:txBody>
        </p:sp>
        <p:sp>
          <p:nvSpPr>
            <p:cNvPr id="55396" name="Line 68"/>
            <p:cNvSpPr>
              <a:spLocks noChangeShapeType="1"/>
            </p:cNvSpPr>
            <p:nvPr/>
          </p:nvSpPr>
          <p:spPr bwMode="auto">
            <a:xfrm>
              <a:off x="3435" y="1341"/>
              <a:ext cx="276" cy="0"/>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4" name="Group 69"/>
          <p:cNvGrpSpPr>
            <a:grpSpLocks/>
          </p:cNvGrpSpPr>
          <p:nvPr/>
        </p:nvGrpSpPr>
        <p:grpSpPr bwMode="auto">
          <a:xfrm>
            <a:off x="4968875" y="3141663"/>
            <a:ext cx="1096963" cy="3417887"/>
            <a:chOff x="4089" y="1002"/>
            <a:chExt cx="691" cy="2154"/>
          </a:xfrm>
        </p:grpSpPr>
        <p:sp>
          <p:nvSpPr>
            <p:cNvPr id="55334" name="Line 70"/>
            <p:cNvSpPr>
              <a:spLocks noChangeShapeType="1"/>
            </p:cNvSpPr>
            <p:nvPr/>
          </p:nvSpPr>
          <p:spPr bwMode="auto">
            <a:xfrm>
              <a:off x="4281" y="1602"/>
              <a:ext cx="276" cy="0"/>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5335" name="Line 71"/>
            <p:cNvSpPr>
              <a:spLocks noChangeShapeType="1"/>
            </p:cNvSpPr>
            <p:nvPr/>
          </p:nvSpPr>
          <p:spPr bwMode="auto">
            <a:xfrm flipV="1">
              <a:off x="4281" y="1632"/>
              <a:ext cx="276" cy="248"/>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5336" name="Line 72"/>
            <p:cNvSpPr>
              <a:spLocks noChangeShapeType="1"/>
            </p:cNvSpPr>
            <p:nvPr/>
          </p:nvSpPr>
          <p:spPr bwMode="auto">
            <a:xfrm>
              <a:off x="4281" y="2187"/>
              <a:ext cx="276" cy="485"/>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5337" name="Line 73"/>
            <p:cNvSpPr>
              <a:spLocks noChangeShapeType="1"/>
            </p:cNvSpPr>
            <p:nvPr/>
          </p:nvSpPr>
          <p:spPr bwMode="auto">
            <a:xfrm flipV="1">
              <a:off x="4281" y="1968"/>
              <a:ext cx="279" cy="528"/>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5338" name="Line 74"/>
            <p:cNvSpPr>
              <a:spLocks noChangeShapeType="1"/>
            </p:cNvSpPr>
            <p:nvPr/>
          </p:nvSpPr>
          <p:spPr bwMode="auto">
            <a:xfrm flipV="1">
              <a:off x="4281" y="3063"/>
              <a:ext cx="276" cy="0"/>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5339" name="Oval 75"/>
            <p:cNvSpPr>
              <a:spLocks noChangeArrowheads="1"/>
            </p:cNvSpPr>
            <p:nvPr/>
          </p:nvSpPr>
          <p:spPr bwMode="auto">
            <a:xfrm>
              <a:off x="4224" y="156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5340" name="Text Box 76"/>
            <p:cNvSpPr txBox="1">
              <a:spLocks noChangeArrowheads="1"/>
            </p:cNvSpPr>
            <p:nvPr/>
          </p:nvSpPr>
          <p:spPr bwMode="auto">
            <a:xfrm>
              <a:off x="4185" y="1152"/>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A</a:t>
              </a:r>
            </a:p>
          </p:txBody>
        </p:sp>
        <p:sp>
          <p:nvSpPr>
            <p:cNvPr id="55341" name="Oval 77"/>
            <p:cNvSpPr>
              <a:spLocks noChangeArrowheads="1"/>
            </p:cNvSpPr>
            <p:nvPr/>
          </p:nvSpPr>
          <p:spPr bwMode="auto">
            <a:xfrm>
              <a:off x="4224" y="1856"/>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5342" name="Oval 78"/>
            <p:cNvSpPr>
              <a:spLocks noChangeArrowheads="1"/>
            </p:cNvSpPr>
            <p:nvPr/>
          </p:nvSpPr>
          <p:spPr bwMode="auto">
            <a:xfrm>
              <a:off x="4224" y="2148"/>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5343" name="Oval 79"/>
            <p:cNvSpPr>
              <a:spLocks noChangeArrowheads="1"/>
            </p:cNvSpPr>
            <p:nvPr/>
          </p:nvSpPr>
          <p:spPr bwMode="auto">
            <a:xfrm>
              <a:off x="4224" y="2440"/>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5344" name="Oval 80"/>
            <p:cNvSpPr>
              <a:spLocks noChangeArrowheads="1"/>
            </p:cNvSpPr>
            <p:nvPr/>
          </p:nvSpPr>
          <p:spPr bwMode="auto">
            <a:xfrm>
              <a:off x="4224" y="2732"/>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5345" name="Oval 81"/>
            <p:cNvSpPr>
              <a:spLocks noChangeArrowheads="1"/>
            </p:cNvSpPr>
            <p:nvPr/>
          </p:nvSpPr>
          <p:spPr bwMode="auto">
            <a:xfrm>
              <a:off x="4224" y="302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5346" name="Text Box 82"/>
            <p:cNvSpPr txBox="1">
              <a:spLocks noChangeArrowheads="1"/>
            </p:cNvSpPr>
            <p:nvPr/>
          </p:nvSpPr>
          <p:spPr bwMode="auto">
            <a:xfrm>
              <a:off x="4089" y="1386"/>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1</a:t>
              </a:r>
            </a:p>
          </p:txBody>
        </p:sp>
        <p:sp>
          <p:nvSpPr>
            <p:cNvPr id="55347" name="Text Box 83"/>
            <p:cNvSpPr txBox="1">
              <a:spLocks noChangeArrowheads="1"/>
            </p:cNvSpPr>
            <p:nvPr/>
          </p:nvSpPr>
          <p:spPr bwMode="auto">
            <a:xfrm>
              <a:off x="4089" y="1683"/>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2</a:t>
              </a:r>
            </a:p>
          </p:txBody>
        </p:sp>
        <p:sp>
          <p:nvSpPr>
            <p:cNvPr id="55348" name="Text Box 84"/>
            <p:cNvSpPr txBox="1">
              <a:spLocks noChangeArrowheads="1"/>
            </p:cNvSpPr>
            <p:nvPr/>
          </p:nvSpPr>
          <p:spPr bwMode="auto">
            <a:xfrm>
              <a:off x="4089" y="1983"/>
              <a:ext cx="136"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3</a:t>
              </a:r>
            </a:p>
          </p:txBody>
        </p:sp>
        <p:sp>
          <p:nvSpPr>
            <p:cNvPr id="55349" name="Text Box 85"/>
            <p:cNvSpPr txBox="1">
              <a:spLocks noChangeArrowheads="1"/>
            </p:cNvSpPr>
            <p:nvPr/>
          </p:nvSpPr>
          <p:spPr bwMode="auto">
            <a:xfrm>
              <a:off x="4089" y="2282"/>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4</a:t>
              </a:r>
            </a:p>
          </p:txBody>
        </p:sp>
        <p:sp>
          <p:nvSpPr>
            <p:cNvPr id="55350" name="Text Box 86"/>
            <p:cNvSpPr txBox="1">
              <a:spLocks noChangeArrowheads="1"/>
            </p:cNvSpPr>
            <p:nvPr/>
          </p:nvSpPr>
          <p:spPr bwMode="auto">
            <a:xfrm>
              <a:off x="4089" y="2581"/>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5</a:t>
              </a:r>
            </a:p>
          </p:txBody>
        </p:sp>
        <p:sp>
          <p:nvSpPr>
            <p:cNvPr id="55351" name="Text Box 87"/>
            <p:cNvSpPr txBox="1">
              <a:spLocks noChangeArrowheads="1"/>
            </p:cNvSpPr>
            <p:nvPr/>
          </p:nvSpPr>
          <p:spPr bwMode="auto">
            <a:xfrm>
              <a:off x="4089" y="2880"/>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6</a:t>
              </a:r>
            </a:p>
          </p:txBody>
        </p:sp>
        <p:sp>
          <p:nvSpPr>
            <p:cNvPr id="55352" name="Oval 88"/>
            <p:cNvSpPr>
              <a:spLocks noChangeArrowheads="1"/>
            </p:cNvSpPr>
            <p:nvPr/>
          </p:nvSpPr>
          <p:spPr bwMode="auto">
            <a:xfrm>
              <a:off x="4551" y="156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5353" name="Oval 89"/>
            <p:cNvSpPr>
              <a:spLocks noChangeArrowheads="1"/>
            </p:cNvSpPr>
            <p:nvPr/>
          </p:nvSpPr>
          <p:spPr bwMode="auto">
            <a:xfrm>
              <a:off x="4551" y="1929"/>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5354" name="Oval 90"/>
            <p:cNvSpPr>
              <a:spLocks noChangeArrowheads="1"/>
            </p:cNvSpPr>
            <p:nvPr/>
          </p:nvSpPr>
          <p:spPr bwMode="auto">
            <a:xfrm>
              <a:off x="4551" y="229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5355" name="Oval 91"/>
            <p:cNvSpPr>
              <a:spLocks noChangeArrowheads="1"/>
            </p:cNvSpPr>
            <p:nvPr/>
          </p:nvSpPr>
          <p:spPr bwMode="auto">
            <a:xfrm>
              <a:off x="4551" y="2659"/>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5356" name="Oval 92"/>
            <p:cNvSpPr>
              <a:spLocks noChangeArrowheads="1"/>
            </p:cNvSpPr>
            <p:nvPr/>
          </p:nvSpPr>
          <p:spPr bwMode="auto">
            <a:xfrm>
              <a:off x="4551" y="302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5357" name="Text Box 93"/>
            <p:cNvSpPr txBox="1">
              <a:spLocks noChangeArrowheads="1"/>
            </p:cNvSpPr>
            <p:nvPr/>
          </p:nvSpPr>
          <p:spPr bwMode="auto">
            <a:xfrm>
              <a:off x="4644" y="1386"/>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a</a:t>
              </a:r>
            </a:p>
          </p:txBody>
        </p:sp>
        <p:sp>
          <p:nvSpPr>
            <p:cNvPr id="55358" name="Text Box 94"/>
            <p:cNvSpPr txBox="1">
              <a:spLocks noChangeArrowheads="1"/>
            </p:cNvSpPr>
            <p:nvPr/>
          </p:nvSpPr>
          <p:spPr bwMode="auto">
            <a:xfrm>
              <a:off x="4644" y="1758"/>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b</a:t>
              </a:r>
            </a:p>
          </p:txBody>
        </p:sp>
        <p:sp>
          <p:nvSpPr>
            <p:cNvPr id="55359" name="Text Box 95"/>
            <p:cNvSpPr txBox="1">
              <a:spLocks noChangeArrowheads="1"/>
            </p:cNvSpPr>
            <p:nvPr/>
          </p:nvSpPr>
          <p:spPr bwMode="auto">
            <a:xfrm>
              <a:off x="4644" y="2134"/>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c</a:t>
              </a:r>
            </a:p>
          </p:txBody>
        </p:sp>
        <p:sp>
          <p:nvSpPr>
            <p:cNvPr id="55360" name="Text Box 96"/>
            <p:cNvSpPr txBox="1">
              <a:spLocks noChangeArrowheads="1"/>
            </p:cNvSpPr>
            <p:nvPr/>
          </p:nvSpPr>
          <p:spPr bwMode="auto">
            <a:xfrm>
              <a:off x="4644" y="2506"/>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d</a:t>
              </a:r>
            </a:p>
          </p:txBody>
        </p:sp>
        <p:sp>
          <p:nvSpPr>
            <p:cNvPr id="55361" name="Text Box 97"/>
            <p:cNvSpPr txBox="1">
              <a:spLocks noChangeArrowheads="1"/>
            </p:cNvSpPr>
            <p:nvPr/>
          </p:nvSpPr>
          <p:spPr bwMode="auto">
            <a:xfrm>
              <a:off x="4644" y="2880"/>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e</a:t>
              </a:r>
            </a:p>
          </p:txBody>
        </p:sp>
        <p:sp>
          <p:nvSpPr>
            <p:cNvPr id="55362" name="Text Box 98"/>
            <p:cNvSpPr txBox="1">
              <a:spLocks noChangeArrowheads="1"/>
            </p:cNvSpPr>
            <p:nvPr/>
          </p:nvSpPr>
          <p:spPr bwMode="auto">
            <a:xfrm>
              <a:off x="4577" y="1152"/>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B</a:t>
              </a:r>
            </a:p>
          </p:txBody>
        </p:sp>
        <p:sp>
          <p:nvSpPr>
            <p:cNvPr id="55363" name="Text Box 99"/>
            <p:cNvSpPr txBox="1">
              <a:spLocks noChangeArrowheads="1"/>
            </p:cNvSpPr>
            <p:nvPr/>
          </p:nvSpPr>
          <p:spPr bwMode="auto">
            <a:xfrm>
              <a:off x="4329" y="1002"/>
              <a:ext cx="184"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f</a:t>
              </a:r>
              <a:r>
                <a:rPr kumimoji="1" lang="en-US" altLang="zh-CN" sz="2400" baseline="-25000">
                  <a:solidFill>
                    <a:schemeClr val="tx1"/>
                  </a:solidFill>
                  <a:latin typeface="宋体" panose="02010600030101010101" pitchFamily="2" charset="-122"/>
                  <a:ea typeface="宋体" panose="02010600030101010101" pitchFamily="2" charset="-122"/>
                  <a:sym typeface="Symbol" panose="05050102010706020507" pitchFamily="18" charset="2"/>
                </a:rPr>
                <a:t>5</a:t>
              </a:r>
            </a:p>
          </p:txBody>
        </p:sp>
        <p:sp>
          <p:nvSpPr>
            <p:cNvPr id="55364" name="Line 100"/>
            <p:cNvSpPr>
              <a:spLocks noChangeShapeType="1"/>
            </p:cNvSpPr>
            <p:nvPr/>
          </p:nvSpPr>
          <p:spPr bwMode="auto">
            <a:xfrm>
              <a:off x="4289" y="1341"/>
              <a:ext cx="276" cy="0"/>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5365" name="Line 101"/>
            <p:cNvSpPr>
              <a:spLocks noChangeShapeType="1"/>
            </p:cNvSpPr>
            <p:nvPr/>
          </p:nvSpPr>
          <p:spPr bwMode="auto">
            <a:xfrm flipV="1">
              <a:off x="4281" y="2334"/>
              <a:ext cx="276" cy="419"/>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5" name="Group 102"/>
          <p:cNvGrpSpPr>
            <a:grpSpLocks/>
          </p:cNvGrpSpPr>
          <p:nvPr/>
        </p:nvGrpSpPr>
        <p:grpSpPr bwMode="auto">
          <a:xfrm>
            <a:off x="6859588" y="3141663"/>
            <a:ext cx="1096962" cy="3417887"/>
            <a:chOff x="4944" y="1002"/>
            <a:chExt cx="691" cy="2154"/>
          </a:xfrm>
        </p:grpSpPr>
        <p:sp>
          <p:nvSpPr>
            <p:cNvPr id="55305" name="Line 103"/>
            <p:cNvSpPr>
              <a:spLocks noChangeShapeType="1"/>
            </p:cNvSpPr>
            <p:nvPr/>
          </p:nvSpPr>
          <p:spPr bwMode="auto">
            <a:xfrm>
              <a:off x="5136" y="1632"/>
              <a:ext cx="276" cy="1070"/>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5306" name="Line 104"/>
            <p:cNvSpPr>
              <a:spLocks noChangeShapeType="1"/>
            </p:cNvSpPr>
            <p:nvPr/>
          </p:nvSpPr>
          <p:spPr bwMode="auto">
            <a:xfrm flipV="1">
              <a:off x="5136" y="1632"/>
              <a:ext cx="276" cy="297"/>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5307" name="Line 105"/>
            <p:cNvSpPr>
              <a:spLocks noChangeShapeType="1"/>
            </p:cNvSpPr>
            <p:nvPr/>
          </p:nvSpPr>
          <p:spPr bwMode="auto">
            <a:xfrm flipV="1">
              <a:off x="5136" y="1968"/>
              <a:ext cx="281" cy="698"/>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5308" name="Line 106"/>
            <p:cNvSpPr>
              <a:spLocks noChangeShapeType="1"/>
            </p:cNvSpPr>
            <p:nvPr/>
          </p:nvSpPr>
          <p:spPr bwMode="auto">
            <a:xfrm>
              <a:off x="5136" y="2343"/>
              <a:ext cx="276" cy="712"/>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5309" name="Line 107"/>
            <p:cNvSpPr>
              <a:spLocks noChangeShapeType="1"/>
            </p:cNvSpPr>
            <p:nvPr/>
          </p:nvSpPr>
          <p:spPr bwMode="auto">
            <a:xfrm flipV="1">
              <a:off x="5136" y="2352"/>
              <a:ext cx="276" cy="676"/>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5310" name="Oval 108"/>
            <p:cNvSpPr>
              <a:spLocks noChangeArrowheads="1"/>
            </p:cNvSpPr>
            <p:nvPr/>
          </p:nvSpPr>
          <p:spPr bwMode="auto">
            <a:xfrm>
              <a:off x="5079" y="156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5311" name="Text Box 109"/>
            <p:cNvSpPr txBox="1">
              <a:spLocks noChangeArrowheads="1"/>
            </p:cNvSpPr>
            <p:nvPr/>
          </p:nvSpPr>
          <p:spPr bwMode="auto">
            <a:xfrm>
              <a:off x="5040" y="1152"/>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A</a:t>
              </a:r>
            </a:p>
          </p:txBody>
        </p:sp>
        <p:sp>
          <p:nvSpPr>
            <p:cNvPr id="55312" name="Oval 110"/>
            <p:cNvSpPr>
              <a:spLocks noChangeArrowheads="1"/>
            </p:cNvSpPr>
            <p:nvPr/>
          </p:nvSpPr>
          <p:spPr bwMode="auto">
            <a:xfrm>
              <a:off x="5079" y="1929"/>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5313" name="Oval 111"/>
            <p:cNvSpPr>
              <a:spLocks noChangeArrowheads="1"/>
            </p:cNvSpPr>
            <p:nvPr/>
          </p:nvSpPr>
          <p:spPr bwMode="auto">
            <a:xfrm>
              <a:off x="5079" y="229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5314" name="Oval 112"/>
            <p:cNvSpPr>
              <a:spLocks noChangeArrowheads="1"/>
            </p:cNvSpPr>
            <p:nvPr/>
          </p:nvSpPr>
          <p:spPr bwMode="auto">
            <a:xfrm>
              <a:off x="5079" y="2659"/>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5315" name="Oval 113"/>
            <p:cNvSpPr>
              <a:spLocks noChangeArrowheads="1"/>
            </p:cNvSpPr>
            <p:nvPr/>
          </p:nvSpPr>
          <p:spPr bwMode="auto">
            <a:xfrm>
              <a:off x="5079" y="302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5316" name="Text Box 114"/>
            <p:cNvSpPr txBox="1">
              <a:spLocks noChangeArrowheads="1"/>
            </p:cNvSpPr>
            <p:nvPr/>
          </p:nvSpPr>
          <p:spPr bwMode="auto">
            <a:xfrm>
              <a:off x="4944" y="1386"/>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1</a:t>
              </a:r>
            </a:p>
          </p:txBody>
        </p:sp>
        <p:sp>
          <p:nvSpPr>
            <p:cNvPr id="55317" name="Text Box 115"/>
            <p:cNvSpPr txBox="1">
              <a:spLocks noChangeArrowheads="1"/>
            </p:cNvSpPr>
            <p:nvPr/>
          </p:nvSpPr>
          <p:spPr bwMode="auto">
            <a:xfrm>
              <a:off x="4944" y="1758"/>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2</a:t>
              </a:r>
            </a:p>
          </p:txBody>
        </p:sp>
        <p:sp>
          <p:nvSpPr>
            <p:cNvPr id="55318" name="Text Box 116"/>
            <p:cNvSpPr txBox="1">
              <a:spLocks noChangeArrowheads="1"/>
            </p:cNvSpPr>
            <p:nvPr/>
          </p:nvSpPr>
          <p:spPr bwMode="auto">
            <a:xfrm>
              <a:off x="4944" y="2134"/>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3</a:t>
              </a:r>
            </a:p>
          </p:txBody>
        </p:sp>
        <p:sp>
          <p:nvSpPr>
            <p:cNvPr id="55319" name="Text Box 117"/>
            <p:cNvSpPr txBox="1">
              <a:spLocks noChangeArrowheads="1"/>
            </p:cNvSpPr>
            <p:nvPr/>
          </p:nvSpPr>
          <p:spPr bwMode="auto">
            <a:xfrm>
              <a:off x="4944" y="2506"/>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4</a:t>
              </a:r>
            </a:p>
          </p:txBody>
        </p:sp>
        <p:sp>
          <p:nvSpPr>
            <p:cNvPr id="55320" name="Text Box 118"/>
            <p:cNvSpPr txBox="1">
              <a:spLocks noChangeArrowheads="1"/>
            </p:cNvSpPr>
            <p:nvPr/>
          </p:nvSpPr>
          <p:spPr bwMode="auto">
            <a:xfrm>
              <a:off x="4944" y="2880"/>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5</a:t>
              </a:r>
            </a:p>
          </p:txBody>
        </p:sp>
        <p:sp>
          <p:nvSpPr>
            <p:cNvPr id="55321" name="Oval 119"/>
            <p:cNvSpPr>
              <a:spLocks noChangeArrowheads="1"/>
            </p:cNvSpPr>
            <p:nvPr/>
          </p:nvSpPr>
          <p:spPr bwMode="auto">
            <a:xfrm>
              <a:off x="5406" y="156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5322" name="Oval 120"/>
            <p:cNvSpPr>
              <a:spLocks noChangeArrowheads="1"/>
            </p:cNvSpPr>
            <p:nvPr/>
          </p:nvSpPr>
          <p:spPr bwMode="auto">
            <a:xfrm>
              <a:off x="5406" y="1929"/>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5323" name="Oval 121"/>
            <p:cNvSpPr>
              <a:spLocks noChangeArrowheads="1"/>
            </p:cNvSpPr>
            <p:nvPr/>
          </p:nvSpPr>
          <p:spPr bwMode="auto">
            <a:xfrm>
              <a:off x="5406" y="229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5324" name="Oval 122"/>
            <p:cNvSpPr>
              <a:spLocks noChangeArrowheads="1"/>
            </p:cNvSpPr>
            <p:nvPr/>
          </p:nvSpPr>
          <p:spPr bwMode="auto">
            <a:xfrm>
              <a:off x="5406" y="2659"/>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5325" name="Oval 123"/>
            <p:cNvSpPr>
              <a:spLocks noChangeArrowheads="1"/>
            </p:cNvSpPr>
            <p:nvPr/>
          </p:nvSpPr>
          <p:spPr bwMode="auto">
            <a:xfrm>
              <a:off x="5406" y="302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5326" name="Text Box 124"/>
            <p:cNvSpPr txBox="1">
              <a:spLocks noChangeArrowheads="1"/>
            </p:cNvSpPr>
            <p:nvPr/>
          </p:nvSpPr>
          <p:spPr bwMode="auto">
            <a:xfrm>
              <a:off x="5499" y="1386"/>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a</a:t>
              </a:r>
            </a:p>
          </p:txBody>
        </p:sp>
        <p:sp>
          <p:nvSpPr>
            <p:cNvPr id="55327" name="Text Box 125"/>
            <p:cNvSpPr txBox="1">
              <a:spLocks noChangeArrowheads="1"/>
            </p:cNvSpPr>
            <p:nvPr/>
          </p:nvSpPr>
          <p:spPr bwMode="auto">
            <a:xfrm>
              <a:off x="5499" y="1758"/>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b</a:t>
              </a:r>
            </a:p>
          </p:txBody>
        </p:sp>
        <p:sp>
          <p:nvSpPr>
            <p:cNvPr id="55328" name="Text Box 126"/>
            <p:cNvSpPr txBox="1">
              <a:spLocks noChangeArrowheads="1"/>
            </p:cNvSpPr>
            <p:nvPr/>
          </p:nvSpPr>
          <p:spPr bwMode="auto">
            <a:xfrm>
              <a:off x="5499" y="2134"/>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c</a:t>
              </a:r>
            </a:p>
          </p:txBody>
        </p:sp>
        <p:sp>
          <p:nvSpPr>
            <p:cNvPr id="55329" name="Text Box 127"/>
            <p:cNvSpPr txBox="1">
              <a:spLocks noChangeArrowheads="1"/>
            </p:cNvSpPr>
            <p:nvPr/>
          </p:nvSpPr>
          <p:spPr bwMode="auto">
            <a:xfrm>
              <a:off x="5499" y="2506"/>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d</a:t>
              </a:r>
            </a:p>
          </p:txBody>
        </p:sp>
        <p:sp>
          <p:nvSpPr>
            <p:cNvPr id="55330" name="Text Box 128"/>
            <p:cNvSpPr txBox="1">
              <a:spLocks noChangeArrowheads="1"/>
            </p:cNvSpPr>
            <p:nvPr/>
          </p:nvSpPr>
          <p:spPr bwMode="auto">
            <a:xfrm>
              <a:off x="5499" y="2880"/>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e</a:t>
              </a:r>
            </a:p>
          </p:txBody>
        </p:sp>
        <p:sp>
          <p:nvSpPr>
            <p:cNvPr id="55331" name="Text Box 129"/>
            <p:cNvSpPr txBox="1">
              <a:spLocks noChangeArrowheads="1"/>
            </p:cNvSpPr>
            <p:nvPr/>
          </p:nvSpPr>
          <p:spPr bwMode="auto">
            <a:xfrm>
              <a:off x="5432" y="1152"/>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B</a:t>
              </a:r>
            </a:p>
          </p:txBody>
        </p:sp>
        <p:sp>
          <p:nvSpPr>
            <p:cNvPr id="55332" name="Text Box 130"/>
            <p:cNvSpPr txBox="1">
              <a:spLocks noChangeArrowheads="1"/>
            </p:cNvSpPr>
            <p:nvPr/>
          </p:nvSpPr>
          <p:spPr bwMode="auto">
            <a:xfrm>
              <a:off x="5184" y="1002"/>
              <a:ext cx="184"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latin typeface="宋体" panose="02010600030101010101" pitchFamily="2" charset="-122"/>
                  <a:ea typeface="宋体" panose="02010600030101010101" pitchFamily="2" charset="-122"/>
                  <a:sym typeface="Symbol" panose="05050102010706020507" pitchFamily="18" charset="2"/>
                </a:rPr>
                <a:t>f</a:t>
              </a:r>
              <a:r>
                <a:rPr kumimoji="1" lang="en-US" altLang="zh-CN" sz="2400" baseline="-25000">
                  <a:solidFill>
                    <a:schemeClr val="tx1"/>
                  </a:solidFill>
                  <a:latin typeface="宋体" panose="02010600030101010101" pitchFamily="2" charset="-122"/>
                  <a:ea typeface="宋体" panose="02010600030101010101" pitchFamily="2" charset="-122"/>
                  <a:sym typeface="Symbol" panose="05050102010706020507" pitchFamily="18" charset="2"/>
                </a:rPr>
                <a:t>6</a:t>
              </a:r>
            </a:p>
          </p:txBody>
        </p:sp>
        <p:sp>
          <p:nvSpPr>
            <p:cNvPr id="55333" name="Line 131"/>
            <p:cNvSpPr>
              <a:spLocks noChangeShapeType="1"/>
            </p:cNvSpPr>
            <p:nvPr/>
          </p:nvSpPr>
          <p:spPr bwMode="auto">
            <a:xfrm>
              <a:off x="5144" y="1341"/>
              <a:ext cx="276" cy="0"/>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gr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13507">
                                            <p:txEl>
                                              <p:pRg st="0" end="0"/>
                                            </p:txEl>
                                          </p:spTgt>
                                        </p:tgtEl>
                                        <p:attrNameLst>
                                          <p:attrName>style.visibility</p:attrName>
                                        </p:attrNameLst>
                                      </p:cBhvr>
                                      <p:to>
                                        <p:strVal val="visible"/>
                                      </p:to>
                                    </p:set>
                                    <p:anim calcmode="lin" valueType="num">
                                      <p:cBhvr additive="base">
                                        <p:cTn id="7" dur="500" fill="hold"/>
                                        <p:tgtEl>
                                          <p:spTgt spid="18135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13507">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813507">
                                            <p:txEl>
                                              <p:pRg st="1" end="1"/>
                                            </p:txEl>
                                          </p:spTgt>
                                        </p:tgtEl>
                                        <p:attrNameLst>
                                          <p:attrName>style.visibility</p:attrName>
                                        </p:attrNameLst>
                                      </p:cBhvr>
                                      <p:to>
                                        <p:strVal val="visible"/>
                                      </p:to>
                                    </p:set>
                                    <p:anim calcmode="lin" valueType="num">
                                      <p:cBhvr additive="base">
                                        <p:cTn id="12" dur="500" fill="hold"/>
                                        <p:tgtEl>
                                          <p:spTgt spid="1813507">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813507">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813507">
                                            <p:txEl>
                                              <p:pRg st="2" end="2"/>
                                            </p:txEl>
                                          </p:spTgt>
                                        </p:tgtEl>
                                        <p:attrNameLst>
                                          <p:attrName>style.visibility</p:attrName>
                                        </p:attrNameLst>
                                      </p:cBhvr>
                                      <p:to>
                                        <p:strVal val="visible"/>
                                      </p:to>
                                    </p:set>
                                    <p:anim calcmode="lin" valueType="num">
                                      <p:cBhvr additive="base">
                                        <p:cTn id="17" dur="500" fill="hold"/>
                                        <p:tgtEl>
                                          <p:spTgt spid="181350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8135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0"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edge">
                                      <p:cBhvr>
                                        <p:cTn id="23" dur="500"/>
                                        <p:tgtEl>
                                          <p:spTgt spid="2"/>
                                        </p:tgtEl>
                                      </p:cBhvr>
                                    </p:animEffect>
                                  </p:childTnLst>
                                </p:cTn>
                              </p:par>
                            </p:childTnLst>
                          </p:cTn>
                        </p:par>
                        <p:par>
                          <p:cTn id="24" fill="hold" nodeType="afterGroup">
                            <p:stCondLst>
                              <p:cond delay="500"/>
                            </p:stCondLst>
                            <p:childTnLst>
                              <p:par>
                                <p:cTn id="25" presetID="20" presetClass="entr" presetSubtype="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edge">
                                      <p:cBhvr>
                                        <p:cTn id="27" dur="500"/>
                                        <p:tgtEl>
                                          <p:spTgt spid="3"/>
                                        </p:tgtEl>
                                      </p:cBhvr>
                                    </p:animEffect>
                                  </p:childTnLst>
                                </p:cTn>
                              </p:par>
                            </p:childTnLst>
                          </p:cTn>
                        </p:par>
                        <p:par>
                          <p:cTn id="28" fill="hold" nodeType="afterGroup">
                            <p:stCondLst>
                              <p:cond delay="1000"/>
                            </p:stCondLst>
                            <p:childTnLst>
                              <p:par>
                                <p:cTn id="29" presetID="20" presetClass="entr" presetSubtype="0"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edge">
                                      <p:cBhvr>
                                        <p:cTn id="31" dur="500"/>
                                        <p:tgtEl>
                                          <p:spTgt spid="4"/>
                                        </p:tgtEl>
                                      </p:cBhvr>
                                    </p:animEffect>
                                  </p:childTnLst>
                                </p:cTn>
                              </p:par>
                            </p:childTnLst>
                          </p:cTn>
                        </p:par>
                        <p:par>
                          <p:cTn id="32" fill="hold" nodeType="afterGroup">
                            <p:stCondLst>
                              <p:cond delay="1500"/>
                            </p:stCondLst>
                            <p:childTnLst>
                              <p:par>
                                <p:cTn id="33" presetID="20" presetClass="entr" presetSubtype="0"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edge">
                                      <p:cBhvr>
                                        <p:cTn id="35" dur="500"/>
                                        <p:tgtEl>
                                          <p:spTgt spid="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1813507">
                                            <p:txEl>
                                              <p:pRg st="4" end="4"/>
                                            </p:txEl>
                                          </p:spTgt>
                                        </p:tgtEl>
                                        <p:attrNameLst>
                                          <p:attrName>style.visibility</p:attrName>
                                        </p:attrNameLst>
                                      </p:cBhvr>
                                      <p:to>
                                        <p:strVal val="visible"/>
                                      </p:to>
                                    </p:set>
                                    <p:anim calcmode="lin" valueType="num">
                                      <p:cBhvr additive="base">
                                        <p:cTn id="40" dur="500" fill="hold"/>
                                        <p:tgtEl>
                                          <p:spTgt spid="1813507">
                                            <p:txEl>
                                              <p:pRg st="4" end="4"/>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1813507">
                                            <p:txEl>
                                              <p:pRg st="4" end="4"/>
                                            </p:txEl>
                                          </p:spTgt>
                                        </p:tgtEl>
                                        <p:attrNameLst>
                                          <p:attrName>ppt_y</p:attrName>
                                        </p:attrNameLst>
                                      </p:cBhvr>
                                      <p:tavLst>
                                        <p:tav tm="0">
                                          <p:val>
                                            <p:strVal val="#ppt_y"/>
                                          </p:val>
                                        </p:tav>
                                        <p:tav tm="100000">
                                          <p:val>
                                            <p:strVal val="#ppt_y"/>
                                          </p:val>
                                        </p:tav>
                                      </p:tavLst>
                                    </p:anim>
                                  </p:childTnLst>
                                </p:cTn>
                              </p:par>
                              <p:par>
                                <p:cTn id="42" presetID="25" presetClass="exit" presetSubtype="0" fill="hold" nodeType="withEffect">
                                  <p:stCondLst>
                                    <p:cond delay="0"/>
                                  </p:stCondLst>
                                  <p:childTnLst>
                                    <p:animEffect transition="out" filter="fade">
                                      <p:cBhvr>
                                        <p:cTn id="43" dur="500" accel="50000">
                                          <p:stCondLst>
                                            <p:cond delay="0"/>
                                          </p:stCondLst>
                                        </p:cTn>
                                        <p:tgtEl>
                                          <p:spTgt spid="2"/>
                                        </p:tgtEl>
                                      </p:cBhvr>
                                    </p:animEffect>
                                    <p:anim calcmode="lin" valueType="num">
                                      <p:cBhvr>
                                        <p:cTn id="44" dur="250" accel="50000">
                                          <p:stCondLst>
                                            <p:cond delay="0"/>
                                          </p:stCondLst>
                                        </p:cTn>
                                        <p:tgtEl>
                                          <p:spTgt spid="2"/>
                                        </p:tgtEl>
                                        <p:attrNameLst>
                                          <p:attrName>ppt_y</p:attrName>
                                        </p:attrNameLst>
                                      </p:cBhvr>
                                      <p:tavLst>
                                        <p:tav tm="0">
                                          <p:val>
                                            <p:strVal val="ppt_y"/>
                                          </p:val>
                                        </p:tav>
                                        <p:tav tm="100000">
                                          <p:val>
                                            <p:strVal val="ppt_y+.1"/>
                                          </p:val>
                                        </p:tav>
                                      </p:tavLst>
                                    </p:anim>
                                    <p:anim calcmode="lin" valueType="num">
                                      <p:cBhvr>
                                        <p:cTn id="45" dur="250" decel="50000">
                                          <p:stCondLst>
                                            <p:cond delay="250"/>
                                          </p:stCondLst>
                                        </p:cTn>
                                        <p:tgtEl>
                                          <p:spTgt spid="2"/>
                                        </p:tgtEl>
                                        <p:attrNameLst>
                                          <p:attrName>ppt_y</p:attrName>
                                        </p:attrNameLst>
                                      </p:cBhvr>
                                      <p:tavLst>
                                        <p:tav tm="0">
                                          <p:val>
                                            <p:strVal val="ppt_y"/>
                                          </p:val>
                                        </p:tav>
                                        <p:tav tm="100000">
                                          <p:val>
                                            <p:strVal val="ppt_y-.1"/>
                                          </p:val>
                                        </p:tav>
                                      </p:tavLst>
                                    </p:anim>
                                    <p:anim calcmode="lin" valueType="num">
                                      <p:cBhvr>
                                        <p:cTn id="46" dur="250" accel="50000">
                                          <p:stCondLst>
                                            <p:cond delay="250"/>
                                          </p:stCondLst>
                                        </p:cTn>
                                        <p:tgtEl>
                                          <p:spTgt spid="2"/>
                                        </p:tgtEl>
                                        <p:attrNameLst>
                                          <p:attrName>ppt_x</p:attrName>
                                        </p:attrNameLst>
                                      </p:cBhvr>
                                      <p:tavLst>
                                        <p:tav tm="0">
                                          <p:val>
                                            <p:strVal val="ppt_x"/>
                                          </p:val>
                                        </p:tav>
                                        <p:tav tm="100000">
                                          <p:val>
                                            <p:strVal val="ppt_x+.4"/>
                                          </p:val>
                                        </p:tav>
                                      </p:tavLst>
                                    </p:anim>
                                    <p:anim calcmode="lin" valueType="num">
                                      <p:cBhvr>
                                        <p:cTn id="47" dur="500"/>
                                        <p:tgtEl>
                                          <p:spTgt spid="2"/>
                                        </p:tgtEl>
                                        <p:attrNameLst>
                                          <p:attrName>ppt_h</p:attrName>
                                        </p:attrNameLst>
                                      </p:cBhvr>
                                      <p:tavLst>
                                        <p:tav tm="0">
                                          <p:val>
                                            <p:strVal val="ppt_h"/>
                                          </p:val>
                                        </p:tav>
                                        <p:tav tm="100000">
                                          <p:val>
                                            <p:strVal val="ppt_h"/>
                                          </p:val>
                                        </p:tav>
                                      </p:tavLst>
                                    </p:anim>
                                    <p:anim calcmode="lin" valueType="num">
                                      <p:cBhvr>
                                        <p:cTn id="48" dur="250" accel="50000">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49" dur="250" decel="50000">
                                          <p:stCondLst>
                                            <p:cond delay="250"/>
                                          </p:stCondLst>
                                        </p:cTn>
                                        <p:tgtEl>
                                          <p:spTgt spid="2"/>
                                        </p:tgtEl>
                                        <p:attrNameLst>
                                          <p:attrName>ppt_w</p:attrName>
                                        </p:attrNameLst>
                                      </p:cBhvr>
                                      <p:tavLst>
                                        <p:tav tm="0">
                                          <p:val>
                                            <p:strVal val="ppt_w"/>
                                          </p:val>
                                        </p:tav>
                                        <p:tav tm="100000">
                                          <p:val>
                                            <p:strVal val="ppt_w/.05"/>
                                          </p:val>
                                        </p:tav>
                                      </p:tavLst>
                                    </p:anim>
                                    <p:anim calcmode="lin" valueType="num">
                                      <p:cBhvr>
                                        <p:cTn id="50" dur="250" accel="50000">
                                          <p:stCondLst>
                                            <p:cond delay="250"/>
                                          </p:stCondLst>
                                        </p:cTn>
                                        <p:tgtEl>
                                          <p:spTgt spid="2"/>
                                        </p:tgtEl>
                                        <p:attrNameLst>
                                          <p:attrName>style.rotation</p:attrName>
                                        </p:attrNameLst>
                                      </p:cBhvr>
                                      <p:tavLst>
                                        <p:tav tm="0">
                                          <p:val>
                                            <p:fltVal val="0"/>
                                          </p:val>
                                        </p:tav>
                                        <p:tav tm="100000">
                                          <p:val>
                                            <p:fltVal val="-90"/>
                                          </p:val>
                                        </p:tav>
                                      </p:tavLst>
                                    </p:anim>
                                    <p:set>
                                      <p:cBhvr>
                                        <p:cTn id="51" dur="1" fill="hold">
                                          <p:stCondLst>
                                            <p:cond delay="499"/>
                                          </p:stCondLst>
                                        </p:cTn>
                                        <p:tgtEl>
                                          <p:spTgt spid="2"/>
                                        </p:tgtEl>
                                        <p:attrNameLst>
                                          <p:attrName>style.visibility</p:attrName>
                                        </p:attrNameLst>
                                      </p:cBhvr>
                                      <p:to>
                                        <p:strVal val="hidden"/>
                                      </p:to>
                                    </p:set>
                                  </p:childTnLst>
                                </p:cTn>
                              </p:par>
                              <p:par>
                                <p:cTn id="52" presetID="25" presetClass="exit" presetSubtype="0" fill="hold" nodeType="withEffect">
                                  <p:stCondLst>
                                    <p:cond delay="0"/>
                                  </p:stCondLst>
                                  <p:childTnLst>
                                    <p:animEffect transition="out" filter="fade">
                                      <p:cBhvr>
                                        <p:cTn id="53" dur="500" accel="50000">
                                          <p:stCondLst>
                                            <p:cond delay="0"/>
                                          </p:stCondLst>
                                        </p:cTn>
                                        <p:tgtEl>
                                          <p:spTgt spid="3"/>
                                        </p:tgtEl>
                                      </p:cBhvr>
                                    </p:animEffect>
                                    <p:anim calcmode="lin" valueType="num">
                                      <p:cBhvr>
                                        <p:cTn id="54" dur="250" accel="50000">
                                          <p:stCondLst>
                                            <p:cond delay="0"/>
                                          </p:stCondLst>
                                        </p:cTn>
                                        <p:tgtEl>
                                          <p:spTgt spid="3"/>
                                        </p:tgtEl>
                                        <p:attrNameLst>
                                          <p:attrName>ppt_y</p:attrName>
                                        </p:attrNameLst>
                                      </p:cBhvr>
                                      <p:tavLst>
                                        <p:tav tm="0">
                                          <p:val>
                                            <p:strVal val="ppt_y"/>
                                          </p:val>
                                        </p:tav>
                                        <p:tav tm="100000">
                                          <p:val>
                                            <p:strVal val="ppt_y+.1"/>
                                          </p:val>
                                        </p:tav>
                                      </p:tavLst>
                                    </p:anim>
                                    <p:anim calcmode="lin" valueType="num">
                                      <p:cBhvr>
                                        <p:cTn id="55" dur="250" decel="50000">
                                          <p:stCondLst>
                                            <p:cond delay="250"/>
                                          </p:stCondLst>
                                        </p:cTn>
                                        <p:tgtEl>
                                          <p:spTgt spid="3"/>
                                        </p:tgtEl>
                                        <p:attrNameLst>
                                          <p:attrName>ppt_y</p:attrName>
                                        </p:attrNameLst>
                                      </p:cBhvr>
                                      <p:tavLst>
                                        <p:tav tm="0">
                                          <p:val>
                                            <p:strVal val="ppt_y"/>
                                          </p:val>
                                        </p:tav>
                                        <p:tav tm="100000">
                                          <p:val>
                                            <p:strVal val="ppt_y-.1"/>
                                          </p:val>
                                        </p:tav>
                                      </p:tavLst>
                                    </p:anim>
                                    <p:anim calcmode="lin" valueType="num">
                                      <p:cBhvr>
                                        <p:cTn id="56" dur="250" accel="50000">
                                          <p:stCondLst>
                                            <p:cond delay="250"/>
                                          </p:stCondLst>
                                        </p:cTn>
                                        <p:tgtEl>
                                          <p:spTgt spid="3"/>
                                        </p:tgtEl>
                                        <p:attrNameLst>
                                          <p:attrName>ppt_x</p:attrName>
                                        </p:attrNameLst>
                                      </p:cBhvr>
                                      <p:tavLst>
                                        <p:tav tm="0">
                                          <p:val>
                                            <p:strVal val="ppt_x"/>
                                          </p:val>
                                        </p:tav>
                                        <p:tav tm="100000">
                                          <p:val>
                                            <p:strVal val="ppt_x+.4"/>
                                          </p:val>
                                        </p:tav>
                                      </p:tavLst>
                                    </p:anim>
                                    <p:anim calcmode="lin" valueType="num">
                                      <p:cBhvr>
                                        <p:cTn id="57" dur="500"/>
                                        <p:tgtEl>
                                          <p:spTgt spid="3"/>
                                        </p:tgtEl>
                                        <p:attrNameLst>
                                          <p:attrName>ppt_h</p:attrName>
                                        </p:attrNameLst>
                                      </p:cBhvr>
                                      <p:tavLst>
                                        <p:tav tm="0">
                                          <p:val>
                                            <p:strVal val="ppt_h"/>
                                          </p:val>
                                        </p:tav>
                                        <p:tav tm="100000">
                                          <p:val>
                                            <p:strVal val="ppt_h"/>
                                          </p:val>
                                        </p:tav>
                                      </p:tavLst>
                                    </p:anim>
                                    <p:anim calcmode="lin" valueType="num">
                                      <p:cBhvr>
                                        <p:cTn id="58" dur="250" accel="50000">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59" dur="250" decel="50000">
                                          <p:stCondLst>
                                            <p:cond delay="250"/>
                                          </p:stCondLst>
                                        </p:cTn>
                                        <p:tgtEl>
                                          <p:spTgt spid="3"/>
                                        </p:tgtEl>
                                        <p:attrNameLst>
                                          <p:attrName>ppt_w</p:attrName>
                                        </p:attrNameLst>
                                      </p:cBhvr>
                                      <p:tavLst>
                                        <p:tav tm="0">
                                          <p:val>
                                            <p:strVal val="ppt_w"/>
                                          </p:val>
                                        </p:tav>
                                        <p:tav tm="100000">
                                          <p:val>
                                            <p:strVal val="ppt_w/.05"/>
                                          </p:val>
                                        </p:tav>
                                      </p:tavLst>
                                    </p:anim>
                                    <p:anim calcmode="lin" valueType="num">
                                      <p:cBhvr>
                                        <p:cTn id="60" dur="250" accel="50000">
                                          <p:stCondLst>
                                            <p:cond delay="250"/>
                                          </p:stCondLst>
                                        </p:cTn>
                                        <p:tgtEl>
                                          <p:spTgt spid="3"/>
                                        </p:tgtEl>
                                        <p:attrNameLst>
                                          <p:attrName>style.rotation</p:attrName>
                                        </p:attrNameLst>
                                      </p:cBhvr>
                                      <p:tavLst>
                                        <p:tav tm="0">
                                          <p:val>
                                            <p:fltVal val="0"/>
                                          </p:val>
                                        </p:tav>
                                        <p:tav tm="100000">
                                          <p:val>
                                            <p:fltVal val="-90"/>
                                          </p:val>
                                        </p:tav>
                                      </p:tavLst>
                                    </p:anim>
                                    <p:set>
                                      <p:cBhvr>
                                        <p:cTn id="61" dur="1" fill="hold">
                                          <p:stCondLst>
                                            <p:cond delay="499"/>
                                          </p:stCondLst>
                                        </p:cTn>
                                        <p:tgtEl>
                                          <p:spTgt spid="3"/>
                                        </p:tgtEl>
                                        <p:attrNameLst>
                                          <p:attrName>style.visibility</p:attrName>
                                        </p:attrNameLst>
                                      </p:cBhvr>
                                      <p:to>
                                        <p:strVal val="hidden"/>
                                      </p:to>
                                    </p:set>
                                  </p:childTnLst>
                                </p:cTn>
                              </p:par>
                              <p:par>
                                <p:cTn id="62" presetID="25" presetClass="exit" presetSubtype="0" fill="hold" nodeType="withEffect">
                                  <p:stCondLst>
                                    <p:cond delay="0"/>
                                  </p:stCondLst>
                                  <p:childTnLst>
                                    <p:animEffect transition="out" filter="fade">
                                      <p:cBhvr>
                                        <p:cTn id="63" dur="500" accel="50000">
                                          <p:stCondLst>
                                            <p:cond delay="0"/>
                                          </p:stCondLst>
                                        </p:cTn>
                                        <p:tgtEl>
                                          <p:spTgt spid="4"/>
                                        </p:tgtEl>
                                      </p:cBhvr>
                                    </p:animEffect>
                                    <p:anim calcmode="lin" valueType="num">
                                      <p:cBhvr>
                                        <p:cTn id="64" dur="250" accel="50000">
                                          <p:stCondLst>
                                            <p:cond delay="0"/>
                                          </p:stCondLst>
                                        </p:cTn>
                                        <p:tgtEl>
                                          <p:spTgt spid="4"/>
                                        </p:tgtEl>
                                        <p:attrNameLst>
                                          <p:attrName>ppt_y</p:attrName>
                                        </p:attrNameLst>
                                      </p:cBhvr>
                                      <p:tavLst>
                                        <p:tav tm="0">
                                          <p:val>
                                            <p:strVal val="ppt_y"/>
                                          </p:val>
                                        </p:tav>
                                        <p:tav tm="100000">
                                          <p:val>
                                            <p:strVal val="ppt_y+.1"/>
                                          </p:val>
                                        </p:tav>
                                      </p:tavLst>
                                    </p:anim>
                                    <p:anim calcmode="lin" valueType="num">
                                      <p:cBhvr>
                                        <p:cTn id="65" dur="250" decel="50000">
                                          <p:stCondLst>
                                            <p:cond delay="250"/>
                                          </p:stCondLst>
                                        </p:cTn>
                                        <p:tgtEl>
                                          <p:spTgt spid="4"/>
                                        </p:tgtEl>
                                        <p:attrNameLst>
                                          <p:attrName>ppt_y</p:attrName>
                                        </p:attrNameLst>
                                      </p:cBhvr>
                                      <p:tavLst>
                                        <p:tav tm="0">
                                          <p:val>
                                            <p:strVal val="ppt_y"/>
                                          </p:val>
                                        </p:tav>
                                        <p:tav tm="100000">
                                          <p:val>
                                            <p:strVal val="ppt_y-.1"/>
                                          </p:val>
                                        </p:tav>
                                      </p:tavLst>
                                    </p:anim>
                                    <p:anim calcmode="lin" valueType="num">
                                      <p:cBhvr>
                                        <p:cTn id="66" dur="250" accel="50000">
                                          <p:stCondLst>
                                            <p:cond delay="250"/>
                                          </p:stCondLst>
                                        </p:cTn>
                                        <p:tgtEl>
                                          <p:spTgt spid="4"/>
                                        </p:tgtEl>
                                        <p:attrNameLst>
                                          <p:attrName>ppt_x</p:attrName>
                                        </p:attrNameLst>
                                      </p:cBhvr>
                                      <p:tavLst>
                                        <p:tav tm="0">
                                          <p:val>
                                            <p:strVal val="ppt_x"/>
                                          </p:val>
                                        </p:tav>
                                        <p:tav tm="100000">
                                          <p:val>
                                            <p:strVal val="ppt_x+.4"/>
                                          </p:val>
                                        </p:tav>
                                      </p:tavLst>
                                    </p:anim>
                                    <p:anim calcmode="lin" valueType="num">
                                      <p:cBhvr>
                                        <p:cTn id="67" dur="500"/>
                                        <p:tgtEl>
                                          <p:spTgt spid="4"/>
                                        </p:tgtEl>
                                        <p:attrNameLst>
                                          <p:attrName>ppt_h</p:attrName>
                                        </p:attrNameLst>
                                      </p:cBhvr>
                                      <p:tavLst>
                                        <p:tav tm="0">
                                          <p:val>
                                            <p:strVal val="ppt_h"/>
                                          </p:val>
                                        </p:tav>
                                        <p:tav tm="100000">
                                          <p:val>
                                            <p:strVal val="ppt_h"/>
                                          </p:val>
                                        </p:tav>
                                      </p:tavLst>
                                    </p:anim>
                                    <p:anim calcmode="lin" valueType="num">
                                      <p:cBhvr>
                                        <p:cTn id="68" dur="250" accel="50000">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69" dur="250" decel="50000">
                                          <p:stCondLst>
                                            <p:cond delay="250"/>
                                          </p:stCondLst>
                                        </p:cTn>
                                        <p:tgtEl>
                                          <p:spTgt spid="4"/>
                                        </p:tgtEl>
                                        <p:attrNameLst>
                                          <p:attrName>ppt_w</p:attrName>
                                        </p:attrNameLst>
                                      </p:cBhvr>
                                      <p:tavLst>
                                        <p:tav tm="0">
                                          <p:val>
                                            <p:strVal val="ppt_w"/>
                                          </p:val>
                                        </p:tav>
                                        <p:tav tm="100000">
                                          <p:val>
                                            <p:strVal val="ppt_w/.05"/>
                                          </p:val>
                                        </p:tav>
                                      </p:tavLst>
                                    </p:anim>
                                    <p:anim calcmode="lin" valueType="num">
                                      <p:cBhvr>
                                        <p:cTn id="70" dur="250" accel="50000">
                                          <p:stCondLst>
                                            <p:cond delay="250"/>
                                          </p:stCondLst>
                                        </p:cTn>
                                        <p:tgtEl>
                                          <p:spTgt spid="4"/>
                                        </p:tgtEl>
                                        <p:attrNameLst>
                                          <p:attrName>style.rotation</p:attrName>
                                        </p:attrNameLst>
                                      </p:cBhvr>
                                      <p:tavLst>
                                        <p:tav tm="0">
                                          <p:val>
                                            <p:fltVal val="0"/>
                                          </p:val>
                                        </p:tav>
                                        <p:tav tm="100000">
                                          <p:val>
                                            <p:fltVal val="-90"/>
                                          </p:val>
                                        </p:tav>
                                      </p:tavLst>
                                    </p:anim>
                                    <p:set>
                                      <p:cBhvr>
                                        <p:cTn id="71" dur="1" fill="hold">
                                          <p:stCondLst>
                                            <p:cond delay="499"/>
                                          </p:stCondLst>
                                        </p:cTn>
                                        <p:tgtEl>
                                          <p:spTgt spid="4"/>
                                        </p:tgtEl>
                                        <p:attrNameLst>
                                          <p:attrName>style.visibility</p:attrName>
                                        </p:attrNameLst>
                                      </p:cBhvr>
                                      <p:to>
                                        <p:strVal val="hidden"/>
                                      </p:to>
                                    </p:set>
                                  </p:childTnLst>
                                </p:cTn>
                              </p:par>
                              <p:par>
                                <p:cTn id="72" presetID="25" presetClass="exit" presetSubtype="0" fill="hold" nodeType="withEffect">
                                  <p:stCondLst>
                                    <p:cond delay="0"/>
                                  </p:stCondLst>
                                  <p:childTnLst>
                                    <p:animEffect transition="out" filter="fade">
                                      <p:cBhvr>
                                        <p:cTn id="73" dur="500" accel="50000">
                                          <p:stCondLst>
                                            <p:cond delay="0"/>
                                          </p:stCondLst>
                                        </p:cTn>
                                        <p:tgtEl>
                                          <p:spTgt spid="5"/>
                                        </p:tgtEl>
                                      </p:cBhvr>
                                    </p:animEffect>
                                    <p:anim calcmode="lin" valueType="num">
                                      <p:cBhvr>
                                        <p:cTn id="74" dur="250" accel="50000">
                                          <p:stCondLst>
                                            <p:cond delay="0"/>
                                          </p:stCondLst>
                                        </p:cTn>
                                        <p:tgtEl>
                                          <p:spTgt spid="5"/>
                                        </p:tgtEl>
                                        <p:attrNameLst>
                                          <p:attrName>ppt_y</p:attrName>
                                        </p:attrNameLst>
                                      </p:cBhvr>
                                      <p:tavLst>
                                        <p:tav tm="0">
                                          <p:val>
                                            <p:strVal val="ppt_y"/>
                                          </p:val>
                                        </p:tav>
                                        <p:tav tm="100000">
                                          <p:val>
                                            <p:strVal val="ppt_y+.1"/>
                                          </p:val>
                                        </p:tav>
                                      </p:tavLst>
                                    </p:anim>
                                    <p:anim calcmode="lin" valueType="num">
                                      <p:cBhvr>
                                        <p:cTn id="75" dur="250" decel="50000">
                                          <p:stCondLst>
                                            <p:cond delay="250"/>
                                          </p:stCondLst>
                                        </p:cTn>
                                        <p:tgtEl>
                                          <p:spTgt spid="5"/>
                                        </p:tgtEl>
                                        <p:attrNameLst>
                                          <p:attrName>ppt_y</p:attrName>
                                        </p:attrNameLst>
                                      </p:cBhvr>
                                      <p:tavLst>
                                        <p:tav tm="0">
                                          <p:val>
                                            <p:strVal val="ppt_y"/>
                                          </p:val>
                                        </p:tav>
                                        <p:tav tm="100000">
                                          <p:val>
                                            <p:strVal val="ppt_y-.1"/>
                                          </p:val>
                                        </p:tav>
                                      </p:tavLst>
                                    </p:anim>
                                    <p:anim calcmode="lin" valueType="num">
                                      <p:cBhvr>
                                        <p:cTn id="76" dur="250" accel="50000">
                                          <p:stCondLst>
                                            <p:cond delay="250"/>
                                          </p:stCondLst>
                                        </p:cTn>
                                        <p:tgtEl>
                                          <p:spTgt spid="5"/>
                                        </p:tgtEl>
                                        <p:attrNameLst>
                                          <p:attrName>ppt_x</p:attrName>
                                        </p:attrNameLst>
                                      </p:cBhvr>
                                      <p:tavLst>
                                        <p:tav tm="0">
                                          <p:val>
                                            <p:strVal val="ppt_x"/>
                                          </p:val>
                                        </p:tav>
                                        <p:tav tm="100000">
                                          <p:val>
                                            <p:strVal val="ppt_x+.4"/>
                                          </p:val>
                                        </p:tav>
                                      </p:tavLst>
                                    </p:anim>
                                    <p:anim calcmode="lin" valueType="num">
                                      <p:cBhvr>
                                        <p:cTn id="77" dur="500"/>
                                        <p:tgtEl>
                                          <p:spTgt spid="5"/>
                                        </p:tgtEl>
                                        <p:attrNameLst>
                                          <p:attrName>ppt_h</p:attrName>
                                        </p:attrNameLst>
                                      </p:cBhvr>
                                      <p:tavLst>
                                        <p:tav tm="0">
                                          <p:val>
                                            <p:strVal val="ppt_h"/>
                                          </p:val>
                                        </p:tav>
                                        <p:tav tm="100000">
                                          <p:val>
                                            <p:strVal val="ppt_h"/>
                                          </p:val>
                                        </p:tav>
                                      </p:tavLst>
                                    </p:anim>
                                    <p:anim calcmode="lin" valueType="num">
                                      <p:cBhvr>
                                        <p:cTn id="78" dur="250" accel="50000">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79" dur="250" decel="50000">
                                          <p:stCondLst>
                                            <p:cond delay="250"/>
                                          </p:stCondLst>
                                        </p:cTn>
                                        <p:tgtEl>
                                          <p:spTgt spid="5"/>
                                        </p:tgtEl>
                                        <p:attrNameLst>
                                          <p:attrName>ppt_w</p:attrName>
                                        </p:attrNameLst>
                                      </p:cBhvr>
                                      <p:tavLst>
                                        <p:tav tm="0">
                                          <p:val>
                                            <p:strVal val="ppt_w"/>
                                          </p:val>
                                        </p:tav>
                                        <p:tav tm="100000">
                                          <p:val>
                                            <p:strVal val="ppt_w/.05"/>
                                          </p:val>
                                        </p:tav>
                                      </p:tavLst>
                                    </p:anim>
                                    <p:anim calcmode="lin" valueType="num">
                                      <p:cBhvr>
                                        <p:cTn id="80" dur="250" accel="50000">
                                          <p:stCondLst>
                                            <p:cond delay="250"/>
                                          </p:stCondLst>
                                        </p:cTn>
                                        <p:tgtEl>
                                          <p:spTgt spid="5"/>
                                        </p:tgtEl>
                                        <p:attrNameLst>
                                          <p:attrName>style.rotation</p:attrName>
                                        </p:attrNameLst>
                                      </p:cBhvr>
                                      <p:tavLst>
                                        <p:tav tm="0">
                                          <p:val>
                                            <p:fltVal val="0"/>
                                          </p:val>
                                        </p:tav>
                                        <p:tav tm="100000">
                                          <p:val>
                                            <p:fltVal val="-90"/>
                                          </p:val>
                                        </p:tav>
                                      </p:tavLst>
                                    </p:anim>
                                    <p:set>
                                      <p:cBhvr>
                                        <p:cTn id="81"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3507" grpId="0" build="p" autoUpdateAnimBg="0" advAuto="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DBE9BA1D-A869-41B4-8DFE-C496B0EDCCEF}"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56323" name="Rectangle 2"/>
          <p:cNvSpPr>
            <a:spLocks noGrp="1" noChangeArrowheads="1"/>
          </p:cNvSpPr>
          <p:nvPr>
            <p:ph type="title"/>
          </p:nvPr>
        </p:nvSpPr>
        <p:spPr/>
        <p:txBody>
          <a:bodyPr/>
          <a:lstStyle/>
          <a:p>
            <a:pPr eaLnBrk="1" hangingPunct="1"/>
            <a:r>
              <a:rPr lang="zh-CN" altLang="en-US" smtClean="0"/>
              <a:t>例</a:t>
            </a:r>
            <a:r>
              <a:rPr lang="en-US" altLang="zh-CN" smtClean="0"/>
              <a:t>8.3.3</a:t>
            </a:r>
            <a:endParaRPr lang="zh-CN" altLang="en-US" smtClean="0"/>
          </a:p>
        </p:txBody>
      </p:sp>
      <p:sp>
        <p:nvSpPr>
          <p:cNvPr id="1814531" name="Rectangle 3"/>
          <p:cNvSpPr>
            <a:spLocks noGrp="1" noChangeArrowheads="1"/>
          </p:cNvSpPr>
          <p:nvPr>
            <p:ph type="body" idx="1"/>
          </p:nvPr>
        </p:nvSpPr>
        <p:spPr>
          <a:xfrm>
            <a:off x="611188" y="1341438"/>
            <a:ext cx="8064500" cy="3298825"/>
          </a:xfrm>
        </p:spPr>
        <p:txBody>
          <a:bodyPr/>
          <a:lstStyle/>
          <a:p>
            <a:pPr marL="0" indent="0" eaLnBrk="1" hangingPunct="1">
              <a:spcBef>
                <a:spcPct val="50000"/>
              </a:spcBef>
              <a:buFont typeface="Wingdings" panose="05000000000000000000" pitchFamily="2" charset="2"/>
              <a:buNone/>
            </a:pPr>
            <a:r>
              <a:rPr lang="zh-CN" altLang="en-US" smtClean="0"/>
              <a:t>试求出</a:t>
            </a:r>
            <a:r>
              <a:rPr lang="zh-CN" altLang="en-US" smtClean="0">
                <a:solidFill>
                  <a:srgbClr val="0000CC"/>
                </a:solidFill>
              </a:rPr>
              <a:t>下列函数的逆函数。</a:t>
            </a:r>
          </a:p>
          <a:p>
            <a:pPr marL="0" indent="0" eaLnBrk="1" hangingPunct="1">
              <a:spcBef>
                <a:spcPct val="50000"/>
              </a:spcBef>
              <a:buFont typeface="Wingdings" panose="05000000000000000000" pitchFamily="2" charset="2"/>
              <a:buNone/>
            </a:pPr>
            <a:r>
              <a:rPr lang="zh-CN" altLang="en-US" smtClean="0"/>
              <a:t>（</a:t>
            </a:r>
            <a:r>
              <a:rPr lang="en-US" altLang="zh-CN" smtClean="0"/>
              <a:t>1</a:t>
            </a:r>
            <a:r>
              <a:rPr lang="zh-CN" altLang="en-US" smtClean="0"/>
              <a:t>）设</a:t>
            </a:r>
            <a:r>
              <a:rPr lang="en-US" altLang="zh-CN" smtClean="0"/>
              <a:t>A={1,2,3}</a:t>
            </a:r>
            <a:r>
              <a:rPr lang="zh-CN" altLang="en-US" smtClean="0"/>
              <a:t>，</a:t>
            </a:r>
            <a:r>
              <a:rPr lang="en-US" altLang="zh-CN" smtClean="0"/>
              <a:t>B={1,2,3}</a:t>
            </a:r>
            <a:r>
              <a:rPr lang="zh-CN" altLang="en-US" smtClean="0"/>
              <a:t>。</a:t>
            </a:r>
            <a:r>
              <a:rPr lang="en-US" altLang="zh-CN" smtClean="0"/>
              <a:t>f</a:t>
            </a:r>
            <a:r>
              <a:rPr lang="en-US" altLang="zh-CN" baseline="-25000" smtClean="0"/>
              <a:t>1</a:t>
            </a:r>
            <a:r>
              <a:rPr lang="en-US" altLang="zh-CN" smtClean="0"/>
              <a:t>:A→B</a:t>
            </a:r>
            <a:r>
              <a:rPr lang="zh-CN" altLang="en-US" smtClean="0"/>
              <a:t>定义为   </a:t>
            </a:r>
            <a:r>
              <a:rPr lang="en-US" altLang="zh-CN" smtClean="0"/>
              <a:t>f</a:t>
            </a:r>
            <a:r>
              <a:rPr lang="en-US" altLang="zh-CN" baseline="-25000" smtClean="0"/>
              <a:t>1</a:t>
            </a:r>
            <a:r>
              <a:rPr lang="en-US" altLang="zh-CN" smtClean="0"/>
              <a:t>={&lt;1,2&gt;,&lt;2,3&gt;,&lt;3,1&gt;}</a:t>
            </a:r>
            <a:r>
              <a:rPr lang="zh-CN" altLang="en-US" smtClean="0"/>
              <a:t>；</a:t>
            </a:r>
          </a:p>
          <a:p>
            <a:pPr marL="0" indent="0" eaLnBrk="1" hangingPunct="1">
              <a:spcBef>
                <a:spcPct val="50000"/>
              </a:spcBef>
              <a:buFont typeface="Wingdings" panose="05000000000000000000" pitchFamily="2" charset="2"/>
              <a:buNone/>
            </a:pPr>
            <a:r>
              <a:rPr lang="zh-CN" altLang="en-US" smtClean="0"/>
              <a:t>（</a:t>
            </a:r>
            <a:r>
              <a:rPr lang="en-US" altLang="zh-CN" smtClean="0"/>
              <a:t>2</a:t>
            </a:r>
            <a:r>
              <a:rPr lang="zh-CN" altLang="en-US" smtClean="0"/>
              <a:t>）</a:t>
            </a:r>
            <a:r>
              <a:rPr lang="en-US" altLang="zh-CN" smtClean="0"/>
              <a:t>f</a:t>
            </a:r>
            <a:r>
              <a:rPr lang="en-US" altLang="zh-CN" baseline="-25000" smtClean="0"/>
              <a:t>2</a:t>
            </a:r>
            <a:r>
              <a:rPr lang="en-US" altLang="zh-CN" smtClean="0"/>
              <a:t>={&lt;0,1&gt;,&lt;1,1/2&gt;,</a:t>
            </a:r>
            <a:r>
              <a:rPr lang="en-US" altLang="zh-CN" smtClean="0">
                <a:latin typeface="宋体" panose="02010600030101010101" pitchFamily="2" charset="-122"/>
              </a:rPr>
              <a:t>…</a:t>
            </a:r>
            <a:r>
              <a:rPr lang="en-US" altLang="zh-CN" smtClean="0"/>
              <a:t>,&lt;n,1/(n+1)&gt;,</a:t>
            </a:r>
            <a:r>
              <a:rPr lang="en-US" altLang="zh-CN" smtClean="0">
                <a:latin typeface="宋体" panose="02010600030101010101" pitchFamily="2" charset="-122"/>
              </a:rPr>
              <a:t>…</a:t>
            </a:r>
            <a:r>
              <a:rPr lang="en-US" altLang="zh-CN" smtClean="0"/>
              <a:t>}</a:t>
            </a:r>
            <a:endParaRPr lang="zh-CN" altLang="en-US" smtClean="0"/>
          </a:p>
          <a:p>
            <a:pPr marL="0" indent="0" eaLnBrk="1" hangingPunct="1">
              <a:spcBef>
                <a:spcPct val="50000"/>
              </a:spcBef>
              <a:buFont typeface="Wingdings" panose="05000000000000000000" pitchFamily="2" charset="2"/>
              <a:buNone/>
            </a:pPr>
            <a:r>
              <a:rPr lang="zh-CN" altLang="en-US" smtClean="0"/>
              <a:t>（</a:t>
            </a:r>
            <a:r>
              <a:rPr lang="en-US" altLang="zh-CN" smtClean="0"/>
              <a:t>3</a:t>
            </a:r>
            <a:r>
              <a:rPr lang="zh-CN" altLang="en-US" smtClean="0"/>
              <a:t>）</a:t>
            </a:r>
            <a:r>
              <a:rPr lang="en-US" altLang="zh-CN" smtClean="0"/>
              <a:t>f</a:t>
            </a:r>
            <a:r>
              <a:rPr lang="en-US" altLang="zh-CN" baseline="-25000" smtClean="0"/>
              <a:t>3</a:t>
            </a:r>
            <a:r>
              <a:rPr lang="en-US" altLang="zh-CN" smtClean="0"/>
              <a:t>={&lt;x,x+1&gt;|x∈R}</a:t>
            </a:r>
            <a:r>
              <a:rPr lang="zh-CN" altLang="en-US" smtClean="0"/>
              <a:t>。</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814531">
                                            <p:txEl>
                                              <p:pRg st="0" end="0"/>
                                            </p:txEl>
                                          </p:spTgt>
                                        </p:tgtEl>
                                        <p:attrNameLst>
                                          <p:attrName>style.visibility</p:attrName>
                                        </p:attrNameLst>
                                      </p:cBhvr>
                                      <p:to>
                                        <p:strVal val="visible"/>
                                      </p:to>
                                    </p:set>
                                    <p:anim calcmode="lin" valueType="num">
                                      <p:cBhvr additive="base">
                                        <p:cTn id="7" dur="500" fill="hold"/>
                                        <p:tgtEl>
                                          <p:spTgt spid="18145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1453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814531">
                                            <p:txEl>
                                              <p:pRg st="1" end="1"/>
                                            </p:txEl>
                                          </p:spTgt>
                                        </p:tgtEl>
                                        <p:attrNameLst>
                                          <p:attrName>style.visibility</p:attrName>
                                        </p:attrNameLst>
                                      </p:cBhvr>
                                      <p:to>
                                        <p:strVal val="visible"/>
                                      </p:to>
                                    </p:set>
                                    <p:anim calcmode="lin" valueType="num">
                                      <p:cBhvr additive="base">
                                        <p:cTn id="12" dur="500" fill="hold"/>
                                        <p:tgtEl>
                                          <p:spTgt spid="181453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814531">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814531">
                                            <p:txEl>
                                              <p:pRg st="2" end="2"/>
                                            </p:txEl>
                                          </p:spTgt>
                                        </p:tgtEl>
                                        <p:attrNameLst>
                                          <p:attrName>style.visibility</p:attrName>
                                        </p:attrNameLst>
                                      </p:cBhvr>
                                      <p:to>
                                        <p:strVal val="visible"/>
                                      </p:to>
                                    </p:set>
                                    <p:anim calcmode="lin" valueType="num">
                                      <p:cBhvr additive="base">
                                        <p:cTn id="17" dur="500" fill="hold"/>
                                        <p:tgtEl>
                                          <p:spTgt spid="181453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14531">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814531">
                                            <p:txEl>
                                              <p:pRg st="3" end="3"/>
                                            </p:txEl>
                                          </p:spTgt>
                                        </p:tgtEl>
                                        <p:attrNameLst>
                                          <p:attrName>style.visibility</p:attrName>
                                        </p:attrNameLst>
                                      </p:cBhvr>
                                      <p:to>
                                        <p:strVal val="visible"/>
                                      </p:to>
                                    </p:set>
                                    <p:anim calcmode="lin" valueType="num">
                                      <p:cBhvr additive="base">
                                        <p:cTn id="22" dur="500" fill="hold"/>
                                        <p:tgtEl>
                                          <p:spTgt spid="1814531">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81453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4531"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00BBAC75-3513-473B-8E76-3FFD2805D797}"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57347" name="Rectangle 2"/>
          <p:cNvSpPr>
            <a:spLocks noGrp="1" noChangeArrowheads="1"/>
          </p:cNvSpPr>
          <p:nvPr>
            <p:ph type="title"/>
          </p:nvPr>
        </p:nvSpPr>
        <p:spPr/>
        <p:txBody>
          <a:bodyPr/>
          <a:lstStyle/>
          <a:p>
            <a:pPr eaLnBrk="1" hangingPunct="1"/>
            <a:r>
              <a:rPr lang="zh-CN" altLang="en-US" smtClean="0"/>
              <a:t>解</a:t>
            </a:r>
          </a:p>
        </p:txBody>
      </p:sp>
      <p:sp>
        <p:nvSpPr>
          <p:cNvPr id="1815555" name="Rectangle 3"/>
          <p:cNvSpPr>
            <a:spLocks noGrp="1" noChangeArrowheads="1"/>
          </p:cNvSpPr>
          <p:nvPr>
            <p:ph type="body" idx="1"/>
          </p:nvPr>
        </p:nvSpPr>
        <p:spPr>
          <a:xfrm>
            <a:off x="611188" y="1341438"/>
            <a:ext cx="8064500" cy="5010150"/>
          </a:xfrm>
        </p:spPr>
        <p:txBody>
          <a:bodyPr/>
          <a:lstStyle/>
          <a:p>
            <a:pPr marL="0" indent="0" eaLnBrk="1" hangingPunct="1">
              <a:lnSpc>
                <a:spcPct val="150000"/>
              </a:lnSpc>
              <a:buFont typeface="Wingdings" panose="05000000000000000000" pitchFamily="2" charset="2"/>
              <a:buNone/>
            </a:pPr>
            <a:r>
              <a:rPr lang="en-US" altLang="zh-CN" smtClean="0"/>
              <a:t>(1)</a:t>
            </a:r>
            <a:r>
              <a:rPr lang="zh-CN" altLang="en-US" smtClean="0"/>
              <a:t>因</a:t>
            </a:r>
            <a:r>
              <a:rPr lang="en-US" altLang="zh-CN" smtClean="0"/>
              <a:t>f</a:t>
            </a:r>
            <a:r>
              <a:rPr lang="en-US" altLang="zh-CN" baseline="-25000" smtClean="0"/>
              <a:t>1</a:t>
            </a:r>
            <a:r>
              <a:rPr lang="en-US" altLang="zh-CN" smtClean="0"/>
              <a:t>={&lt;1,2&gt;,&lt;2,3&gt;,&lt;3,1&gt;}</a:t>
            </a:r>
            <a:r>
              <a:rPr lang="zh-CN" altLang="en-US" smtClean="0"/>
              <a:t>，所以</a:t>
            </a:r>
          </a:p>
          <a:p>
            <a:pPr marL="0" indent="0" eaLnBrk="1" hangingPunct="1">
              <a:lnSpc>
                <a:spcPct val="150000"/>
              </a:lnSpc>
              <a:buFont typeface="Wingdings" panose="05000000000000000000" pitchFamily="2" charset="2"/>
              <a:buNone/>
            </a:pPr>
            <a:r>
              <a:rPr lang="en-US" altLang="zh-CN" smtClean="0"/>
              <a:t>        f</a:t>
            </a:r>
            <a:r>
              <a:rPr lang="en-US" altLang="zh-CN" baseline="-25000" smtClean="0"/>
              <a:t>1</a:t>
            </a:r>
            <a:r>
              <a:rPr lang="en-US" altLang="zh-CN" baseline="30000" smtClean="0"/>
              <a:t>-1</a:t>
            </a:r>
            <a:r>
              <a:rPr lang="en-US" altLang="zh-CN" smtClean="0"/>
              <a:t>={&lt;2,1&gt;,&lt;3,2&gt;,&lt;1,3&gt;}</a:t>
            </a:r>
            <a:r>
              <a:rPr lang="zh-CN" altLang="en-US" smtClean="0"/>
              <a:t>；</a:t>
            </a:r>
          </a:p>
          <a:p>
            <a:pPr marL="0" indent="0" eaLnBrk="1" hangingPunct="1">
              <a:lnSpc>
                <a:spcPct val="150000"/>
              </a:lnSpc>
              <a:buFont typeface="Wingdings" panose="05000000000000000000" pitchFamily="2" charset="2"/>
              <a:buNone/>
            </a:pPr>
            <a:r>
              <a:rPr lang="en-US" altLang="zh-CN" smtClean="0"/>
              <a:t>(2)</a:t>
            </a:r>
            <a:r>
              <a:rPr lang="zh-CN" altLang="en-US" smtClean="0"/>
              <a:t>因</a:t>
            </a:r>
            <a:r>
              <a:rPr lang="en-US" altLang="zh-CN" smtClean="0"/>
              <a:t>f</a:t>
            </a:r>
            <a:r>
              <a:rPr lang="en-US" altLang="zh-CN" baseline="-25000" smtClean="0"/>
              <a:t>2</a:t>
            </a:r>
            <a:r>
              <a:rPr lang="en-US" altLang="zh-CN" smtClean="0"/>
              <a:t>={&lt;0,1&gt;,&lt;1,1/2&gt;,</a:t>
            </a:r>
            <a:r>
              <a:rPr lang="en-US" altLang="zh-CN" smtClean="0">
                <a:latin typeface="宋体" panose="02010600030101010101" pitchFamily="2" charset="-122"/>
              </a:rPr>
              <a:t>…</a:t>
            </a:r>
            <a:r>
              <a:rPr lang="en-US" altLang="zh-CN" smtClean="0"/>
              <a:t>,&lt;n,1/(n+1)&gt;,</a:t>
            </a:r>
            <a:r>
              <a:rPr lang="en-US" altLang="zh-CN" smtClean="0">
                <a:latin typeface="宋体" panose="02010600030101010101" pitchFamily="2" charset="-122"/>
              </a:rPr>
              <a:t>…</a:t>
            </a:r>
            <a:r>
              <a:rPr lang="en-US" altLang="zh-CN" smtClean="0"/>
              <a:t>}</a:t>
            </a:r>
            <a:r>
              <a:rPr lang="zh-CN" altLang="en-US" smtClean="0"/>
              <a:t>，所以</a:t>
            </a:r>
            <a:r>
              <a:rPr lang="en-US" altLang="zh-CN" smtClean="0"/>
              <a:t>f</a:t>
            </a:r>
            <a:r>
              <a:rPr lang="en-US" altLang="zh-CN" baseline="-25000" smtClean="0"/>
              <a:t>2</a:t>
            </a:r>
            <a:r>
              <a:rPr lang="en-US" altLang="zh-CN" baseline="30000" smtClean="0"/>
              <a:t>-1</a:t>
            </a:r>
            <a:r>
              <a:rPr lang="en-US" altLang="zh-CN" smtClean="0"/>
              <a:t>={&lt;1,0&gt;,&lt;1/2,1&gt;,</a:t>
            </a:r>
            <a:r>
              <a:rPr lang="en-US" altLang="zh-CN" smtClean="0">
                <a:latin typeface="宋体" panose="02010600030101010101" pitchFamily="2" charset="-122"/>
              </a:rPr>
              <a:t>…</a:t>
            </a:r>
            <a:r>
              <a:rPr lang="en-US" altLang="zh-CN" smtClean="0"/>
              <a:t>,&lt;1/(n+1),n&gt;,</a:t>
            </a:r>
            <a:r>
              <a:rPr lang="en-US" altLang="zh-CN" smtClean="0">
                <a:latin typeface="宋体" panose="02010600030101010101" pitchFamily="2" charset="-122"/>
              </a:rPr>
              <a:t>…</a:t>
            </a:r>
            <a:r>
              <a:rPr lang="en-US" altLang="zh-CN" smtClean="0"/>
              <a:t>}</a:t>
            </a:r>
            <a:r>
              <a:rPr lang="zh-CN" altLang="en-US" smtClean="0"/>
              <a:t>；</a:t>
            </a:r>
          </a:p>
          <a:p>
            <a:pPr marL="0" indent="0" eaLnBrk="1" hangingPunct="1">
              <a:lnSpc>
                <a:spcPct val="150000"/>
              </a:lnSpc>
              <a:buFont typeface="Wingdings" panose="05000000000000000000" pitchFamily="2" charset="2"/>
              <a:buNone/>
            </a:pPr>
            <a:r>
              <a:rPr lang="zh-CN" altLang="en-US" smtClean="0"/>
              <a:t>（</a:t>
            </a:r>
            <a:r>
              <a:rPr lang="en-US" altLang="zh-CN" smtClean="0"/>
              <a:t>3</a:t>
            </a:r>
            <a:r>
              <a:rPr lang="zh-CN" altLang="en-US" smtClean="0"/>
              <a:t>）因为</a:t>
            </a:r>
            <a:r>
              <a:rPr lang="en-US" altLang="zh-CN" smtClean="0"/>
              <a:t>f</a:t>
            </a:r>
            <a:r>
              <a:rPr lang="en-US" altLang="zh-CN" baseline="-25000" smtClean="0"/>
              <a:t>3</a:t>
            </a:r>
            <a:r>
              <a:rPr lang="en-US" altLang="zh-CN" smtClean="0"/>
              <a:t>={&lt;x,x+1&gt;|x∈R}</a:t>
            </a:r>
            <a:r>
              <a:rPr lang="zh-CN" altLang="en-US" smtClean="0"/>
              <a:t>，所以</a:t>
            </a:r>
          </a:p>
          <a:p>
            <a:pPr marL="0" indent="0" eaLnBrk="1" hangingPunct="1">
              <a:lnSpc>
                <a:spcPct val="150000"/>
              </a:lnSpc>
              <a:buFont typeface="Wingdings" panose="05000000000000000000" pitchFamily="2" charset="2"/>
              <a:buNone/>
            </a:pPr>
            <a:r>
              <a:rPr lang="en-US" altLang="zh-CN" smtClean="0"/>
              <a:t>     f</a:t>
            </a:r>
            <a:r>
              <a:rPr lang="en-US" altLang="zh-CN" baseline="-25000" smtClean="0"/>
              <a:t>3</a:t>
            </a:r>
            <a:r>
              <a:rPr lang="en-US" altLang="zh-CN" baseline="30000" smtClean="0"/>
              <a:t>-1</a:t>
            </a:r>
            <a:r>
              <a:rPr lang="en-US" altLang="zh-CN" smtClean="0"/>
              <a:t>={&lt;x+1,x&gt;|x∈R}</a:t>
            </a:r>
          </a:p>
          <a:p>
            <a:pPr marL="0" indent="0" eaLnBrk="1" hangingPunct="1">
              <a:lnSpc>
                <a:spcPct val="150000"/>
              </a:lnSpc>
              <a:buFont typeface="Wingdings" panose="05000000000000000000" pitchFamily="2" charset="2"/>
              <a:buNone/>
            </a:pPr>
            <a:r>
              <a:rPr lang="zh-CN" altLang="en-US" smtClean="0"/>
              <a:t>        </a:t>
            </a:r>
            <a:r>
              <a:rPr lang="en-US" altLang="zh-CN" smtClean="0"/>
              <a:t>={&lt;x,x-1&gt;|x∈R} </a:t>
            </a:r>
            <a:r>
              <a:rPr lang="zh-CN" altLang="en-US" smtClean="0"/>
              <a:t>。</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15555">
                                            <p:txEl>
                                              <p:pRg st="0" end="0"/>
                                            </p:txEl>
                                          </p:spTgt>
                                        </p:tgtEl>
                                        <p:attrNameLst>
                                          <p:attrName>style.visibility</p:attrName>
                                        </p:attrNameLst>
                                      </p:cBhvr>
                                      <p:to>
                                        <p:strVal val="visible"/>
                                      </p:to>
                                    </p:set>
                                    <p:anim calcmode="lin" valueType="num">
                                      <p:cBhvr additive="base">
                                        <p:cTn id="7" dur="500" fill="hold"/>
                                        <p:tgtEl>
                                          <p:spTgt spid="18155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155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15555">
                                            <p:txEl>
                                              <p:pRg st="1" end="1"/>
                                            </p:txEl>
                                          </p:spTgt>
                                        </p:tgtEl>
                                        <p:attrNameLst>
                                          <p:attrName>style.visibility</p:attrName>
                                        </p:attrNameLst>
                                      </p:cBhvr>
                                      <p:to>
                                        <p:strVal val="visible"/>
                                      </p:to>
                                    </p:set>
                                    <p:anim calcmode="lin" valueType="num">
                                      <p:cBhvr additive="base">
                                        <p:cTn id="13" dur="500" fill="hold"/>
                                        <p:tgtEl>
                                          <p:spTgt spid="18155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155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15555">
                                            <p:txEl>
                                              <p:pRg st="2" end="2"/>
                                            </p:txEl>
                                          </p:spTgt>
                                        </p:tgtEl>
                                        <p:attrNameLst>
                                          <p:attrName>style.visibility</p:attrName>
                                        </p:attrNameLst>
                                      </p:cBhvr>
                                      <p:to>
                                        <p:strVal val="visible"/>
                                      </p:to>
                                    </p:set>
                                    <p:anim calcmode="lin" valueType="num">
                                      <p:cBhvr additive="base">
                                        <p:cTn id="19" dur="500" fill="hold"/>
                                        <p:tgtEl>
                                          <p:spTgt spid="181555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155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15555">
                                            <p:txEl>
                                              <p:pRg st="3" end="3"/>
                                            </p:txEl>
                                          </p:spTgt>
                                        </p:tgtEl>
                                        <p:attrNameLst>
                                          <p:attrName>style.visibility</p:attrName>
                                        </p:attrNameLst>
                                      </p:cBhvr>
                                      <p:to>
                                        <p:strVal val="visible"/>
                                      </p:to>
                                    </p:set>
                                    <p:anim calcmode="lin" valueType="num">
                                      <p:cBhvr additive="base">
                                        <p:cTn id="25" dur="500" fill="hold"/>
                                        <p:tgtEl>
                                          <p:spTgt spid="181555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155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15555">
                                            <p:txEl>
                                              <p:pRg st="4" end="4"/>
                                            </p:txEl>
                                          </p:spTgt>
                                        </p:tgtEl>
                                        <p:attrNameLst>
                                          <p:attrName>style.visibility</p:attrName>
                                        </p:attrNameLst>
                                      </p:cBhvr>
                                      <p:to>
                                        <p:strVal val="visible"/>
                                      </p:to>
                                    </p:set>
                                    <p:anim calcmode="lin" valueType="num">
                                      <p:cBhvr additive="base">
                                        <p:cTn id="31" dur="500" fill="hold"/>
                                        <p:tgtEl>
                                          <p:spTgt spid="181555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155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15555">
                                            <p:txEl>
                                              <p:pRg st="5" end="5"/>
                                            </p:txEl>
                                          </p:spTgt>
                                        </p:tgtEl>
                                        <p:attrNameLst>
                                          <p:attrName>style.visibility</p:attrName>
                                        </p:attrNameLst>
                                      </p:cBhvr>
                                      <p:to>
                                        <p:strVal val="visible"/>
                                      </p:to>
                                    </p:set>
                                    <p:anim calcmode="lin" valueType="num">
                                      <p:cBhvr additive="base">
                                        <p:cTn id="37" dur="500" fill="hold"/>
                                        <p:tgtEl>
                                          <p:spTgt spid="181555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1555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5555" grpId="0" build="p"/>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16E899E0-18B0-45FE-8C8F-DD1EFCFDEA4F}"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58371" name="Rectangle 2"/>
          <p:cNvSpPr>
            <a:spLocks noGrp="1" noChangeArrowheads="1"/>
          </p:cNvSpPr>
          <p:nvPr>
            <p:ph type="title"/>
          </p:nvPr>
        </p:nvSpPr>
        <p:spPr/>
        <p:txBody>
          <a:bodyPr/>
          <a:lstStyle/>
          <a:p>
            <a:pPr eaLnBrk="1" hangingPunct="1"/>
            <a:r>
              <a:rPr lang="zh-CN" altLang="en-US" smtClean="0"/>
              <a:t>定理</a:t>
            </a:r>
            <a:r>
              <a:rPr lang="en-US" altLang="zh-CN" smtClean="0"/>
              <a:t>8.3.3 </a:t>
            </a:r>
          </a:p>
        </p:txBody>
      </p:sp>
      <p:sp>
        <p:nvSpPr>
          <p:cNvPr id="1816579" name="Rectangle 3"/>
          <p:cNvSpPr>
            <a:spLocks noGrp="1" noChangeArrowheads="1"/>
          </p:cNvSpPr>
          <p:nvPr>
            <p:ph type="body" idx="1"/>
          </p:nvPr>
        </p:nvSpPr>
        <p:spPr>
          <a:xfrm>
            <a:off x="684213" y="1412875"/>
            <a:ext cx="7848600" cy="2400300"/>
          </a:xfrm>
        </p:spPr>
        <p:txBody>
          <a:bodyPr/>
          <a:lstStyle/>
          <a:p>
            <a:pPr marL="533400" indent="-533400" eaLnBrk="1" hangingPunct="1">
              <a:buFont typeface="Wingdings" panose="05000000000000000000" pitchFamily="2" charset="2"/>
              <a:buNone/>
            </a:pPr>
            <a:r>
              <a:rPr lang="zh-CN" altLang="en-US" smtClean="0">
                <a:solidFill>
                  <a:srgbClr val="FF0000"/>
                </a:solidFill>
              </a:rPr>
              <a:t>设</a:t>
            </a:r>
            <a:r>
              <a:rPr lang="en-US" altLang="zh-CN" smtClean="0">
                <a:solidFill>
                  <a:srgbClr val="FF0000"/>
                </a:solidFill>
              </a:rPr>
              <a:t>f</a:t>
            </a:r>
            <a:r>
              <a:rPr lang="zh-CN" altLang="en-US" smtClean="0">
                <a:solidFill>
                  <a:srgbClr val="FF0000"/>
                </a:solidFill>
              </a:rPr>
              <a:t>是</a:t>
            </a:r>
            <a:r>
              <a:rPr lang="en-US" altLang="zh-CN" smtClean="0">
                <a:solidFill>
                  <a:srgbClr val="FF0000"/>
                </a:solidFill>
              </a:rPr>
              <a:t>A</a:t>
            </a:r>
            <a:r>
              <a:rPr lang="zh-CN" altLang="en-US" smtClean="0">
                <a:solidFill>
                  <a:srgbClr val="FF0000"/>
                </a:solidFill>
              </a:rPr>
              <a:t>到</a:t>
            </a:r>
            <a:r>
              <a:rPr lang="en-US" altLang="zh-CN" smtClean="0">
                <a:solidFill>
                  <a:srgbClr val="FF0000"/>
                </a:solidFill>
              </a:rPr>
              <a:t>B</a:t>
            </a:r>
            <a:r>
              <a:rPr lang="zh-CN" altLang="en-US" smtClean="0">
                <a:solidFill>
                  <a:srgbClr val="FF0000"/>
                </a:solidFill>
              </a:rPr>
              <a:t>的双射函数，则：</a:t>
            </a:r>
          </a:p>
          <a:p>
            <a:pPr marL="533400" indent="-533400" eaLnBrk="1" hangingPunct="1">
              <a:buFont typeface="Wingdings" panose="05000000000000000000" pitchFamily="2" charset="2"/>
              <a:buNone/>
            </a:pPr>
            <a:r>
              <a:rPr lang="en-US" altLang="zh-CN" smtClean="0">
                <a:solidFill>
                  <a:srgbClr val="FF0000"/>
                </a:solidFill>
              </a:rPr>
              <a:t>		f</a:t>
            </a:r>
            <a:r>
              <a:rPr lang="en-US" altLang="zh-CN" baseline="30000" smtClean="0">
                <a:solidFill>
                  <a:srgbClr val="FF0000"/>
                </a:solidFill>
              </a:rPr>
              <a:t>-1</a:t>
            </a:r>
            <a:r>
              <a:rPr lang="en-US" altLang="zh-CN" smtClean="0">
                <a:solidFill>
                  <a:srgbClr val="FF0000"/>
                </a:solidFill>
                <a:sym typeface="Symbol" panose="05050102010706020507" pitchFamily="18" charset="2"/>
              </a:rPr>
              <a:t></a:t>
            </a:r>
            <a:r>
              <a:rPr lang="en-US" altLang="zh-CN" smtClean="0">
                <a:solidFill>
                  <a:srgbClr val="FF0000"/>
                </a:solidFill>
              </a:rPr>
              <a:t>f</a:t>
            </a:r>
            <a:r>
              <a:rPr lang="zh-CN" altLang="en-US" smtClean="0">
                <a:solidFill>
                  <a:srgbClr val="FF0000"/>
                </a:solidFill>
              </a:rPr>
              <a:t>＝</a:t>
            </a:r>
            <a:r>
              <a:rPr lang="en-US" altLang="zh-CN" smtClean="0">
                <a:solidFill>
                  <a:srgbClr val="FF0000"/>
                </a:solidFill>
              </a:rPr>
              <a:t>I</a:t>
            </a:r>
            <a:r>
              <a:rPr lang="en-US" altLang="zh-CN" baseline="-25000" smtClean="0">
                <a:solidFill>
                  <a:srgbClr val="FF0000"/>
                </a:solidFill>
              </a:rPr>
              <a:t>B</a:t>
            </a:r>
            <a:r>
              <a:rPr lang="zh-CN" altLang="en-US" smtClean="0">
                <a:solidFill>
                  <a:srgbClr val="FF0000"/>
                </a:solidFill>
              </a:rPr>
              <a:t>＝</a:t>
            </a:r>
            <a:r>
              <a:rPr lang="en-US" altLang="zh-CN" smtClean="0">
                <a:solidFill>
                  <a:srgbClr val="FF0000"/>
                </a:solidFill>
              </a:rPr>
              <a:t>{&lt;b,b&gt;|b∈B}</a:t>
            </a:r>
            <a:r>
              <a:rPr lang="zh-CN" altLang="en-US" smtClean="0">
                <a:solidFill>
                  <a:srgbClr val="FF0000"/>
                </a:solidFill>
              </a:rPr>
              <a:t>；</a:t>
            </a:r>
          </a:p>
          <a:p>
            <a:pPr marL="533400" indent="-533400" eaLnBrk="1" hangingPunct="1">
              <a:buFont typeface="Wingdings" panose="05000000000000000000" pitchFamily="2" charset="2"/>
              <a:buNone/>
            </a:pPr>
            <a:r>
              <a:rPr lang="en-US" altLang="zh-CN" smtClean="0">
                <a:solidFill>
                  <a:srgbClr val="FF0000"/>
                </a:solidFill>
              </a:rPr>
              <a:t>		f</a:t>
            </a:r>
            <a:r>
              <a:rPr lang="en-US" altLang="zh-CN" smtClean="0">
                <a:solidFill>
                  <a:srgbClr val="FF0000"/>
                </a:solidFill>
                <a:sym typeface="Symbol" panose="05050102010706020507" pitchFamily="18" charset="2"/>
              </a:rPr>
              <a:t></a:t>
            </a:r>
            <a:r>
              <a:rPr lang="en-US" altLang="zh-CN" smtClean="0">
                <a:solidFill>
                  <a:srgbClr val="FF0000"/>
                </a:solidFill>
              </a:rPr>
              <a:t>f</a:t>
            </a:r>
            <a:r>
              <a:rPr lang="en-US" altLang="zh-CN" baseline="30000" smtClean="0">
                <a:solidFill>
                  <a:srgbClr val="FF0000"/>
                </a:solidFill>
              </a:rPr>
              <a:t>-1</a:t>
            </a:r>
            <a:r>
              <a:rPr lang="zh-CN" altLang="en-US" smtClean="0">
                <a:solidFill>
                  <a:srgbClr val="FF0000"/>
                </a:solidFill>
              </a:rPr>
              <a:t>＝</a:t>
            </a:r>
            <a:r>
              <a:rPr lang="en-US" altLang="zh-CN" smtClean="0">
                <a:solidFill>
                  <a:srgbClr val="FF0000"/>
                </a:solidFill>
              </a:rPr>
              <a:t>I</a:t>
            </a:r>
            <a:r>
              <a:rPr lang="en-US" altLang="zh-CN" baseline="-25000" smtClean="0">
                <a:solidFill>
                  <a:srgbClr val="FF0000"/>
                </a:solidFill>
              </a:rPr>
              <a:t>A</a:t>
            </a:r>
            <a:r>
              <a:rPr lang="zh-CN" altLang="en-US" smtClean="0">
                <a:solidFill>
                  <a:srgbClr val="FF0000"/>
                </a:solidFill>
              </a:rPr>
              <a:t>＝</a:t>
            </a:r>
            <a:r>
              <a:rPr lang="en-US" altLang="zh-CN" smtClean="0">
                <a:solidFill>
                  <a:srgbClr val="FF0000"/>
                </a:solidFill>
              </a:rPr>
              <a:t>{&lt;a,a&gt;|a∈A}</a:t>
            </a:r>
            <a:r>
              <a:rPr lang="zh-CN" altLang="en-US" smtClean="0">
                <a:solidFill>
                  <a:srgbClr val="FF0000"/>
                </a:solidFill>
              </a:rPr>
              <a:t>；</a:t>
            </a:r>
          </a:p>
          <a:p>
            <a:pPr marL="533400" indent="-533400" eaLnBrk="1" hangingPunct="1">
              <a:buFont typeface="Wingdings" panose="05000000000000000000" pitchFamily="2" charset="2"/>
              <a:buNone/>
            </a:pPr>
            <a:r>
              <a:rPr lang="en-US" altLang="zh-CN" smtClean="0">
                <a:solidFill>
                  <a:srgbClr val="FF0000"/>
                </a:solidFill>
              </a:rPr>
              <a:t>		I</a:t>
            </a:r>
            <a:r>
              <a:rPr lang="en-US" altLang="zh-CN" baseline="-25000" smtClean="0">
                <a:solidFill>
                  <a:srgbClr val="FF0000"/>
                </a:solidFill>
              </a:rPr>
              <a:t>A</a:t>
            </a:r>
            <a:r>
              <a:rPr lang="en-US" altLang="zh-CN" smtClean="0">
                <a:solidFill>
                  <a:srgbClr val="FF0000"/>
                </a:solidFill>
                <a:sym typeface="Symbol" panose="05050102010706020507" pitchFamily="18" charset="2"/>
              </a:rPr>
              <a:t></a:t>
            </a:r>
            <a:r>
              <a:rPr lang="en-US" altLang="zh-CN" smtClean="0">
                <a:solidFill>
                  <a:srgbClr val="FF0000"/>
                </a:solidFill>
              </a:rPr>
              <a:t>f</a:t>
            </a:r>
            <a:r>
              <a:rPr lang="zh-CN" altLang="en-US" smtClean="0">
                <a:solidFill>
                  <a:srgbClr val="FF0000"/>
                </a:solidFill>
              </a:rPr>
              <a:t>＝</a:t>
            </a:r>
            <a:r>
              <a:rPr lang="en-US" altLang="zh-CN" smtClean="0">
                <a:solidFill>
                  <a:srgbClr val="FF0000"/>
                </a:solidFill>
              </a:rPr>
              <a:t>f</a:t>
            </a:r>
            <a:r>
              <a:rPr lang="en-US" altLang="zh-CN" smtClean="0">
                <a:solidFill>
                  <a:srgbClr val="FF0000"/>
                </a:solidFill>
                <a:sym typeface="Symbol" panose="05050102010706020507" pitchFamily="18" charset="2"/>
              </a:rPr>
              <a:t></a:t>
            </a:r>
            <a:r>
              <a:rPr lang="en-US" altLang="zh-CN" smtClean="0">
                <a:solidFill>
                  <a:srgbClr val="FF0000"/>
                </a:solidFill>
              </a:rPr>
              <a:t>I</a:t>
            </a:r>
            <a:r>
              <a:rPr lang="en-US" altLang="zh-CN" baseline="-25000" smtClean="0">
                <a:solidFill>
                  <a:srgbClr val="FF0000"/>
                </a:solidFill>
              </a:rPr>
              <a:t>B</a:t>
            </a:r>
            <a:r>
              <a:rPr lang="zh-CN" altLang="en-US" smtClean="0">
                <a:solidFill>
                  <a:srgbClr val="FF0000"/>
                </a:solidFill>
              </a:rPr>
              <a:t>＝</a:t>
            </a:r>
            <a:r>
              <a:rPr lang="en-US" altLang="zh-CN" smtClean="0">
                <a:solidFill>
                  <a:srgbClr val="FF0000"/>
                </a:solidFill>
              </a:rPr>
              <a:t>f</a:t>
            </a:r>
            <a:r>
              <a:rPr lang="zh-CN" altLang="en-US" smtClean="0">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16579">
                                            <p:txEl>
                                              <p:pRg st="0" end="0"/>
                                            </p:txEl>
                                          </p:spTgt>
                                        </p:tgtEl>
                                        <p:attrNameLst>
                                          <p:attrName>style.visibility</p:attrName>
                                        </p:attrNameLst>
                                      </p:cBhvr>
                                      <p:to>
                                        <p:strVal val="visible"/>
                                      </p:to>
                                    </p:set>
                                    <p:anim calcmode="lin" valueType="num">
                                      <p:cBhvr additive="base">
                                        <p:cTn id="7" dur="500" fill="hold"/>
                                        <p:tgtEl>
                                          <p:spTgt spid="18165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16579">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816579">
                                            <p:txEl>
                                              <p:pRg st="1" end="1"/>
                                            </p:txEl>
                                          </p:spTgt>
                                        </p:tgtEl>
                                        <p:attrNameLst>
                                          <p:attrName>style.visibility</p:attrName>
                                        </p:attrNameLst>
                                      </p:cBhvr>
                                      <p:to>
                                        <p:strVal val="visible"/>
                                      </p:to>
                                    </p:set>
                                    <p:anim calcmode="lin" valueType="num">
                                      <p:cBhvr additive="base">
                                        <p:cTn id="12" dur="500" fill="hold"/>
                                        <p:tgtEl>
                                          <p:spTgt spid="1816579">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816579">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816579">
                                            <p:txEl>
                                              <p:pRg st="2" end="2"/>
                                            </p:txEl>
                                          </p:spTgt>
                                        </p:tgtEl>
                                        <p:attrNameLst>
                                          <p:attrName>style.visibility</p:attrName>
                                        </p:attrNameLst>
                                      </p:cBhvr>
                                      <p:to>
                                        <p:strVal val="visible"/>
                                      </p:to>
                                    </p:set>
                                    <p:anim calcmode="lin" valueType="num">
                                      <p:cBhvr additive="base">
                                        <p:cTn id="17" dur="500" fill="hold"/>
                                        <p:tgtEl>
                                          <p:spTgt spid="181657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816579">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816579">
                                            <p:txEl>
                                              <p:pRg st="3" end="3"/>
                                            </p:txEl>
                                          </p:spTgt>
                                        </p:tgtEl>
                                        <p:attrNameLst>
                                          <p:attrName>style.visibility</p:attrName>
                                        </p:attrNameLst>
                                      </p:cBhvr>
                                      <p:to>
                                        <p:strVal val="visible"/>
                                      </p:to>
                                    </p:set>
                                    <p:anim calcmode="lin" valueType="num">
                                      <p:cBhvr additive="base">
                                        <p:cTn id="22" dur="500" fill="hold"/>
                                        <p:tgtEl>
                                          <p:spTgt spid="1816579">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81657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6579" grpId="0" build="p" autoUpdateAnimBg="0" advAuto="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B8C7790F-AA41-402E-BC9A-90F232B08547}"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59395" name="Rectangle 2"/>
          <p:cNvSpPr>
            <a:spLocks noGrp="1" noChangeArrowheads="1"/>
          </p:cNvSpPr>
          <p:nvPr>
            <p:ph type="title"/>
          </p:nvPr>
        </p:nvSpPr>
        <p:spPr/>
        <p:txBody>
          <a:bodyPr/>
          <a:lstStyle/>
          <a:p>
            <a:pPr eaLnBrk="1" hangingPunct="1"/>
            <a:r>
              <a:rPr lang="zh-CN" altLang="en-US" smtClean="0"/>
              <a:t>定理</a:t>
            </a:r>
            <a:r>
              <a:rPr lang="en-US" altLang="zh-CN" smtClean="0"/>
              <a:t>8.3.4</a:t>
            </a:r>
            <a:endParaRPr lang="zh-CN" altLang="en-US" smtClean="0"/>
          </a:p>
        </p:txBody>
      </p:sp>
      <p:sp>
        <p:nvSpPr>
          <p:cNvPr id="1817603" name="Rectangle 3"/>
          <p:cNvSpPr>
            <a:spLocks noGrp="1" noChangeArrowheads="1"/>
          </p:cNvSpPr>
          <p:nvPr>
            <p:ph type="body" idx="1"/>
          </p:nvPr>
        </p:nvSpPr>
        <p:spPr>
          <a:xfrm>
            <a:off x="623888" y="1503363"/>
            <a:ext cx="8304212" cy="4706937"/>
          </a:xfrm>
        </p:spPr>
        <p:txBody>
          <a:bodyPr/>
          <a:lstStyle/>
          <a:p>
            <a:pPr marL="0" indent="0" eaLnBrk="1" hangingPunct="1">
              <a:spcBef>
                <a:spcPct val="0"/>
              </a:spcBef>
              <a:buFont typeface="Wingdings" panose="05000000000000000000" pitchFamily="2" charset="2"/>
              <a:buNone/>
              <a:defRPr/>
            </a:pPr>
            <a:r>
              <a:rPr lang="zh-CN" altLang="en-US" smtClean="0">
                <a:solidFill>
                  <a:srgbClr val="FF0000"/>
                </a:solidFill>
              </a:rPr>
              <a:t>若</a:t>
            </a:r>
            <a:r>
              <a:rPr lang="en-US" altLang="zh-CN" smtClean="0">
                <a:solidFill>
                  <a:srgbClr val="FF0000"/>
                </a:solidFill>
              </a:rPr>
              <a:t>f</a:t>
            </a:r>
            <a:r>
              <a:rPr lang="zh-CN" altLang="en-US" smtClean="0">
                <a:solidFill>
                  <a:srgbClr val="FF0000"/>
                </a:solidFill>
              </a:rPr>
              <a:t>是</a:t>
            </a:r>
            <a:r>
              <a:rPr lang="en-US" altLang="zh-CN" smtClean="0">
                <a:solidFill>
                  <a:srgbClr val="FF0000"/>
                </a:solidFill>
              </a:rPr>
              <a:t>A</a:t>
            </a:r>
            <a:r>
              <a:rPr lang="zh-CN" altLang="en-US" smtClean="0">
                <a:solidFill>
                  <a:srgbClr val="FF0000"/>
                </a:solidFill>
              </a:rPr>
              <a:t>到</a:t>
            </a:r>
            <a:r>
              <a:rPr lang="en-US" altLang="zh-CN" smtClean="0">
                <a:solidFill>
                  <a:srgbClr val="FF0000"/>
                </a:solidFill>
              </a:rPr>
              <a:t>B</a:t>
            </a:r>
            <a:r>
              <a:rPr lang="zh-CN" altLang="en-US" smtClean="0">
                <a:solidFill>
                  <a:srgbClr val="FF0000"/>
                </a:solidFill>
              </a:rPr>
              <a:t>的双射，则</a:t>
            </a:r>
            <a:r>
              <a:rPr lang="en-US" altLang="zh-CN" smtClean="0">
                <a:solidFill>
                  <a:srgbClr val="FF0000"/>
                </a:solidFill>
              </a:rPr>
              <a:t>f</a:t>
            </a:r>
            <a:r>
              <a:rPr lang="zh-CN" altLang="en-US" smtClean="0">
                <a:solidFill>
                  <a:srgbClr val="FF0000"/>
                </a:solidFill>
              </a:rPr>
              <a:t>的逆函数</a:t>
            </a:r>
            <a:r>
              <a:rPr lang="en-US" altLang="zh-CN" smtClean="0">
                <a:solidFill>
                  <a:srgbClr val="FF0000"/>
                </a:solidFill>
              </a:rPr>
              <a:t>f</a:t>
            </a:r>
            <a:r>
              <a:rPr lang="en-US" altLang="zh-CN" baseline="30000" smtClean="0">
                <a:solidFill>
                  <a:srgbClr val="FF0000"/>
                </a:solidFill>
              </a:rPr>
              <a:t>-1</a:t>
            </a:r>
            <a:r>
              <a:rPr lang="zh-CN" altLang="en-US" smtClean="0">
                <a:solidFill>
                  <a:srgbClr val="FF0000"/>
                </a:solidFill>
              </a:rPr>
              <a:t>也是</a:t>
            </a:r>
            <a:r>
              <a:rPr lang="en-US" altLang="zh-CN" smtClean="0">
                <a:solidFill>
                  <a:srgbClr val="FF0000"/>
                </a:solidFill>
              </a:rPr>
              <a:t>B</a:t>
            </a:r>
            <a:r>
              <a:rPr lang="zh-CN" altLang="en-US" smtClean="0">
                <a:solidFill>
                  <a:srgbClr val="FF0000"/>
                </a:solidFill>
              </a:rPr>
              <a:t>到</a:t>
            </a:r>
            <a:r>
              <a:rPr lang="en-US" altLang="zh-CN" smtClean="0">
                <a:solidFill>
                  <a:srgbClr val="FF0000"/>
                </a:solidFill>
              </a:rPr>
              <a:t>A</a:t>
            </a:r>
            <a:r>
              <a:rPr lang="zh-CN" altLang="en-US" smtClean="0">
                <a:solidFill>
                  <a:srgbClr val="FF0000"/>
                </a:solidFill>
              </a:rPr>
              <a:t>的双射。</a:t>
            </a:r>
          </a:p>
          <a:p>
            <a:pPr marL="0" indent="0" eaLnBrk="1" hangingPunct="1">
              <a:spcBef>
                <a:spcPct val="0"/>
              </a:spcBef>
              <a:buFont typeface="Wingdings" panose="05000000000000000000" pitchFamily="2" charset="2"/>
              <a:buNone/>
              <a:defRPr/>
            </a:pPr>
            <a:r>
              <a:rPr lang="zh-CN" altLang="en-US" smtClean="0">
                <a:solidFill>
                  <a:srgbClr val="0000CC"/>
                </a:solidFill>
                <a:effectLst>
                  <a:outerShdw blurRad="38100" dist="38100" dir="2700000" algn="tl">
                    <a:srgbClr val="000000"/>
                  </a:outerShdw>
                </a:effectLst>
              </a:rPr>
              <a:t>证明</a:t>
            </a:r>
            <a:r>
              <a:rPr lang="zh-CN" altLang="en-US" smtClean="0"/>
              <a:t>（</a:t>
            </a:r>
            <a:r>
              <a:rPr lang="en-US" altLang="zh-CN" smtClean="0"/>
              <a:t>1</a:t>
            </a:r>
            <a:r>
              <a:rPr lang="zh-CN" altLang="en-US" smtClean="0"/>
              <a:t>）</a:t>
            </a:r>
            <a:r>
              <a:rPr lang="zh-CN" altLang="en-US" smtClean="0">
                <a:solidFill>
                  <a:srgbClr val="0000CC"/>
                </a:solidFill>
              </a:rPr>
              <a:t>证明</a:t>
            </a:r>
            <a:r>
              <a:rPr lang="en-US" altLang="zh-CN" smtClean="0">
                <a:solidFill>
                  <a:srgbClr val="0000CC"/>
                </a:solidFill>
              </a:rPr>
              <a:t>f</a:t>
            </a:r>
            <a:r>
              <a:rPr lang="zh-CN" altLang="en-US" smtClean="0">
                <a:solidFill>
                  <a:srgbClr val="0000CC"/>
                </a:solidFill>
              </a:rPr>
              <a:t>是满射。</a:t>
            </a:r>
          </a:p>
          <a:p>
            <a:pPr marL="0" indent="0" eaLnBrk="1" hangingPunct="1">
              <a:spcBef>
                <a:spcPct val="0"/>
              </a:spcBef>
              <a:buFont typeface="Wingdings" panose="05000000000000000000" pitchFamily="2" charset="2"/>
              <a:buNone/>
              <a:defRPr/>
            </a:pPr>
            <a:r>
              <a:rPr lang="zh-CN" altLang="en-US" smtClean="0"/>
              <a:t>因为</a:t>
            </a:r>
            <a:r>
              <a:rPr lang="en-US" altLang="zh-CN" smtClean="0"/>
              <a:t>ranf</a:t>
            </a:r>
            <a:r>
              <a:rPr lang="en-US" altLang="zh-CN" baseline="30000" smtClean="0"/>
              <a:t>-1</a:t>
            </a:r>
            <a:r>
              <a:rPr lang="en-US" altLang="zh-CN" smtClean="0"/>
              <a:t>=domf=A</a:t>
            </a:r>
            <a:r>
              <a:rPr lang="zh-CN" altLang="en-US" smtClean="0"/>
              <a:t>，所以</a:t>
            </a:r>
            <a:r>
              <a:rPr lang="en-US" altLang="zh-CN" smtClean="0"/>
              <a:t>f</a:t>
            </a:r>
            <a:r>
              <a:rPr lang="en-US" altLang="zh-CN" baseline="30000" smtClean="0"/>
              <a:t>-1</a:t>
            </a:r>
            <a:r>
              <a:rPr lang="zh-CN" altLang="en-US" smtClean="0"/>
              <a:t>是</a:t>
            </a:r>
            <a:r>
              <a:rPr lang="en-US" altLang="zh-CN" smtClean="0"/>
              <a:t>B</a:t>
            </a:r>
            <a:r>
              <a:rPr lang="zh-CN" altLang="en-US" smtClean="0"/>
              <a:t>到</a:t>
            </a:r>
            <a:r>
              <a:rPr lang="en-US" altLang="zh-CN" smtClean="0"/>
              <a:t>A</a:t>
            </a:r>
            <a:r>
              <a:rPr lang="zh-CN" altLang="en-US" smtClean="0"/>
              <a:t>的满射。</a:t>
            </a:r>
          </a:p>
          <a:p>
            <a:pPr marL="0" indent="0" eaLnBrk="1" hangingPunct="1">
              <a:spcBef>
                <a:spcPct val="0"/>
              </a:spcBef>
              <a:buFont typeface="Wingdings" panose="05000000000000000000" pitchFamily="2" charset="2"/>
              <a:buNone/>
              <a:defRPr/>
            </a:pPr>
            <a:r>
              <a:rPr lang="zh-CN" altLang="en-US" smtClean="0">
                <a:solidFill>
                  <a:srgbClr val="0000CC"/>
                </a:solidFill>
              </a:rPr>
              <a:t>（</a:t>
            </a:r>
            <a:r>
              <a:rPr lang="en-US" altLang="zh-CN" smtClean="0">
                <a:solidFill>
                  <a:srgbClr val="0000CC"/>
                </a:solidFill>
              </a:rPr>
              <a:t>2</a:t>
            </a:r>
            <a:r>
              <a:rPr lang="zh-CN" altLang="en-US" smtClean="0">
                <a:solidFill>
                  <a:srgbClr val="0000CC"/>
                </a:solidFill>
              </a:rPr>
              <a:t>）说明</a:t>
            </a:r>
            <a:r>
              <a:rPr lang="en-US" altLang="zh-CN" smtClean="0">
                <a:solidFill>
                  <a:srgbClr val="0000CC"/>
                </a:solidFill>
              </a:rPr>
              <a:t>f</a:t>
            </a:r>
            <a:r>
              <a:rPr lang="zh-CN" altLang="en-US" smtClean="0">
                <a:solidFill>
                  <a:srgbClr val="0000CC"/>
                </a:solidFill>
              </a:rPr>
              <a:t>是单射。</a:t>
            </a:r>
          </a:p>
          <a:p>
            <a:pPr marL="0" indent="0" eaLnBrk="1" hangingPunct="1">
              <a:spcBef>
                <a:spcPct val="0"/>
              </a:spcBef>
              <a:buFont typeface="Wingdings" panose="05000000000000000000" pitchFamily="2" charset="2"/>
              <a:buNone/>
              <a:defRPr/>
            </a:pPr>
            <a:r>
              <a:rPr lang="zh-CN" altLang="en-US" smtClean="0"/>
              <a:t>对任意</a:t>
            </a:r>
            <a:r>
              <a:rPr lang="en-US" altLang="zh-CN" smtClean="0"/>
              <a:t>b</a:t>
            </a:r>
            <a:r>
              <a:rPr lang="en-US" altLang="zh-CN" baseline="-25000" smtClean="0"/>
              <a:t>1</a:t>
            </a:r>
            <a:r>
              <a:rPr lang="en-US" altLang="zh-CN" smtClean="0"/>
              <a:t>,b</a:t>
            </a:r>
            <a:r>
              <a:rPr lang="en-US" altLang="zh-CN" baseline="-25000" smtClean="0"/>
              <a:t>2</a:t>
            </a:r>
            <a:r>
              <a:rPr lang="en-US" altLang="zh-CN" smtClean="0"/>
              <a:t>∈B</a:t>
            </a:r>
            <a:r>
              <a:rPr lang="zh-CN" altLang="en-US" smtClean="0"/>
              <a:t>，</a:t>
            </a:r>
            <a:r>
              <a:rPr lang="en-US" altLang="zh-CN" smtClean="0"/>
              <a:t>b</a:t>
            </a:r>
            <a:r>
              <a:rPr lang="en-US" altLang="zh-CN" baseline="-25000" smtClean="0"/>
              <a:t>1</a:t>
            </a:r>
            <a:r>
              <a:rPr lang="en-US" altLang="zh-CN" smtClean="0"/>
              <a:t>≠b</a:t>
            </a:r>
            <a:r>
              <a:rPr lang="en-US" altLang="zh-CN" baseline="-25000" smtClean="0"/>
              <a:t>2</a:t>
            </a:r>
            <a:r>
              <a:rPr lang="zh-CN" altLang="en-US" smtClean="0"/>
              <a:t>，假设</a:t>
            </a:r>
            <a:r>
              <a:rPr lang="en-US" altLang="zh-CN" smtClean="0"/>
              <a:t>f</a:t>
            </a:r>
            <a:r>
              <a:rPr lang="en-US" altLang="zh-CN" baseline="30000" smtClean="0"/>
              <a:t>-1</a:t>
            </a:r>
            <a:r>
              <a:rPr lang="en-US" altLang="zh-CN" smtClean="0"/>
              <a:t>(b</a:t>
            </a:r>
            <a:r>
              <a:rPr lang="en-US" altLang="zh-CN" baseline="-25000" smtClean="0"/>
              <a:t>1</a:t>
            </a:r>
            <a:r>
              <a:rPr lang="en-US" altLang="zh-CN" smtClean="0"/>
              <a:t>)= f</a:t>
            </a:r>
            <a:r>
              <a:rPr lang="en-US" altLang="zh-CN" baseline="30000" smtClean="0"/>
              <a:t>-1</a:t>
            </a:r>
            <a:r>
              <a:rPr lang="en-US" altLang="zh-CN" smtClean="0"/>
              <a:t>(b</a:t>
            </a:r>
            <a:r>
              <a:rPr lang="en-US" altLang="zh-CN" baseline="-25000" smtClean="0"/>
              <a:t>2</a:t>
            </a:r>
            <a:r>
              <a:rPr lang="en-US" altLang="zh-CN" smtClean="0"/>
              <a:t>)</a:t>
            </a:r>
            <a:r>
              <a:rPr lang="zh-CN" altLang="en-US" smtClean="0"/>
              <a:t>，即存在</a:t>
            </a:r>
            <a:r>
              <a:rPr lang="en-US" altLang="zh-CN" smtClean="0"/>
              <a:t>a∈A</a:t>
            </a:r>
            <a:r>
              <a:rPr lang="zh-CN" altLang="en-US" smtClean="0"/>
              <a:t>，使得</a:t>
            </a:r>
            <a:r>
              <a:rPr lang="en-US" altLang="zh-CN" smtClean="0"/>
              <a:t>&lt;b</a:t>
            </a:r>
            <a:r>
              <a:rPr lang="en-US" altLang="zh-CN" baseline="-25000" smtClean="0"/>
              <a:t>1</a:t>
            </a:r>
            <a:r>
              <a:rPr lang="en-US" altLang="zh-CN" smtClean="0"/>
              <a:t>,a&gt;∈f-1</a:t>
            </a:r>
            <a:r>
              <a:rPr lang="zh-CN" altLang="en-US" smtClean="0"/>
              <a:t>，</a:t>
            </a:r>
            <a:r>
              <a:rPr lang="en-US" altLang="zh-CN" smtClean="0"/>
              <a:t>&lt;b</a:t>
            </a:r>
            <a:r>
              <a:rPr lang="en-US" altLang="zh-CN" baseline="-25000" smtClean="0"/>
              <a:t>2</a:t>
            </a:r>
            <a:r>
              <a:rPr lang="en-US" altLang="zh-CN" smtClean="0"/>
              <a:t>,a&gt;∈ f</a:t>
            </a:r>
            <a:r>
              <a:rPr lang="en-US" altLang="zh-CN" baseline="30000" smtClean="0"/>
              <a:t>-1</a:t>
            </a:r>
            <a:r>
              <a:rPr lang="en-US" altLang="zh-CN" smtClean="0"/>
              <a:t> </a:t>
            </a:r>
            <a:r>
              <a:rPr lang="zh-CN" altLang="en-US" smtClean="0"/>
              <a:t>，即</a:t>
            </a:r>
            <a:r>
              <a:rPr lang="en-US" altLang="zh-CN" smtClean="0"/>
              <a:t>&lt;a,b</a:t>
            </a:r>
            <a:r>
              <a:rPr lang="en-US" altLang="zh-CN" baseline="-25000" smtClean="0"/>
              <a:t>1</a:t>
            </a:r>
            <a:r>
              <a:rPr lang="en-US" altLang="zh-CN" smtClean="0"/>
              <a:t>&gt;∈f</a:t>
            </a:r>
            <a:r>
              <a:rPr lang="zh-CN" altLang="en-US" smtClean="0"/>
              <a:t>，</a:t>
            </a:r>
            <a:r>
              <a:rPr lang="en-US" altLang="zh-CN" smtClean="0"/>
              <a:t>&lt;a,b</a:t>
            </a:r>
            <a:r>
              <a:rPr lang="en-US" altLang="zh-CN" baseline="-25000" smtClean="0"/>
              <a:t>2</a:t>
            </a:r>
            <a:r>
              <a:rPr lang="en-US" altLang="zh-CN" smtClean="0"/>
              <a:t>&gt;∈f</a:t>
            </a:r>
            <a:r>
              <a:rPr lang="zh-CN" altLang="en-US" smtClean="0"/>
              <a:t>，这与</a:t>
            </a:r>
            <a:r>
              <a:rPr lang="en-US" altLang="zh-CN" smtClean="0"/>
              <a:t>f</a:t>
            </a:r>
            <a:r>
              <a:rPr lang="zh-CN" altLang="en-US" smtClean="0"/>
              <a:t>是函数矛盾，因此</a:t>
            </a:r>
            <a:r>
              <a:rPr lang="en-US" altLang="zh-CN" smtClean="0"/>
              <a:t>f</a:t>
            </a:r>
            <a:r>
              <a:rPr lang="en-US" altLang="zh-CN" baseline="30000" smtClean="0"/>
              <a:t>-1</a:t>
            </a:r>
            <a:r>
              <a:rPr lang="en-US" altLang="zh-CN" smtClean="0"/>
              <a:t>(b</a:t>
            </a:r>
            <a:r>
              <a:rPr lang="en-US" altLang="zh-CN" baseline="-25000" smtClean="0"/>
              <a:t>1</a:t>
            </a:r>
            <a:r>
              <a:rPr lang="en-US" altLang="zh-CN" smtClean="0"/>
              <a:t>)≠ f</a:t>
            </a:r>
            <a:r>
              <a:rPr lang="en-US" altLang="zh-CN" baseline="30000" smtClean="0"/>
              <a:t>-1</a:t>
            </a:r>
            <a:r>
              <a:rPr lang="en-US" altLang="zh-CN" smtClean="0"/>
              <a:t>(b</a:t>
            </a:r>
            <a:r>
              <a:rPr lang="en-US" altLang="zh-CN" baseline="-25000" smtClean="0"/>
              <a:t>2</a:t>
            </a:r>
            <a:r>
              <a:rPr lang="en-US" altLang="zh-CN" smtClean="0"/>
              <a:t>)</a:t>
            </a:r>
            <a:r>
              <a:rPr lang="zh-CN" altLang="en-US" smtClean="0"/>
              <a:t>，故</a:t>
            </a:r>
            <a:r>
              <a:rPr lang="en-US" altLang="zh-CN" smtClean="0"/>
              <a:t>f</a:t>
            </a:r>
            <a:r>
              <a:rPr lang="en-US" altLang="zh-CN" baseline="30000" smtClean="0"/>
              <a:t>-1</a:t>
            </a:r>
            <a:r>
              <a:rPr lang="zh-CN" altLang="en-US" smtClean="0"/>
              <a:t>是</a:t>
            </a:r>
            <a:r>
              <a:rPr lang="en-US" altLang="zh-CN" smtClean="0"/>
              <a:t>B</a:t>
            </a:r>
            <a:r>
              <a:rPr lang="zh-CN" altLang="en-US" smtClean="0"/>
              <a:t>到</a:t>
            </a:r>
            <a:r>
              <a:rPr lang="en-US" altLang="zh-CN" smtClean="0"/>
              <a:t>A</a:t>
            </a:r>
            <a:r>
              <a:rPr lang="zh-CN" altLang="en-US" smtClean="0"/>
              <a:t>的单射。</a:t>
            </a:r>
          </a:p>
          <a:p>
            <a:pPr marL="0" indent="0" eaLnBrk="1" hangingPunct="1">
              <a:spcBef>
                <a:spcPct val="0"/>
              </a:spcBef>
              <a:buFont typeface="Wingdings" panose="05000000000000000000" pitchFamily="2" charset="2"/>
              <a:buNone/>
              <a:defRPr/>
            </a:pPr>
            <a:r>
              <a:rPr lang="zh-CN" altLang="en-US" smtClean="0">
                <a:solidFill>
                  <a:srgbClr val="FF0000"/>
                </a:solidFill>
              </a:rPr>
              <a:t>综上，</a:t>
            </a:r>
            <a:r>
              <a:rPr lang="en-US" altLang="zh-CN" smtClean="0">
                <a:solidFill>
                  <a:srgbClr val="FF0000"/>
                </a:solidFill>
              </a:rPr>
              <a:t>f</a:t>
            </a:r>
            <a:r>
              <a:rPr lang="en-US" altLang="zh-CN" baseline="30000" smtClean="0">
                <a:solidFill>
                  <a:srgbClr val="FF0000"/>
                </a:solidFill>
              </a:rPr>
              <a:t>-1</a:t>
            </a:r>
            <a:r>
              <a:rPr lang="zh-CN" altLang="en-US" smtClean="0">
                <a:solidFill>
                  <a:srgbClr val="FF0000"/>
                </a:solidFill>
              </a:rPr>
              <a:t>是</a:t>
            </a:r>
            <a:r>
              <a:rPr lang="en-US" altLang="zh-CN" smtClean="0">
                <a:solidFill>
                  <a:srgbClr val="FF0000"/>
                </a:solidFill>
              </a:rPr>
              <a:t>B</a:t>
            </a:r>
            <a:r>
              <a:rPr lang="zh-CN" altLang="en-US" smtClean="0">
                <a:solidFill>
                  <a:srgbClr val="FF0000"/>
                </a:solidFill>
              </a:rPr>
              <a:t>到</a:t>
            </a:r>
            <a:r>
              <a:rPr lang="en-US" altLang="zh-CN" smtClean="0">
                <a:solidFill>
                  <a:srgbClr val="FF0000"/>
                </a:solidFill>
              </a:rPr>
              <a:t>A</a:t>
            </a:r>
            <a:r>
              <a:rPr lang="zh-CN" altLang="en-US" smtClean="0">
                <a:solidFill>
                  <a:srgbClr val="FF0000"/>
                </a:solidFill>
              </a:rPr>
              <a:t>的双射。</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17603">
                                            <p:txEl>
                                              <p:pRg st="0" end="0"/>
                                            </p:txEl>
                                          </p:spTgt>
                                        </p:tgtEl>
                                        <p:attrNameLst>
                                          <p:attrName>style.visibility</p:attrName>
                                        </p:attrNameLst>
                                      </p:cBhvr>
                                      <p:to>
                                        <p:strVal val="visible"/>
                                      </p:to>
                                    </p:set>
                                    <p:anim calcmode="lin" valueType="num">
                                      <p:cBhvr additive="base">
                                        <p:cTn id="7" dur="500" fill="hold"/>
                                        <p:tgtEl>
                                          <p:spTgt spid="18176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176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17603">
                                            <p:txEl>
                                              <p:pRg st="1" end="1"/>
                                            </p:txEl>
                                          </p:spTgt>
                                        </p:tgtEl>
                                        <p:attrNameLst>
                                          <p:attrName>style.visibility</p:attrName>
                                        </p:attrNameLst>
                                      </p:cBhvr>
                                      <p:to>
                                        <p:strVal val="visible"/>
                                      </p:to>
                                    </p:set>
                                    <p:anim calcmode="lin" valueType="num">
                                      <p:cBhvr additive="base">
                                        <p:cTn id="13" dur="500" fill="hold"/>
                                        <p:tgtEl>
                                          <p:spTgt spid="181760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176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17603">
                                            <p:txEl>
                                              <p:pRg st="2" end="2"/>
                                            </p:txEl>
                                          </p:spTgt>
                                        </p:tgtEl>
                                        <p:attrNameLst>
                                          <p:attrName>style.visibility</p:attrName>
                                        </p:attrNameLst>
                                      </p:cBhvr>
                                      <p:to>
                                        <p:strVal val="visible"/>
                                      </p:to>
                                    </p:set>
                                    <p:anim calcmode="lin" valueType="num">
                                      <p:cBhvr additive="base">
                                        <p:cTn id="19" dur="500" fill="hold"/>
                                        <p:tgtEl>
                                          <p:spTgt spid="181760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176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17603">
                                            <p:txEl>
                                              <p:pRg st="3" end="3"/>
                                            </p:txEl>
                                          </p:spTgt>
                                        </p:tgtEl>
                                        <p:attrNameLst>
                                          <p:attrName>style.visibility</p:attrName>
                                        </p:attrNameLst>
                                      </p:cBhvr>
                                      <p:to>
                                        <p:strVal val="visible"/>
                                      </p:to>
                                    </p:set>
                                    <p:anim calcmode="lin" valueType="num">
                                      <p:cBhvr additive="base">
                                        <p:cTn id="25" dur="500" fill="hold"/>
                                        <p:tgtEl>
                                          <p:spTgt spid="181760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176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17603">
                                            <p:txEl>
                                              <p:pRg st="4" end="4"/>
                                            </p:txEl>
                                          </p:spTgt>
                                        </p:tgtEl>
                                        <p:attrNameLst>
                                          <p:attrName>style.visibility</p:attrName>
                                        </p:attrNameLst>
                                      </p:cBhvr>
                                      <p:to>
                                        <p:strVal val="visible"/>
                                      </p:to>
                                    </p:set>
                                    <p:anim calcmode="lin" valueType="num">
                                      <p:cBhvr additive="base">
                                        <p:cTn id="31" dur="500" fill="hold"/>
                                        <p:tgtEl>
                                          <p:spTgt spid="181760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176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17603">
                                            <p:txEl>
                                              <p:pRg st="5" end="5"/>
                                            </p:txEl>
                                          </p:spTgt>
                                        </p:tgtEl>
                                        <p:attrNameLst>
                                          <p:attrName>style.visibility</p:attrName>
                                        </p:attrNameLst>
                                      </p:cBhvr>
                                      <p:to>
                                        <p:strVal val="visible"/>
                                      </p:to>
                                    </p:set>
                                    <p:anim calcmode="lin" valueType="num">
                                      <p:cBhvr additive="base">
                                        <p:cTn id="37" dur="500" fill="hold"/>
                                        <p:tgtEl>
                                          <p:spTgt spid="181760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1760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760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1B500FE3-6ECB-4B76-94B1-E198A0929582}"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60419" name="Rectangle 2"/>
          <p:cNvSpPr>
            <a:spLocks noGrp="1" noChangeArrowheads="1"/>
          </p:cNvSpPr>
          <p:nvPr>
            <p:ph type="title"/>
          </p:nvPr>
        </p:nvSpPr>
        <p:spPr/>
        <p:txBody>
          <a:bodyPr/>
          <a:lstStyle/>
          <a:p>
            <a:pPr eaLnBrk="1" hangingPunct="1"/>
            <a:r>
              <a:rPr lang="en-US" altLang="zh-CN" smtClean="0"/>
              <a:t>8.3.4</a:t>
            </a:r>
            <a:r>
              <a:rPr lang="zh-CN" altLang="en-US" smtClean="0"/>
              <a:t>函数运算的应用</a:t>
            </a:r>
          </a:p>
        </p:txBody>
      </p:sp>
      <p:sp>
        <p:nvSpPr>
          <p:cNvPr id="1818627" name="Rectangle 3"/>
          <p:cNvSpPr>
            <a:spLocks noGrp="1" noChangeArrowheads="1"/>
          </p:cNvSpPr>
          <p:nvPr>
            <p:ph type="body" sz="half" idx="1"/>
          </p:nvPr>
        </p:nvSpPr>
        <p:spPr>
          <a:xfrm>
            <a:off x="661988" y="1341438"/>
            <a:ext cx="8045450" cy="4706937"/>
          </a:xfrm>
        </p:spPr>
        <p:txBody>
          <a:bodyPr/>
          <a:lstStyle/>
          <a:p>
            <a:pPr marL="0" indent="0" eaLnBrk="1" hangingPunct="1">
              <a:spcBef>
                <a:spcPct val="0"/>
              </a:spcBef>
              <a:buFont typeface="Wingdings" panose="05000000000000000000" pitchFamily="2" charset="2"/>
              <a:buNone/>
              <a:defRPr/>
            </a:pPr>
            <a:r>
              <a:rPr lang="zh-CN" altLang="en-US" smtClean="0">
                <a:solidFill>
                  <a:srgbClr val="FF0000"/>
                </a:solidFill>
                <a:effectLst>
                  <a:outerShdw blurRad="38100" dist="38100" dir="2700000" algn="tl">
                    <a:srgbClr val="000000"/>
                  </a:outerShdw>
                </a:effectLst>
              </a:rPr>
              <a:t>例</a:t>
            </a:r>
            <a:r>
              <a:rPr lang="en-US" altLang="zh-CN" smtClean="0">
                <a:solidFill>
                  <a:srgbClr val="FF0000"/>
                </a:solidFill>
                <a:effectLst>
                  <a:outerShdw blurRad="38100" dist="38100" dir="2700000" algn="tl">
                    <a:srgbClr val="000000"/>
                  </a:outerShdw>
                </a:effectLst>
              </a:rPr>
              <a:t>8.3.4</a:t>
            </a:r>
            <a:r>
              <a:rPr lang="en-US" altLang="zh-CN" smtClean="0"/>
              <a:t> </a:t>
            </a:r>
            <a:r>
              <a:rPr lang="zh-CN" altLang="en-US" smtClean="0"/>
              <a:t>假设</a:t>
            </a:r>
            <a:r>
              <a:rPr lang="en-US" altLang="zh-CN" smtClean="0"/>
              <a:t>f</a:t>
            </a:r>
            <a:r>
              <a:rPr lang="zh-CN" altLang="en-US" smtClean="0"/>
              <a:t>是的定义如下表。</a:t>
            </a:r>
          </a:p>
          <a:p>
            <a:pPr marL="0" indent="0" algn="ctr" eaLnBrk="1" hangingPunct="1">
              <a:spcBef>
                <a:spcPct val="0"/>
              </a:spcBef>
              <a:buFont typeface="Wingdings" panose="05000000000000000000" pitchFamily="2" charset="2"/>
              <a:buNone/>
              <a:defRPr/>
            </a:pPr>
            <a:endParaRPr lang="zh-CN" altLang="en-US" smtClean="0"/>
          </a:p>
          <a:p>
            <a:pPr marL="0" indent="0" eaLnBrk="1" hangingPunct="1">
              <a:spcBef>
                <a:spcPct val="0"/>
              </a:spcBef>
              <a:buFont typeface="Wingdings" panose="05000000000000000000" pitchFamily="2" charset="2"/>
              <a:buNone/>
              <a:defRPr/>
            </a:pPr>
            <a:endParaRPr lang="zh-CN" altLang="en-US" smtClean="0"/>
          </a:p>
          <a:p>
            <a:pPr marL="0" indent="0" eaLnBrk="1" hangingPunct="1">
              <a:spcBef>
                <a:spcPct val="0"/>
              </a:spcBef>
              <a:buFont typeface="Wingdings" panose="05000000000000000000" pitchFamily="2" charset="2"/>
              <a:buNone/>
              <a:defRPr/>
            </a:pPr>
            <a:endParaRPr lang="zh-CN" altLang="en-US" smtClean="0"/>
          </a:p>
          <a:p>
            <a:pPr marL="0" indent="0" eaLnBrk="1" hangingPunct="1">
              <a:spcBef>
                <a:spcPct val="0"/>
              </a:spcBef>
              <a:buFont typeface="Wingdings" panose="05000000000000000000" pitchFamily="2" charset="2"/>
              <a:buNone/>
              <a:defRPr/>
            </a:pPr>
            <a:endParaRPr lang="zh-CN" altLang="en-US" smtClean="0"/>
          </a:p>
          <a:p>
            <a:pPr marL="0" indent="0" eaLnBrk="1" hangingPunct="1">
              <a:spcBef>
                <a:spcPct val="0"/>
              </a:spcBef>
              <a:buFont typeface="Wingdings" panose="05000000000000000000" pitchFamily="2" charset="2"/>
              <a:buNone/>
              <a:defRPr/>
            </a:pPr>
            <a:endParaRPr lang="zh-CN" altLang="en-US" smtClean="0"/>
          </a:p>
          <a:p>
            <a:pPr marL="0" indent="0" eaLnBrk="1" hangingPunct="1">
              <a:spcBef>
                <a:spcPct val="0"/>
              </a:spcBef>
              <a:buFont typeface="Wingdings" panose="05000000000000000000" pitchFamily="2" charset="2"/>
              <a:buNone/>
              <a:defRPr/>
            </a:pPr>
            <a:r>
              <a:rPr lang="zh-CN" altLang="en-US" smtClean="0">
                <a:solidFill>
                  <a:srgbClr val="0000CC"/>
                </a:solidFill>
              </a:rPr>
              <a:t>即</a:t>
            </a:r>
            <a:r>
              <a:rPr lang="pt-BR" altLang="zh-CN" smtClean="0">
                <a:solidFill>
                  <a:srgbClr val="0000CC"/>
                </a:solidFill>
              </a:rPr>
              <a:t>f(A)=D</a:t>
            </a:r>
            <a:r>
              <a:rPr lang="zh-CN" altLang="pt-BR" smtClean="0">
                <a:solidFill>
                  <a:srgbClr val="0000CC"/>
                </a:solidFill>
              </a:rPr>
              <a:t>，</a:t>
            </a:r>
            <a:r>
              <a:rPr lang="pt-BR" altLang="zh-CN" smtClean="0">
                <a:solidFill>
                  <a:srgbClr val="0000CC"/>
                </a:solidFill>
              </a:rPr>
              <a:t>f(B)=E</a:t>
            </a:r>
            <a:r>
              <a:rPr lang="zh-CN" altLang="pt-BR" smtClean="0">
                <a:solidFill>
                  <a:srgbClr val="0000CC"/>
                </a:solidFill>
              </a:rPr>
              <a:t>，</a:t>
            </a:r>
            <a:r>
              <a:rPr lang="pt-BR" altLang="zh-CN" smtClean="0">
                <a:solidFill>
                  <a:srgbClr val="0000CC"/>
                </a:solidFill>
              </a:rPr>
              <a:t>f(C)=S</a:t>
            </a:r>
            <a:r>
              <a:rPr lang="zh-CN" altLang="pt-BR" smtClean="0">
                <a:solidFill>
                  <a:srgbClr val="0000CC"/>
                </a:solidFill>
              </a:rPr>
              <a:t>，</a:t>
            </a:r>
            <a:r>
              <a:rPr lang="pt-BR" altLang="zh-CN" smtClean="0">
                <a:solidFill>
                  <a:srgbClr val="0000CC"/>
                </a:solidFill>
                <a:latin typeface="宋体"/>
              </a:rPr>
              <a:t>…</a:t>
            </a:r>
            <a:r>
              <a:rPr lang="zh-CN" altLang="pt-BR" smtClean="0">
                <a:solidFill>
                  <a:srgbClr val="0000CC"/>
                </a:solidFill>
              </a:rPr>
              <a:t>等等。</a:t>
            </a:r>
          </a:p>
          <a:p>
            <a:pPr marL="0" indent="0" eaLnBrk="1" hangingPunct="1">
              <a:spcBef>
                <a:spcPct val="0"/>
              </a:spcBef>
              <a:buFont typeface="Wingdings" panose="05000000000000000000" pitchFamily="2" charset="2"/>
              <a:buNone/>
              <a:defRPr/>
            </a:pPr>
            <a:r>
              <a:rPr lang="zh-CN" altLang="pt-BR" smtClean="0"/>
              <a:t>试找出给定密文</a:t>
            </a:r>
            <a:r>
              <a:rPr lang="zh-CN" altLang="pt-BR" smtClean="0">
                <a:latin typeface="宋体"/>
              </a:rPr>
              <a:t>“</a:t>
            </a:r>
            <a:r>
              <a:rPr lang="en-US" altLang="zh-CN" smtClean="0"/>
              <a:t>QAIQORSFDOOBUIPQKJBYAQ</a:t>
            </a:r>
            <a:r>
              <a:rPr lang="en-US" altLang="zh-CN" smtClean="0">
                <a:latin typeface="宋体"/>
              </a:rPr>
              <a:t>”</a:t>
            </a:r>
            <a:r>
              <a:rPr lang="zh-CN" altLang="en-US" smtClean="0"/>
              <a:t>对应的明文。</a:t>
            </a:r>
          </a:p>
        </p:txBody>
      </p:sp>
      <p:graphicFrame>
        <p:nvGraphicFramePr>
          <p:cNvPr id="1818732" name="Group 108"/>
          <p:cNvGraphicFramePr>
            <a:graphicFrameLocks noGrp="1"/>
          </p:cNvGraphicFramePr>
          <p:nvPr>
            <p:ph sz="half" idx="2"/>
          </p:nvPr>
        </p:nvGraphicFramePr>
        <p:xfrm>
          <a:off x="889000" y="2060575"/>
          <a:ext cx="7643813" cy="2335213"/>
        </p:xfrm>
        <a:graphic>
          <a:graphicData uri="http://schemas.openxmlformats.org/drawingml/2006/table">
            <a:tbl>
              <a:tblPr/>
              <a:tblGrid>
                <a:gridCol w="573088"/>
                <a:gridCol w="574675"/>
                <a:gridCol w="560387"/>
                <a:gridCol w="617538"/>
                <a:gridCol w="582612"/>
                <a:gridCol w="565150"/>
                <a:gridCol w="576263"/>
                <a:gridCol w="571500"/>
                <a:gridCol w="574675"/>
                <a:gridCol w="628650"/>
                <a:gridCol w="628650"/>
                <a:gridCol w="574675"/>
                <a:gridCol w="615950"/>
              </a:tblGrid>
              <a:tr h="530453">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A</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B</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C</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D</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E</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F</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G</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H</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I</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J</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K</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L</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M</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r>
              <a:tr h="530453">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D</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E</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S</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T</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I</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N</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Y</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A</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B</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C</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F</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G</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H</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r>
              <a:tr h="213401">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endParaRPr kumimoji="1" lang="en-US" altLang="zh-CN" sz="8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endParaRPr kumimoji="1" lang="en-US" altLang="zh-CN" sz="8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endParaRPr kumimoji="1" lang="en-US" altLang="zh-CN" sz="8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endParaRPr kumimoji="1" lang="en-US" altLang="zh-CN" sz="8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endParaRPr kumimoji="1" lang="en-US" altLang="zh-CN" sz="8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endParaRPr kumimoji="1" lang="en-US" altLang="zh-CN" sz="8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endParaRPr kumimoji="1" lang="en-US" altLang="zh-CN" sz="8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endParaRPr kumimoji="1" lang="en-US" altLang="zh-CN" sz="8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endParaRPr kumimoji="1" lang="en-US" altLang="zh-CN" sz="8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endParaRPr kumimoji="1" lang="en-US" altLang="zh-CN" sz="8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endParaRPr kumimoji="1" lang="en-US" altLang="zh-CN" sz="8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endParaRPr kumimoji="1" lang="en-US" altLang="zh-CN" sz="8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endParaRPr kumimoji="1" lang="en-US" altLang="zh-CN" sz="8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alpha val="89803"/>
                      </a:srgbClr>
                    </a:solidFill>
                  </a:tcPr>
                </a:tc>
              </a:tr>
              <a:tr h="530453">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N</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O</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P</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Q</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R</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S</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T</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U</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V</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W</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X</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Y</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Z</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r>
              <a:tr h="530453">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J</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K</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L</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M</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O</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P</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Q</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R</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U</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V</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W</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X</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Z</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r>
            </a:tbl>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18627">
                                            <p:txEl>
                                              <p:pRg st="0" end="0"/>
                                            </p:txEl>
                                          </p:spTgt>
                                        </p:tgtEl>
                                        <p:attrNameLst>
                                          <p:attrName>style.visibility</p:attrName>
                                        </p:attrNameLst>
                                      </p:cBhvr>
                                      <p:to>
                                        <p:strVal val="visible"/>
                                      </p:to>
                                    </p:set>
                                    <p:anim calcmode="lin" valueType="num">
                                      <p:cBhvr additive="base">
                                        <p:cTn id="7" dur="500" fill="hold"/>
                                        <p:tgtEl>
                                          <p:spTgt spid="18186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1862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1818732"/>
                                        </p:tgtEl>
                                        <p:attrNameLst>
                                          <p:attrName>style.visibility</p:attrName>
                                        </p:attrNameLst>
                                      </p:cBhvr>
                                      <p:to>
                                        <p:strVal val="visible"/>
                                      </p:to>
                                    </p:set>
                                    <p:anim calcmode="lin" valueType="num">
                                      <p:cBhvr additive="base">
                                        <p:cTn id="12" dur="500" fill="hold"/>
                                        <p:tgtEl>
                                          <p:spTgt spid="1818732"/>
                                        </p:tgtEl>
                                        <p:attrNameLst>
                                          <p:attrName>ppt_x</p:attrName>
                                        </p:attrNameLst>
                                      </p:cBhvr>
                                      <p:tavLst>
                                        <p:tav tm="0">
                                          <p:val>
                                            <p:strVal val="#ppt_x"/>
                                          </p:val>
                                        </p:tav>
                                        <p:tav tm="100000">
                                          <p:val>
                                            <p:strVal val="#ppt_x"/>
                                          </p:val>
                                        </p:tav>
                                      </p:tavLst>
                                    </p:anim>
                                    <p:anim calcmode="lin" valueType="num">
                                      <p:cBhvr additive="base">
                                        <p:cTn id="13" dur="500" fill="hold"/>
                                        <p:tgtEl>
                                          <p:spTgt spid="181873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818627">
                                            <p:txEl>
                                              <p:pRg st="6" end="6"/>
                                            </p:txEl>
                                          </p:spTgt>
                                        </p:tgtEl>
                                        <p:attrNameLst>
                                          <p:attrName>style.visibility</p:attrName>
                                        </p:attrNameLst>
                                      </p:cBhvr>
                                      <p:to>
                                        <p:strVal val="visible"/>
                                      </p:to>
                                    </p:set>
                                    <p:anim calcmode="lin" valueType="num">
                                      <p:cBhvr additive="base">
                                        <p:cTn id="18" dur="500" fill="hold"/>
                                        <p:tgtEl>
                                          <p:spTgt spid="1818627">
                                            <p:txEl>
                                              <p:pRg st="6" end="6"/>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81862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818627">
                                            <p:txEl>
                                              <p:pRg st="7" end="7"/>
                                            </p:txEl>
                                          </p:spTgt>
                                        </p:tgtEl>
                                        <p:attrNameLst>
                                          <p:attrName>style.visibility</p:attrName>
                                        </p:attrNameLst>
                                      </p:cBhvr>
                                      <p:to>
                                        <p:strVal val="visible"/>
                                      </p:to>
                                    </p:set>
                                    <p:anim calcmode="lin" valueType="num">
                                      <p:cBhvr additive="base">
                                        <p:cTn id="24" dur="500" fill="hold"/>
                                        <p:tgtEl>
                                          <p:spTgt spid="1818627">
                                            <p:txEl>
                                              <p:pRg st="7" end="7"/>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81862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8627"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80267059-9864-400F-AD45-C2940E3C320C}"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61443" name="Rectangle 2"/>
          <p:cNvSpPr>
            <a:spLocks noGrp="1" noChangeArrowheads="1"/>
          </p:cNvSpPr>
          <p:nvPr>
            <p:ph type="title"/>
          </p:nvPr>
        </p:nvSpPr>
        <p:spPr>
          <a:xfrm>
            <a:off x="587375" y="552450"/>
            <a:ext cx="8064500" cy="585788"/>
          </a:xfrm>
        </p:spPr>
        <p:txBody>
          <a:bodyPr/>
          <a:lstStyle/>
          <a:p>
            <a:pPr eaLnBrk="1" hangingPunct="1"/>
            <a:r>
              <a:rPr lang="en-US" altLang="zh-CN" smtClean="0"/>
              <a:t>8.3.4</a:t>
            </a:r>
            <a:r>
              <a:rPr lang="zh-CN" altLang="en-US" smtClean="0"/>
              <a:t>函数运算的应用</a:t>
            </a:r>
          </a:p>
        </p:txBody>
      </p:sp>
      <p:sp>
        <p:nvSpPr>
          <p:cNvPr id="1819651" name="Rectangle 3"/>
          <p:cNvSpPr>
            <a:spLocks noGrp="1" noChangeArrowheads="1"/>
          </p:cNvSpPr>
          <p:nvPr>
            <p:ph type="body" sz="half" idx="1"/>
          </p:nvPr>
        </p:nvSpPr>
        <p:spPr>
          <a:xfrm>
            <a:off x="539750" y="1341438"/>
            <a:ext cx="8159750" cy="4622800"/>
          </a:xfrm>
        </p:spPr>
        <p:txBody>
          <a:bodyPr/>
          <a:lstStyle/>
          <a:p>
            <a:pPr marL="0" indent="0" eaLnBrk="1" hangingPunct="1">
              <a:buFont typeface="Wingdings" panose="05000000000000000000" pitchFamily="2" charset="2"/>
              <a:buNone/>
            </a:pPr>
            <a:r>
              <a:rPr lang="zh-CN" altLang="en-US" smtClean="0"/>
              <a:t>解  由上表知，</a:t>
            </a:r>
            <a:r>
              <a:rPr lang="en-US" altLang="zh-CN" smtClean="0"/>
              <a:t>f</a:t>
            </a:r>
            <a:r>
              <a:rPr lang="en-US" altLang="zh-CN" baseline="30000" smtClean="0"/>
              <a:t>-1</a:t>
            </a:r>
            <a:r>
              <a:rPr lang="zh-CN" altLang="en-US" smtClean="0"/>
              <a:t>如下表所示。</a:t>
            </a:r>
          </a:p>
          <a:p>
            <a:pPr marL="0" indent="0" eaLnBrk="1" hangingPunct="1">
              <a:buFont typeface="Wingdings" panose="05000000000000000000" pitchFamily="2" charset="2"/>
              <a:buNone/>
            </a:pPr>
            <a:endParaRPr lang="en-US" altLang="zh-CN" smtClean="0"/>
          </a:p>
          <a:p>
            <a:pPr marL="0" indent="0" eaLnBrk="1" hangingPunct="1">
              <a:buFont typeface="Wingdings" panose="05000000000000000000" pitchFamily="2" charset="2"/>
              <a:buNone/>
            </a:pPr>
            <a:endParaRPr lang="en-US" altLang="zh-CN" smtClean="0"/>
          </a:p>
          <a:p>
            <a:pPr marL="0" indent="0" eaLnBrk="1" hangingPunct="1">
              <a:buFont typeface="Wingdings" panose="05000000000000000000" pitchFamily="2" charset="2"/>
              <a:buNone/>
            </a:pPr>
            <a:endParaRPr lang="en-US" altLang="zh-CN" smtClean="0"/>
          </a:p>
          <a:p>
            <a:pPr marL="0" indent="0" eaLnBrk="1" hangingPunct="1">
              <a:buFont typeface="Wingdings" panose="05000000000000000000" pitchFamily="2" charset="2"/>
              <a:buNone/>
            </a:pPr>
            <a:endParaRPr lang="zh-CN" altLang="en-US" smtClean="0"/>
          </a:p>
          <a:p>
            <a:pPr marL="0" indent="0" eaLnBrk="1" hangingPunct="1">
              <a:buFont typeface="Wingdings" panose="05000000000000000000" pitchFamily="2" charset="2"/>
              <a:buNone/>
            </a:pPr>
            <a:r>
              <a:rPr lang="zh-CN" altLang="en-US" smtClean="0"/>
              <a:t>将密文</a:t>
            </a:r>
            <a:r>
              <a:rPr lang="zh-CN" altLang="en-US" smtClean="0">
                <a:latin typeface="宋体" panose="02010600030101010101" pitchFamily="2" charset="-122"/>
              </a:rPr>
              <a:t>“</a:t>
            </a:r>
            <a:r>
              <a:rPr lang="en-US" altLang="zh-CN" smtClean="0"/>
              <a:t>QAIQORSFDOOBUIPQKJBYAQ</a:t>
            </a:r>
            <a:r>
              <a:rPr lang="en-US" altLang="zh-CN" smtClean="0">
                <a:latin typeface="宋体" panose="02010600030101010101" pitchFamily="2" charset="-122"/>
              </a:rPr>
              <a:t>”</a:t>
            </a:r>
            <a:r>
              <a:rPr lang="zh-CN" altLang="en-US" smtClean="0"/>
              <a:t>中的</a:t>
            </a:r>
            <a:r>
              <a:rPr lang="zh-CN" altLang="en-US" smtClean="0">
                <a:solidFill>
                  <a:srgbClr val="0000CC"/>
                </a:solidFill>
              </a:rPr>
              <a:t>每一个字母在</a:t>
            </a:r>
            <a:r>
              <a:rPr lang="en-US" altLang="zh-CN" smtClean="0">
                <a:solidFill>
                  <a:srgbClr val="0000CC"/>
                </a:solidFill>
              </a:rPr>
              <a:t>f</a:t>
            </a:r>
            <a:r>
              <a:rPr lang="en-US" altLang="zh-CN" baseline="30000" smtClean="0">
                <a:solidFill>
                  <a:srgbClr val="0000CC"/>
                </a:solidFill>
              </a:rPr>
              <a:t>-1</a:t>
            </a:r>
            <a:r>
              <a:rPr lang="zh-CN" altLang="en-US" smtClean="0">
                <a:solidFill>
                  <a:srgbClr val="0000CC"/>
                </a:solidFill>
              </a:rPr>
              <a:t>中找出其对应的象</a:t>
            </a:r>
            <a:r>
              <a:rPr lang="zh-CN" altLang="en-US" smtClean="0"/>
              <a:t>就可得出对应的明文：</a:t>
            </a:r>
            <a:r>
              <a:rPr lang="zh-CN" altLang="en-US" smtClean="0">
                <a:latin typeface="宋体" panose="02010600030101010101" pitchFamily="2" charset="-122"/>
              </a:rPr>
              <a:t>“</a:t>
            </a:r>
            <a:r>
              <a:rPr lang="en-US" altLang="zh-CN" smtClean="0"/>
              <a:t>THETRUCKARRIVESGONIGHT</a:t>
            </a:r>
            <a:r>
              <a:rPr lang="en-US" altLang="zh-CN" smtClean="0">
                <a:latin typeface="宋体" panose="02010600030101010101" pitchFamily="2" charset="-122"/>
              </a:rPr>
              <a:t>”</a:t>
            </a:r>
            <a:r>
              <a:rPr lang="zh-CN" altLang="en-US" smtClean="0"/>
              <a:t>。</a:t>
            </a:r>
          </a:p>
        </p:txBody>
      </p:sp>
      <p:graphicFrame>
        <p:nvGraphicFramePr>
          <p:cNvPr id="1819756" name="Group 108"/>
          <p:cNvGraphicFramePr>
            <a:graphicFrameLocks noGrp="1"/>
          </p:cNvGraphicFramePr>
          <p:nvPr>
            <p:ph sz="half" idx="2"/>
          </p:nvPr>
        </p:nvGraphicFramePr>
        <p:xfrm>
          <a:off x="1174750" y="2038350"/>
          <a:ext cx="6853238" cy="2335213"/>
        </p:xfrm>
        <a:graphic>
          <a:graphicData uri="http://schemas.openxmlformats.org/drawingml/2006/table">
            <a:tbl>
              <a:tblPr/>
              <a:tblGrid>
                <a:gridCol w="514350"/>
                <a:gridCol w="515938"/>
                <a:gridCol w="501650"/>
                <a:gridCol w="515937"/>
                <a:gridCol w="514350"/>
                <a:gridCol w="514350"/>
                <a:gridCol w="509588"/>
                <a:gridCol w="558800"/>
                <a:gridCol w="561975"/>
                <a:gridCol w="565150"/>
                <a:gridCol w="515937"/>
                <a:gridCol w="514350"/>
                <a:gridCol w="550863"/>
              </a:tblGrid>
              <a:tr h="530453">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A</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B</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C</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D</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E</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F</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G</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H</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I</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J</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K</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L</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M</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r>
              <a:tr h="530453">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H</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I</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J</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A</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B</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K</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L</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M</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E</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N</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O</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P</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Q</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r>
              <a:tr h="213401">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endParaRPr kumimoji="1" lang="en-US" altLang="zh-CN" sz="8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endParaRPr kumimoji="1" lang="en-US" altLang="zh-CN" sz="8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endParaRPr kumimoji="1" lang="en-US" altLang="zh-CN" sz="8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endParaRPr kumimoji="1" lang="en-US" altLang="zh-CN" sz="8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endParaRPr kumimoji="1" lang="en-US" altLang="zh-CN" sz="8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endParaRPr kumimoji="1" lang="en-US" altLang="zh-CN" sz="8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endParaRPr kumimoji="1" lang="en-US" altLang="zh-CN" sz="8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endParaRPr kumimoji="1" lang="en-US" altLang="zh-CN" sz="8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endParaRPr kumimoji="1" lang="en-US" altLang="zh-CN" sz="8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endParaRPr kumimoji="1" lang="en-US" altLang="zh-CN" sz="8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endParaRPr kumimoji="1" lang="en-US" altLang="zh-CN" sz="8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endParaRPr kumimoji="1" lang="en-US" altLang="zh-CN" sz="8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endParaRPr kumimoji="1" lang="en-US" altLang="zh-CN" sz="8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alpha val="89803"/>
                      </a:srgbClr>
                    </a:solidFill>
                  </a:tcPr>
                </a:tc>
              </a:tr>
              <a:tr h="530453">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N</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O</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P</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Q</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R</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S</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T</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U</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V</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W</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X</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Y</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Z</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r>
              <a:tr h="530453">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F</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R</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S</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T</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U</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C</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D</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V</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W</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X</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Y</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G</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c>
                  <a:txBody>
                    <a:bodyPr/>
                    <a:lstStyle>
                      <a:lvl1pPr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eaLnBrk="0" hangingPunct="0">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eaLnBrk="0" hangingPunct="0">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Z</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00">
                        <a:alpha val="89803"/>
                      </a:srgbClr>
                    </a:solidFill>
                  </a:tcPr>
                </a:tc>
              </a:tr>
            </a:tbl>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19651">
                                            <p:txEl>
                                              <p:pRg st="0" end="0"/>
                                            </p:txEl>
                                          </p:spTgt>
                                        </p:tgtEl>
                                        <p:attrNameLst>
                                          <p:attrName>style.visibility</p:attrName>
                                        </p:attrNameLst>
                                      </p:cBhvr>
                                      <p:to>
                                        <p:strVal val="visible"/>
                                      </p:to>
                                    </p:set>
                                    <p:anim calcmode="lin" valueType="num">
                                      <p:cBhvr additive="base">
                                        <p:cTn id="7" dur="500" fill="hold"/>
                                        <p:tgtEl>
                                          <p:spTgt spid="1819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1965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4" presetClass="entr" presetSubtype="16" fill="hold" nodeType="afterEffect">
                                  <p:stCondLst>
                                    <p:cond delay="0"/>
                                  </p:stCondLst>
                                  <p:childTnLst>
                                    <p:set>
                                      <p:cBhvr>
                                        <p:cTn id="11" dur="1" fill="hold">
                                          <p:stCondLst>
                                            <p:cond delay="0"/>
                                          </p:stCondLst>
                                        </p:cTn>
                                        <p:tgtEl>
                                          <p:spTgt spid="1819756"/>
                                        </p:tgtEl>
                                        <p:attrNameLst>
                                          <p:attrName>style.visibility</p:attrName>
                                        </p:attrNameLst>
                                      </p:cBhvr>
                                      <p:to>
                                        <p:strVal val="visible"/>
                                      </p:to>
                                    </p:set>
                                    <p:animEffect transition="in" filter="box(in)">
                                      <p:cBhvr>
                                        <p:cTn id="12" dur="500"/>
                                        <p:tgtEl>
                                          <p:spTgt spid="18197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819651">
                                            <p:txEl>
                                              <p:pRg st="5" end="5"/>
                                            </p:txEl>
                                          </p:spTgt>
                                        </p:tgtEl>
                                        <p:attrNameLst>
                                          <p:attrName>style.visibility</p:attrName>
                                        </p:attrNameLst>
                                      </p:cBhvr>
                                      <p:to>
                                        <p:strVal val="visible"/>
                                      </p:to>
                                    </p:set>
                                    <p:anim calcmode="lin" valueType="num">
                                      <p:cBhvr additive="base">
                                        <p:cTn id="17" dur="500" fill="hold"/>
                                        <p:tgtEl>
                                          <p:spTgt spid="1819651">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1965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9651"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日期占位符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87FBB969-6A88-4BFD-A04F-0165D5270C05}"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62467" name="Rectangle 2"/>
          <p:cNvSpPr>
            <a:spLocks noGrp="1" noChangeArrowheads="1"/>
          </p:cNvSpPr>
          <p:nvPr>
            <p:ph type="title"/>
          </p:nvPr>
        </p:nvSpPr>
        <p:spPr/>
        <p:txBody>
          <a:bodyPr/>
          <a:lstStyle/>
          <a:p>
            <a:pPr eaLnBrk="1" hangingPunct="1"/>
            <a:r>
              <a:rPr lang="zh-CN" altLang="en-US" smtClean="0"/>
              <a:t>例</a:t>
            </a:r>
            <a:r>
              <a:rPr lang="en-US" altLang="zh-CN" smtClean="0"/>
              <a:t>8.3.5</a:t>
            </a:r>
            <a:endParaRPr lang="zh-CN" altLang="en-US" smtClean="0"/>
          </a:p>
        </p:txBody>
      </p:sp>
      <p:sp>
        <p:nvSpPr>
          <p:cNvPr id="1820675" name="Rectangle 3"/>
          <p:cNvSpPr>
            <a:spLocks noGrp="1" noChangeArrowheads="1"/>
          </p:cNvSpPr>
          <p:nvPr>
            <p:ph type="body" sz="half" idx="1"/>
          </p:nvPr>
        </p:nvSpPr>
        <p:spPr>
          <a:xfrm>
            <a:off x="628650" y="1412875"/>
            <a:ext cx="8047038" cy="2998788"/>
          </a:xfrm>
        </p:spPr>
        <p:txBody>
          <a:bodyPr/>
          <a:lstStyle/>
          <a:p>
            <a:pPr marL="0" indent="0" eaLnBrk="1" hangingPunct="1">
              <a:buFont typeface="Wingdings" panose="05000000000000000000" pitchFamily="2" charset="2"/>
              <a:buNone/>
            </a:pPr>
            <a:r>
              <a:rPr lang="zh-CN" altLang="en-US" smtClean="0"/>
              <a:t>设按顺序排列的</a:t>
            </a:r>
            <a:r>
              <a:rPr lang="en-US" altLang="zh-CN" smtClean="0"/>
              <a:t>13</a:t>
            </a:r>
            <a:r>
              <a:rPr lang="zh-CN" altLang="en-US" smtClean="0"/>
              <a:t>张红心纸牌，</a:t>
            </a:r>
          </a:p>
          <a:p>
            <a:pPr marL="0" indent="0" eaLnBrk="1" hangingPunct="1">
              <a:buFont typeface="Wingdings" panose="05000000000000000000" pitchFamily="2" charset="2"/>
              <a:buNone/>
            </a:pPr>
            <a:r>
              <a:rPr lang="en-US" altLang="zh-CN" smtClean="0"/>
              <a:t>A2345678910JQK</a:t>
            </a:r>
          </a:p>
          <a:p>
            <a:pPr marL="0" indent="0" eaLnBrk="1" hangingPunct="1">
              <a:buFont typeface="Wingdings" panose="05000000000000000000" pitchFamily="2" charset="2"/>
              <a:buNone/>
            </a:pPr>
            <a:r>
              <a:rPr lang="zh-CN" altLang="en-US" smtClean="0"/>
              <a:t>经过</a:t>
            </a:r>
            <a:r>
              <a:rPr lang="en-US" altLang="zh-CN" smtClean="0"/>
              <a:t>1</a:t>
            </a:r>
            <a:r>
              <a:rPr lang="zh-CN" altLang="en-US" smtClean="0"/>
              <a:t>次洗牌后牌的顺序变为</a:t>
            </a:r>
          </a:p>
          <a:p>
            <a:pPr marL="0" indent="0" eaLnBrk="1" hangingPunct="1">
              <a:buFont typeface="Wingdings" panose="05000000000000000000" pitchFamily="2" charset="2"/>
              <a:buNone/>
            </a:pPr>
            <a:r>
              <a:rPr lang="en-US" altLang="zh-CN" smtClean="0"/>
              <a:t>38KA410QJ57629</a:t>
            </a:r>
          </a:p>
          <a:p>
            <a:pPr marL="0" indent="0" eaLnBrk="1" hangingPunct="1">
              <a:buFont typeface="Wingdings" panose="05000000000000000000" pitchFamily="2" charset="2"/>
              <a:buNone/>
            </a:pPr>
            <a:r>
              <a:rPr lang="zh-CN" altLang="en-US" smtClean="0">
                <a:solidFill>
                  <a:srgbClr val="0000CC"/>
                </a:solidFill>
              </a:rPr>
              <a:t>再经两次同样方式的洗牌后牌的顺序是怎样的？</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20675">
                                            <p:txEl>
                                              <p:pRg st="0" end="0"/>
                                            </p:txEl>
                                          </p:spTgt>
                                        </p:tgtEl>
                                        <p:attrNameLst>
                                          <p:attrName>style.visibility</p:attrName>
                                        </p:attrNameLst>
                                      </p:cBhvr>
                                      <p:to>
                                        <p:strVal val="visible"/>
                                      </p:to>
                                    </p:set>
                                    <p:anim calcmode="lin" valueType="num">
                                      <p:cBhvr additive="base">
                                        <p:cTn id="7" dur="500" fill="hold"/>
                                        <p:tgtEl>
                                          <p:spTgt spid="1820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20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20675">
                                            <p:txEl>
                                              <p:pRg st="1" end="1"/>
                                            </p:txEl>
                                          </p:spTgt>
                                        </p:tgtEl>
                                        <p:attrNameLst>
                                          <p:attrName>style.visibility</p:attrName>
                                        </p:attrNameLst>
                                      </p:cBhvr>
                                      <p:to>
                                        <p:strVal val="visible"/>
                                      </p:to>
                                    </p:set>
                                    <p:anim calcmode="lin" valueType="num">
                                      <p:cBhvr additive="base">
                                        <p:cTn id="13" dur="500" fill="hold"/>
                                        <p:tgtEl>
                                          <p:spTgt spid="18206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20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20675">
                                            <p:txEl>
                                              <p:pRg st="2" end="2"/>
                                            </p:txEl>
                                          </p:spTgt>
                                        </p:tgtEl>
                                        <p:attrNameLst>
                                          <p:attrName>style.visibility</p:attrName>
                                        </p:attrNameLst>
                                      </p:cBhvr>
                                      <p:to>
                                        <p:strVal val="visible"/>
                                      </p:to>
                                    </p:set>
                                    <p:anim calcmode="lin" valueType="num">
                                      <p:cBhvr additive="base">
                                        <p:cTn id="19" dur="500" fill="hold"/>
                                        <p:tgtEl>
                                          <p:spTgt spid="18206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20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20675">
                                            <p:txEl>
                                              <p:pRg st="3" end="3"/>
                                            </p:txEl>
                                          </p:spTgt>
                                        </p:tgtEl>
                                        <p:attrNameLst>
                                          <p:attrName>style.visibility</p:attrName>
                                        </p:attrNameLst>
                                      </p:cBhvr>
                                      <p:to>
                                        <p:strVal val="visible"/>
                                      </p:to>
                                    </p:set>
                                    <p:anim calcmode="lin" valueType="num">
                                      <p:cBhvr additive="base">
                                        <p:cTn id="25" dur="500" fill="hold"/>
                                        <p:tgtEl>
                                          <p:spTgt spid="18206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206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20675">
                                            <p:txEl>
                                              <p:pRg st="4" end="4"/>
                                            </p:txEl>
                                          </p:spTgt>
                                        </p:tgtEl>
                                        <p:attrNameLst>
                                          <p:attrName>style.visibility</p:attrName>
                                        </p:attrNameLst>
                                      </p:cBhvr>
                                      <p:to>
                                        <p:strVal val="visible"/>
                                      </p:to>
                                    </p:set>
                                    <p:anim calcmode="lin" valueType="num">
                                      <p:cBhvr additive="base">
                                        <p:cTn id="31" dur="500" fill="hold"/>
                                        <p:tgtEl>
                                          <p:spTgt spid="182067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2067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0675"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日期占位符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A4DFABEC-6A5E-43DA-908B-42278DBA6BCC}"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63491" name="Rectangle 2"/>
          <p:cNvSpPr>
            <a:spLocks noGrp="1" noChangeArrowheads="1"/>
          </p:cNvSpPr>
          <p:nvPr>
            <p:ph type="title"/>
          </p:nvPr>
        </p:nvSpPr>
        <p:spPr/>
        <p:txBody>
          <a:bodyPr/>
          <a:lstStyle/>
          <a:p>
            <a:pPr eaLnBrk="1" hangingPunct="1"/>
            <a:r>
              <a:rPr lang="zh-CN" altLang="en-US" smtClean="0"/>
              <a:t>例</a:t>
            </a:r>
            <a:r>
              <a:rPr lang="en-US" altLang="zh-CN" smtClean="0"/>
              <a:t>8.3.5 </a:t>
            </a:r>
            <a:r>
              <a:rPr lang="zh-CN" altLang="en-US" smtClean="0"/>
              <a:t>解</a:t>
            </a:r>
          </a:p>
        </p:txBody>
      </p:sp>
      <p:sp>
        <p:nvSpPr>
          <p:cNvPr id="1821699" name="Rectangle 3"/>
          <p:cNvSpPr>
            <a:spLocks noGrp="1" noChangeArrowheads="1"/>
          </p:cNvSpPr>
          <p:nvPr>
            <p:ph type="body" sz="half" idx="1"/>
          </p:nvPr>
        </p:nvSpPr>
        <p:spPr>
          <a:xfrm>
            <a:off x="611188" y="1412875"/>
            <a:ext cx="8064500" cy="604838"/>
          </a:xfrm>
        </p:spPr>
        <p:txBody>
          <a:bodyPr/>
          <a:lstStyle/>
          <a:p>
            <a:pPr marL="0" indent="0" eaLnBrk="1" hangingPunct="1">
              <a:spcBef>
                <a:spcPct val="0"/>
              </a:spcBef>
              <a:buFont typeface="Wingdings" panose="05000000000000000000" pitchFamily="2" charset="2"/>
              <a:buNone/>
            </a:pPr>
            <a:r>
              <a:rPr lang="zh-CN" altLang="en-US" smtClean="0"/>
              <a:t>对应结果见下表。</a:t>
            </a:r>
          </a:p>
        </p:txBody>
      </p:sp>
      <p:graphicFrame>
        <p:nvGraphicFramePr>
          <p:cNvPr id="1821780" name="Group 84"/>
          <p:cNvGraphicFramePr>
            <a:graphicFrameLocks noGrp="1"/>
          </p:cNvGraphicFramePr>
          <p:nvPr>
            <p:ph sz="quarter" idx="3"/>
          </p:nvPr>
        </p:nvGraphicFramePr>
        <p:xfrm>
          <a:off x="274638" y="2492375"/>
          <a:ext cx="8545512" cy="2628900"/>
        </p:xfrm>
        <a:graphic>
          <a:graphicData uri="http://schemas.openxmlformats.org/drawingml/2006/table">
            <a:tbl>
              <a:tblPr/>
              <a:tblGrid>
                <a:gridCol w="1049337"/>
                <a:gridCol w="558800"/>
                <a:gridCol w="503238"/>
                <a:gridCol w="558800"/>
                <a:gridCol w="558800"/>
                <a:gridCol w="557212"/>
                <a:gridCol w="633413"/>
                <a:gridCol w="558800"/>
                <a:gridCol w="628650"/>
                <a:gridCol w="560387"/>
                <a:gridCol w="628650"/>
                <a:gridCol w="631825"/>
                <a:gridCol w="558800"/>
                <a:gridCol w="558800"/>
              </a:tblGrid>
              <a:tr h="733425">
                <a:tc>
                  <a:txBody>
                    <a:bodyPr/>
                    <a:lstStyle/>
                    <a:p>
                      <a:pPr marL="0" marR="0" lvl="0" indent="0" algn="ctr"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smtClean="0">
                        <a:ln>
                          <a:noFill/>
                        </a:ln>
                        <a:solidFill>
                          <a:srgbClr val="000000"/>
                        </a:solidFill>
                        <a:effectLst>
                          <a:outerShdw blurRad="38100" dist="38100" dir="2700000" algn="tl">
                            <a:srgbClr val="FFFFFF"/>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6699">
                        <a:alpha val="89999"/>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A</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2</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3</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4</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5</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6</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7</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8</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9</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10</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J</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Q</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K</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182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黑体" pitchFamily="2" charset="-122"/>
                          <a:ea typeface="黑体" pitchFamily="2" charset="-122"/>
                          <a:cs typeface="Times New Roman" pitchFamily="18" charset="0"/>
                        </a:rPr>
                        <a:t>f</a:t>
                      </a:r>
                      <a:endPar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6699">
                        <a:alpha val="89999"/>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3</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8</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K</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A</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4</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10</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Q</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J</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5</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7</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6</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2</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9</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182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黑体" pitchFamily="2" charset="-122"/>
                          <a:ea typeface="黑体" pitchFamily="2" charset="-122"/>
                          <a:cs typeface="Times New Roman" pitchFamily="18" charset="0"/>
                        </a:rPr>
                        <a:t>fof</a:t>
                      </a:r>
                      <a:endPar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6699">
                        <a:alpha val="89999"/>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K</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J</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9</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3</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A</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7</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2</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6</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4</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Q</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10</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8</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5</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182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黑体" pitchFamily="2" charset="-122"/>
                          <a:ea typeface="黑体" pitchFamily="2" charset="-122"/>
                          <a:cs typeface="Times New Roman" pitchFamily="18" charset="0"/>
                        </a:rPr>
                        <a:t>fofof</a:t>
                      </a:r>
                      <a:endPar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6699">
                        <a:alpha val="89999"/>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9</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6</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5</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K</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3</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Q</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8</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10</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A</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2</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7</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J</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4</a:t>
                      </a:r>
                      <a:endParaRPr kumimoji="1"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21699">
                                            <p:txEl>
                                              <p:pRg st="0" end="0"/>
                                            </p:txEl>
                                          </p:spTgt>
                                        </p:tgtEl>
                                        <p:attrNameLst>
                                          <p:attrName>style.visibility</p:attrName>
                                        </p:attrNameLst>
                                      </p:cBhvr>
                                      <p:to>
                                        <p:strVal val="visible"/>
                                      </p:to>
                                    </p:set>
                                    <p:anim calcmode="lin" valueType="num">
                                      <p:cBhvr additive="base">
                                        <p:cTn id="7" dur="500" fill="hold"/>
                                        <p:tgtEl>
                                          <p:spTgt spid="1821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2169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8" presetClass="entr" presetSubtype="16" fill="hold" nodeType="afterEffect">
                                  <p:stCondLst>
                                    <p:cond delay="0"/>
                                  </p:stCondLst>
                                  <p:childTnLst>
                                    <p:set>
                                      <p:cBhvr>
                                        <p:cTn id="11" dur="1" fill="hold">
                                          <p:stCondLst>
                                            <p:cond delay="0"/>
                                          </p:stCondLst>
                                        </p:cTn>
                                        <p:tgtEl>
                                          <p:spTgt spid="1821780"/>
                                        </p:tgtEl>
                                        <p:attrNameLst>
                                          <p:attrName>style.visibility</p:attrName>
                                        </p:attrNameLst>
                                      </p:cBhvr>
                                      <p:to>
                                        <p:strVal val="visible"/>
                                      </p:to>
                                    </p:set>
                                    <p:animEffect transition="in" filter="diamond(in)">
                                      <p:cBhvr>
                                        <p:cTn id="12" dur="1000"/>
                                        <p:tgtEl>
                                          <p:spTgt spid="1821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1699"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9DFE6032-D98A-4B76-B48F-B50B72C5E5FA}"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64515" name="Rectangle 2"/>
          <p:cNvSpPr>
            <a:spLocks noGrp="1" noChangeArrowheads="1"/>
          </p:cNvSpPr>
          <p:nvPr>
            <p:ph type="title"/>
          </p:nvPr>
        </p:nvSpPr>
        <p:spPr/>
        <p:txBody>
          <a:bodyPr/>
          <a:lstStyle/>
          <a:p>
            <a:pPr marL="628650" indent="-628650" eaLnBrk="1" hangingPunct="1"/>
            <a:r>
              <a:rPr lang="en-US" altLang="zh-CN" smtClean="0"/>
              <a:t>8.4</a:t>
            </a:r>
            <a:r>
              <a:rPr lang="zh-CN" altLang="en-US" smtClean="0"/>
              <a:t>置换函数</a:t>
            </a:r>
          </a:p>
        </p:txBody>
      </p:sp>
      <p:sp>
        <p:nvSpPr>
          <p:cNvPr id="1822723" name="Rectangle 3"/>
          <p:cNvSpPr>
            <a:spLocks noGrp="1" noChangeArrowheads="1"/>
          </p:cNvSpPr>
          <p:nvPr>
            <p:ph type="body" idx="1"/>
          </p:nvPr>
        </p:nvSpPr>
        <p:spPr/>
        <p:txBody>
          <a:bodyPr/>
          <a:lstStyle/>
          <a:p>
            <a:pPr marL="0" indent="0" eaLnBrk="1" hangingPunct="1">
              <a:buFont typeface="Wingdings" panose="05000000000000000000" pitchFamily="2" charset="2"/>
              <a:buNone/>
              <a:defRPr/>
            </a:pPr>
            <a:r>
              <a:rPr lang="zh-CN" altLang="en-US" smtClean="0">
                <a:solidFill>
                  <a:srgbClr val="FF0000"/>
                </a:solidFill>
              </a:rPr>
              <a:t>当</a:t>
            </a:r>
            <a:r>
              <a:rPr lang="en-US" altLang="zh-CN" smtClean="0">
                <a:solidFill>
                  <a:srgbClr val="FF0000"/>
                </a:solidFill>
              </a:rPr>
              <a:t>A</a:t>
            </a:r>
            <a:r>
              <a:rPr lang="zh-CN" altLang="en-US" smtClean="0">
                <a:solidFill>
                  <a:srgbClr val="FF0000"/>
                </a:solidFill>
              </a:rPr>
              <a:t>是有限集合时</a:t>
            </a:r>
            <a:r>
              <a:rPr lang="zh-CN" altLang="en-US" smtClean="0"/>
              <a:t>，这种情况具有特殊重要性。</a:t>
            </a:r>
            <a:r>
              <a:rPr lang="zh-CN" altLang="en-US" smtClean="0">
                <a:solidFill>
                  <a:srgbClr val="0000CC"/>
                </a:solidFill>
              </a:rPr>
              <a:t>有限集合上的双射函数在数学、计算机科学和物理学中有着非常广泛的应用。</a:t>
            </a:r>
          </a:p>
          <a:p>
            <a:pPr marL="0" indent="0" eaLnBrk="1" hangingPunct="1">
              <a:buFont typeface="Wingdings" panose="05000000000000000000" pitchFamily="2" charset="2"/>
              <a:buNone/>
              <a:defRPr/>
            </a:pPr>
            <a:r>
              <a:rPr lang="en-US" altLang="zh-CN" smtClean="0"/>
              <a:t>8.4.1</a:t>
            </a:r>
            <a:r>
              <a:rPr lang="zh-CN" altLang="en-US" smtClean="0"/>
              <a:t>基本概念</a:t>
            </a:r>
          </a:p>
          <a:p>
            <a:pPr marL="0" indent="0" eaLnBrk="1" hangingPunct="1">
              <a:buFont typeface="Wingdings" panose="05000000000000000000" pitchFamily="2" charset="2"/>
              <a:buNone/>
              <a:defRPr/>
            </a:pPr>
            <a:r>
              <a:rPr lang="zh-CN" altLang="en-US" smtClean="0">
                <a:solidFill>
                  <a:schemeClr val="folHlink"/>
                </a:solidFill>
                <a:effectLst>
                  <a:outerShdw blurRad="38100" dist="38100" dir="2700000" algn="tl">
                    <a:srgbClr val="000000"/>
                  </a:outerShdw>
                </a:effectLst>
              </a:rPr>
              <a:t>定义</a:t>
            </a:r>
            <a:r>
              <a:rPr lang="en-US" altLang="zh-CN" smtClean="0">
                <a:solidFill>
                  <a:schemeClr val="folHlink"/>
                </a:solidFill>
                <a:effectLst>
                  <a:outerShdw blurRad="38100" dist="38100" dir="2700000" algn="tl">
                    <a:srgbClr val="000000"/>
                  </a:outerShdw>
                </a:effectLst>
              </a:rPr>
              <a:t>8.4.1 </a:t>
            </a:r>
            <a:r>
              <a:rPr lang="zh-CN" altLang="en-US" smtClean="0"/>
              <a:t>设</a:t>
            </a:r>
            <a:r>
              <a:rPr lang="en-US" altLang="zh-CN" smtClean="0"/>
              <a:t>A={a</a:t>
            </a:r>
            <a:r>
              <a:rPr lang="en-US" altLang="zh-CN" baseline="-25000" smtClean="0"/>
              <a:t>1</a:t>
            </a:r>
            <a:r>
              <a:rPr lang="en-US" altLang="zh-CN" smtClean="0"/>
              <a:t>,a</a:t>
            </a:r>
            <a:r>
              <a:rPr lang="en-US" altLang="zh-CN" baseline="-25000" smtClean="0"/>
              <a:t>2</a:t>
            </a:r>
            <a:r>
              <a:rPr lang="en-US" altLang="zh-CN" smtClean="0"/>
              <a:t>,</a:t>
            </a:r>
            <a:r>
              <a:rPr lang="en-US" altLang="zh-CN" smtClean="0">
                <a:latin typeface="宋体"/>
              </a:rPr>
              <a:t>…</a:t>
            </a:r>
            <a:r>
              <a:rPr lang="en-US" altLang="zh-CN" smtClean="0"/>
              <a:t>,a</a:t>
            </a:r>
            <a:r>
              <a:rPr lang="en-US" altLang="zh-CN" baseline="-25000" smtClean="0"/>
              <a:t>n</a:t>
            </a:r>
            <a:r>
              <a:rPr lang="en-US" altLang="zh-CN" smtClean="0"/>
              <a:t>}</a:t>
            </a:r>
            <a:r>
              <a:rPr lang="zh-CN" altLang="en-US" smtClean="0"/>
              <a:t>是有限集合。从</a:t>
            </a:r>
            <a:r>
              <a:rPr lang="en-US" altLang="zh-CN" smtClean="0"/>
              <a:t>A</a:t>
            </a:r>
            <a:r>
              <a:rPr lang="zh-CN" altLang="en-US" smtClean="0"/>
              <a:t>到</a:t>
            </a:r>
            <a:r>
              <a:rPr lang="en-US" altLang="zh-CN" smtClean="0"/>
              <a:t>A</a:t>
            </a:r>
            <a:r>
              <a:rPr lang="zh-CN" altLang="en-US" smtClean="0"/>
              <a:t>的双射函数称为</a:t>
            </a:r>
            <a:r>
              <a:rPr lang="en-US" altLang="zh-CN" smtClean="0">
                <a:solidFill>
                  <a:srgbClr val="FF0000"/>
                </a:solidFill>
              </a:rPr>
              <a:t>A</a:t>
            </a:r>
            <a:r>
              <a:rPr lang="zh-CN" altLang="en-US" smtClean="0">
                <a:solidFill>
                  <a:srgbClr val="FF0000"/>
                </a:solidFill>
              </a:rPr>
              <a:t>上的置换或排列</a:t>
            </a:r>
            <a:r>
              <a:rPr lang="en-US" altLang="zh-CN" smtClean="0"/>
              <a:t>(Permutation)</a:t>
            </a:r>
            <a:r>
              <a:rPr lang="zh-CN" altLang="en-US" smtClean="0"/>
              <a:t>，记为</a:t>
            </a:r>
            <a:r>
              <a:rPr lang="en-US" altLang="zh-CN" smtClean="0"/>
              <a:t>P:A→A</a:t>
            </a:r>
            <a:r>
              <a:rPr lang="zh-CN" altLang="en-US" smtClean="0"/>
              <a:t>，</a:t>
            </a:r>
            <a:r>
              <a:rPr lang="en-US" altLang="zh-CN" smtClean="0">
                <a:solidFill>
                  <a:srgbClr val="FF0000"/>
                </a:solidFill>
              </a:rPr>
              <a:t>n</a:t>
            </a:r>
            <a:r>
              <a:rPr lang="zh-CN" altLang="en-US" smtClean="0">
                <a:solidFill>
                  <a:srgbClr val="FF0000"/>
                </a:solidFill>
              </a:rPr>
              <a:t>称为置换的阶</a:t>
            </a:r>
            <a:r>
              <a:rPr lang="en-US" altLang="zh-CN" smtClean="0"/>
              <a:t>(Order)</a:t>
            </a:r>
            <a:r>
              <a:rPr lang="zh-CN" altLang="en-US" smtClean="0"/>
              <a:t>。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22723">
                                            <p:txEl>
                                              <p:pRg st="0" end="0"/>
                                            </p:txEl>
                                          </p:spTgt>
                                        </p:tgtEl>
                                        <p:attrNameLst>
                                          <p:attrName>style.visibility</p:attrName>
                                        </p:attrNameLst>
                                      </p:cBhvr>
                                      <p:to>
                                        <p:strVal val="visible"/>
                                      </p:to>
                                    </p:set>
                                    <p:anim calcmode="lin" valueType="num">
                                      <p:cBhvr additive="base">
                                        <p:cTn id="7" dur="500" fill="hold"/>
                                        <p:tgtEl>
                                          <p:spTgt spid="18227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227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22723">
                                            <p:txEl>
                                              <p:pRg st="1" end="1"/>
                                            </p:txEl>
                                          </p:spTgt>
                                        </p:tgtEl>
                                        <p:attrNameLst>
                                          <p:attrName>style.visibility</p:attrName>
                                        </p:attrNameLst>
                                      </p:cBhvr>
                                      <p:to>
                                        <p:strVal val="visible"/>
                                      </p:to>
                                    </p:set>
                                    <p:anim calcmode="lin" valueType="num">
                                      <p:cBhvr additive="base">
                                        <p:cTn id="13" dur="500" fill="hold"/>
                                        <p:tgtEl>
                                          <p:spTgt spid="18227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227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22723">
                                            <p:txEl>
                                              <p:pRg st="2" end="2"/>
                                            </p:txEl>
                                          </p:spTgt>
                                        </p:tgtEl>
                                        <p:attrNameLst>
                                          <p:attrName>style.visibility</p:attrName>
                                        </p:attrNameLst>
                                      </p:cBhvr>
                                      <p:to>
                                        <p:strVal val="visible"/>
                                      </p:to>
                                    </p:set>
                                    <p:anim calcmode="lin" valueType="num">
                                      <p:cBhvr additive="base">
                                        <p:cTn id="19" dur="500" fill="hold"/>
                                        <p:tgtEl>
                                          <p:spTgt spid="18227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2272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2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D6C7DC15-1589-4D0D-A654-321909B70237}"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10243" name="Rectangle 2"/>
          <p:cNvSpPr>
            <a:spLocks noGrp="1" noChangeArrowheads="1"/>
          </p:cNvSpPr>
          <p:nvPr>
            <p:ph type="title"/>
          </p:nvPr>
        </p:nvSpPr>
        <p:spPr/>
        <p:txBody>
          <a:bodyPr/>
          <a:lstStyle/>
          <a:p>
            <a:pPr eaLnBrk="1" hangingPunct="1"/>
            <a:r>
              <a:rPr lang="zh-CN" altLang="en-US" smtClean="0"/>
              <a:t>结论</a:t>
            </a:r>
          </a:p>
        </p:txBody>
      </p:sp>
      <p:sp>
        <p:nvSpPr>
          <p:cNvPr id="1770499" name="Rectangle 3"/>
          <p:cNvSpPr>
            <a:spLocks noGrp="1" noChangeArrowheads="1"/>
          </p:cNvSpPr>
          <p:nvPr>
            <p:ph type="body" idx="1"/>
          </p:nvPr>
        </p:nvSpPr>
        <p:spPr>
          <a:xfrm>
            <a:off x="230188" y="1341438"/>
            <a:ext cx="8748712" cy="4794250"/>
          </a:xfrm>
        </p:spPr>
        <p:txBody>
          <a:bodyPr/>
          <a:lstStyle/>
          <a:p>
            <a:pPr marL="533400" indent="-533400" eaLnBrk="1" hangingPunct="1">
              <a:buFont typeface="Wingdings" panose="05000000000000000000" pitchFamily="2" charset="2"/>
              <a:buNone/>
            </a:pPr>
            <a:r>
              <a:rPr lang="zh-CN" altLang="en-US" smtClean="0"/>
              <a:t>如果关系</a:t>
            </a:r>
            <a:r>
              <a:rPr lang="en-US" altLang="zh-CN" smtClean="0"/>
              <a:t>f</a:t>
            </a:r>
            <a:r>
              <a:rPr lang="zh-CN" altLang="en-US" smtClean="0"/>
              <a:t>是函数，那么</a:t>
            </a:r>
          </a:p>
          <a:p>
            <a:pPr marL="533400" indent="-533400" eaLnBrk="1" hangingPunct="1">
              <a:buClr>
                <a:srgbClr val="800080"/>
              </a:buClr>
              <a:buFont typeface="Wingdings" panose="05000000000000000000" pitchFamily="2" charset="2"/>
              <a:buAutoNum type="arabicPeriod"/>
            </a:pPr>
            <a:r>
              <a:rPr lang="es-ES" altLang="zh-CN" smtClean="0"/>
              <a:t>&lt;x,y&gt;∈f </a:t>
            </a:r>
            <a:r>
              <a:rPr lang="zh-CN" altLang="en-US" smtClean="0">
                <a:solidFill>
                  <a:srgbClr val="FF0000"/>
                </a:solidFill>
                <a:latin typeface="宋体" panose="02010600030101010101" pitchFamily="2" charset="-122"/>
                <a:sym typeface="Symbol" panose="05050102010706020507" pitchFamily="18" charset="2"/>
              </a:rPr>
              <a:t> </a:t>
            </a:r>
            <a:r>
              <a:rPr lang="es-ES" altLang="zh-CN" smtClean="0"/>
              <a:t>y=f(x)</a:t>
            </a:r>
            <a:r>
              <a:rPr lang="zh-CN" altLang="es-ES" smtClean="0"/>
              <a:t>；</a:t>
            </a:r>
          </a:p>
          <a:p>
            <a:pPr marL="533400" indent="-533400" eaLnBrk="1" hangingPunct="1">
              <a:buClr>
                <a:srgbClr val="800080"/>
              </a:buClr>
              <a:buFont typeface="Wingdings" panose="05000000000000000000" pitchFamily="2" charset="2"/>
              <a:buAutoNum type="arabicPeriod"/>
            </a:pPr>
            <a:r>
              <a:rPr lang="es-ES" altLang="zh-CN" smtClean="0"/>
              <a:t>&lt;x,y&gt;∈f ∧ &lt;x,z&gt;∈f </a:t>
            </a:r>
            <a:r>
              <a:rPr lang="zh-CN" altLang="en-US" smtClean="0">
                <a:solidFill>
                  <a:srgbClr val="0000FF"/>
                </a:solidFill>
                <a:latin typeface="宋体" panose="02010600030101010101" pitchFamily="2" charset="-122"/>
                <a:sym typeface="Symbol" panose="05050102010706020507" pitchFamily="18" charset="2"/>
              </a:rPr>
              <a:t> </a:t>
            </a:r>
            <a:r>
              <a:rPr lang="es-ES" altLang="zh-CN" smtClean="0"/>
              <a:t>y=z</a:t>
            </a:r>
            <a:r>
              <a:rPr lang="zh-CN" altLang="es-ES" smtClean="0"/>
              <a:t>；</a:t>
            </a:r>
          </a:p>
          <a:p>
            <a:pPr marL="533400" indent="-533400" eaLnBrk="1" hangingPunct="1">
              <a:buClr>
                <a:srgbClr val="800080"/>
              </a:buClr>
              <a:buFont typeface="Wingdings" panose="05000000000000000000" pitchFamily="2" charset="2"/>
              <a:buAutoNum type="arabicPeriod"/>
            </a:pPr>
            <a:r>
              <a:rPr lang="es-ES" altLang="zh-CN" smtClean="0"/>
              <a:t>|f|=|A|</a:t>
            </a:r>
            <a:r>
              <a:rPr lang="zh-CN" altLang="es-ES" smtClean="0"/>
              <a:t>；</a:t>
            </a:r>
          </a:p>
          <a:p>
            <a:pPr marL="533400" indent="-533400" eaLnBrk="1" hangingPunct="1">
              <a:buClr>
                <a:srgbClr val="800080"/>
              </a:buClr>
              <a:buFont typeface="Wingdings" panose="05000000000000000000" pitchFamily="2" charset="2"/>
              <a:buAutoNum type="arabicPeriod"/>
            </a:pPr>
            <a:r>
              <a:rPr lang="en-US" altLang="zh-CN" smtClean="0"/>
              <a:t>f(x)</a:t>
            </a:r>
            <a:r>
              <a:rPr lang="zh-CN" altLang="en-US" smtClean="0"/>
              <a:t>表示一个变值，</a:t>
            </a:r>
            <a:r>
              <a:rPr lang="en-US" altLang="zh-CN" smtClean="0"/>
              <a:t>f</a:t>
            </a:r>
            <a:r>
              <a:rPr lang="zh-CN" altLang="en-US" smtClean="0"/>
              <a:t>代表一个集合，因此</a:t>
            </a:r>
            <a:r>
              <a:rPr lang="en-US" altLang="zh-CN" smtClean="0"/>
              <a:t>f≠f(x)</a:t>
            </a:r>
            <a:r>
              <a:rPr lang="zh-CN" altLang="en-US" smtClean="0"/>
              <a:t>。</a:t>
            </a:r>
          </a:p>
          <a:p>
            <a:pPr marL="533400" indent="-533400" eaLnBrk="1" hangingPunct="1">
              <a:buFont typeface="Wingdings" panose="05000000000000000000" pitchFamily="2" charset="2"/>
              <a:buNone/>
            </a:pPr>
            <a:r>
              <a:rPr lang="zh-CN" altLang="en-US" smtClean="0">
                <a:solidFill>
                  <a:srgbClr val="FF0000"/>
                </a:solidFill>
              </a:rPr>
              <a:t>如果关系</a:t>
            </a:r>
            <a:r>
              <a:rPr lang="en-US" altLang="zh-CN" smtClean="0">
                <a:solidFill>
                  <a:srgbClr val="FF0000"/>
                </a:solidFill>
              </a:rPr>
              <a:t>f</a:t>
            </a:r>
            <a:r>
              <a:rPr lang="zh-CN" altLang="en-US" smtClean="0">
                <a:solidFill>
                  <a:srgbClr val="FF0000"/>
                </a:solidFill>
              </a:rPr>
              <a:t>具备下列两种情况之一，那么</a:t>
            </a:r>
            <a:r>
              <a:rPr lang="en-US" altLang="zh-CN" smtClean="0">
                <a:solidFill>
                  <a:srgbClr val="FF0000"/>
                </a:solidFill>
              </a:rPr>
              <a:t>f</a:t>
            </a:r>
            <a:r>
              <a:rPr lang="zh-CN" altLang="en-US" smtClean="0">
                <a:solidFill>
                  <a:srgbClr val="FF0000"/>
                </a:solidFill>
              </a:rPr>
              <a:t>就不是函数：</a:t>
            </a:r>
          </a:p>
          <a:p>
            <a:pPr marL="533400" indent="-533400" eaLnBrk="1" hangingPunct="1">
              <a:buClr>
                <a:srgbClr val="800080"/>
              </a:buClr>
              <a:buFont typeface="Wingdings" panose="05000000000000000000" pitchFamily="2" charset="2"/>
              <a:buAutoNum type="arabicPeriod"/>
            </a:pPr>
            <a:r>
              <a:rPr lang="zh-CN" altLang="en-US" smtClean="0"/>
              <a:t>存在元素</a:t>
            </a:r>
            <a:r>
              <a:rPr lang="en-US" altLang="zh-CN" smtClean="0"/>
              <a:t>a∈A</a:t>
            </a:r>
            <a:r>
              <a:rPr lang="zh-CN" altLang="en-US" smtClean="0"/>
              <a:t>，在</a:t>
            </a:r>
            <a:r>
              <a:rPr lang="en-US" altLang="zh-CN" smtClean="0"/>
              <a:t>B</a:t>
            </a:r>
            <a:r>
              <a:rPr lang="zh-CN" altLang="en-US" smtClean="0"/>
              <a:t>中没有象；</a:t>
            </a:r>
          </a:p>
          <a:p>
            <a:pPr marL="533400" indent="-533400" eaLnBrk="1" hangingPunct="1">
              <a:buClr>
                <a:srgbClr val="800080"/>
              </a:buClr>
              <a:buFont typeface="Wingdings" panose="05000000000000000000" pitchFamily="2" charset="2"/>
              <a:buAutoNum type="arabicPeriod"/>
            </a:pPr>
            <a:r>
              <a:rPr lang="zh-CN" altLang="en-US" smtClean="0"/>
              <a:t>存在元素</a:t>
            </a:r>
            <a:r>
              <a:rPr lang="en-US" altLang="zh-CN" smtClean="0"/>
              <a:t>a∈A</a:t>
            </a:r>
            <a:r>
              <a:rPr lang="zh-CN" altLang="en-US" smtClean="0"/>
              <a:t>，有两个及两个以上的象。</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70499">
                                            <p:txEl>
                                              <p:pRg st="0" end="0"/>
                                            </p:txEl>
                                          </p:spTgt>
                                        </p:tgtEl>
                                        <p:attrNameLst>
                                          <p:attrName>style.visibility</p:attrName>
                                        </p:attrNameLst>
                                      </p:cBhvr>
                                      <p:to>
                                        <p:strVal val="visible"/>
                                      </p:to>
                                    </p:set>
                                    <p:anim calcmode="lin" valueType="num">
                                      <p:cBhvr additive="base">
                                        <p:cTn id="7" dur="500" fill="hold"/>
                                        <p:tgtEl>
                                          <p:spTgt spid="17704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704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70499">
                                            <p:txEl>
                                              <p:pRg st="1" end="1"/>
                                            </p:txEl>
                                          </p:spTgt>
                                        </p:tgtEl>
                                        <p:attrNameLst>
                                          <p:attrName>style.visibility</p:attrName>
                                        </p:attrNameLst>
                                      </p:cBhvr>
                                      <p:to>
                                        <p:strVal val="visible"/>
                                      </p:to>
                                    </p:set>
                                    <p:anim calcmode="lin" valueType="num">
                                      <p:cBhvr additive="base">
                                        <p:cTn id="13" dur="500" fill="hold"/>
                                        <p:tgtEl>
                                          <p:spTgt spid="17704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704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70499">
                                            <p:txEl>
                                              <p:pRg st="2" end="2"/>
                                            </p:txEl>
                                          </p:spTgt>
                                        </p:tgtEl>
                                        <p:attrNameLst>
                                          <p:attrName>style.visibility</p:attrName>
                                        </p:attrNameLst>
                                      </p:cBhvr>
                                      <p:to>
                                        <p:strVal val="visible"/>
                                      </p:to>
                                    </p:set>
                                    <p:anim calcmode="lin" valueType="num">
                                      <p:cBhvr additive="base">
                                        <p:cTn id="19" dur="500" fill="hold"/>
                                        <p:tgtEl>
                                          <p:spTgt spid="17704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704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70499">
                                            <p:txEl>
                                              <p:pRg st="3" end="3"/>
                                            </p:txEl>
                                          </p:spTgt>
                                        </p:tgtEl>
                                        <p:attrNameLst>
                                          <p:attrName>style.visibility</p:attrName>
                                        </p:attrNameLst>
                                      </p:cBhvr>
                                      <p:to>
                                        <p:strVal val="visible"/>
                                      </p:to>
                                    </p:set>
                                    <p:anim calcmode="lin" valueType="num">
                                      <p:cBhvr additive="base">
                                        <p:cTn id="25" dur="500" fill="hold"/>
                                        <p:tgtEl>
                                          <p:spTgt spid="17704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704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70499">
                                            <p:txEl>
                                              <p:pRg st="4" end="4"/>
                                            </p:txEl>
                                          </p:spTgt>
                                        </p:tgtEl>
                                        <p:attrNameLst>
                                          <p:attrName>style.visibility</p:attrName>
                                        </p:attrNameLst>
                                      </p:cBhvr>
                                      <p:to>
                                        <p:strVal val="visible"/>
                                      </p:to>
                                    </p:set>
                                    <p:anim calcmode="lin" valueType="num">
                                      <p:cBhvr additive="base">
                                        <p:cTn id="31" dur="500" fill="hold"/>
                                        <p:tgtEl>
                                          <p:spTgt spid="177049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704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70499">
                                            <p:txEl>
                                              <p:pRg st="5" end="5"/>
                                            </p:txEl>
                                          </p:spTgt>
                                        </p:tgtEl>
                                        <p:attrNameLst>
                                          <p:attrName>style.visibility</p:attrName>
                                        </p:attrNameLst>
                                      </p:cBhvr>
                                      <p:to>
                                        <p:strVal val="visible"/>
                                      </p:to>
                                    </p:set>
                                    <p:anim calcmode="lin" valueType="num">
                                      <p:cBhvr additive="base">
                                        <p:cTn id="37" dur="500" fill="hold"/>
                                        <p:tgtEl>
                                          <p:spTgt spid="177049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704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70499">
                                            <p:txEl>
                                              <p:pRg st="6" end="6"/>
                                            </p:txEl>
                                          </p:spTgt>
                                        </p:tgtEl>
                                        <p:attrNameLst>
                                          <p:attrName>style.visibility</p:attrName>
                                        </p:attrNameLst>
                                      </p:cBhvr>
                                      <p:to>
                                        <p:strVal val="visible"/>
                                      </p:to>
                                    </p:set>
                                    <p:anim calcmode="lin" valueType="num">
                                      <p:cBhvr additive="base">
                                        <p:cTn id="43" dur="500" fill="hold"/>
                                        <p:tgtEl>
                                          <p:spTgt spid="177049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7049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770499">
                                            <p:txEl>
                                              <p:pRg st="7" end="7"/>
                                            </p:txEl>
                                          </p:spTgt>
                                        </p:tgtEl>
                                        <p:attrNameLst>
                                          <p:attrName>style.visibility</p:attrName>
                                        </p:attrNameLst>
                                      </p:cBhvr>
                                      <p:to>
                                        <p:strVal val="visible"/>
                                      </p:to>
                                    </p:set>
                                    <p:anim calcmode="lin" valueType="num">
                                      <p:cBhvr additive="base">
                                        <p:cTn id="49" dur="500" fill="hold"/>
                                        <p:tgtEl>
                                          <p:spTgt spid="177049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77049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0499"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C58AB0C6-14F4-445E-A281-BA315F09F32F}"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65539" name="Rectangle 2"/>
          <p:cNvSpPr>
            <a:spLocks noGrp="1" noChangeArrowheads="1"/>
          </p:cNvSpPr>
          <p:nvPr>
            <p:ph type="title"/>
          </p:nvPr>
        </p:nvSpPr>
        <p:spPr/>
        <p:txBody>
          <a:bodyPr/>
          <a:lstStyle/>
          <a:p>
            <a:pPr eaLnBrk="1" hangingPunct="1"/>
            <a:endParaRPr lang="zh-CN" altLang="en-US" smtClean="0"/>
          </a:p>
        </p:txBody>
      </p:sp>
      <p:sp>
        <p:nvSpPr>
          <p:cNvPr id="1823747" name="Rectangle 3"/>
          <p:cNvSpPr>
            <a:spLocks noGrp="1" noChangeArrowheads="1"/>
          </p:cNvSpPr>
          <p:nvPr>
            <p:ph type="body" idx="1"/>
          </p:nvPr>
        </p:nvSpPr>
        <p:spPr>
          <a:xfrm>
            <a:off x="623888" y="1465263"/>
            <a:ext cx="8166100" cy="4708525"/>
          </a:xfrm>
        </p:spPr>
        <p:txBody>
          <a:bodyPr/>
          <a:lstStyle/>
          <a:p>
            <a:pPr marL="0" indent="0" eaLnBrk="1" hangingPunct="1">
              <a:buFont typeface="Wingdings" panose="05000000000000000000" pitchFamily="2" charset="2"/>
              <a:buNone/>
            </a:pPr>
            <a:r>
              <a:rPr lang="en-US" altLang="zh-CN" smtClean="0"/>
              <a:t>n</a:t>
            </a:r>
            <a:r>
              <a:rPr lang="zh-CN" altLang="en-US" smtClean="0"/>
              <a:t>阶置换</a:t>
            </a:r>
            <a:r>
              <a:rPr lang="en-US" altLang="zh-CN" smtClean="0"/>
              <a:t>P:A→A</a:t>
            </a:r>
            <a:r>
              <a:rPr lang="zh-CN" altLang="en-US" smtClean="0"/>
              <a:t>常表示为：</a:t>
            </a:r>
          </a:p>
          <a:p>
            <a:pPr marL="0" indent="0" eaLnBrk="1" hangingPunct="1">
              <a:buFont typeface="Wingdings" panose="05000000000000000000" pitchFamily="2" charset="2"/>
              <a:buNone/>
            </a:pPr>
            <a:endParaRPr lang="zh-CN" altLang="en-US" smtClean="0"/>
          </a:p>
          <a:p>
            <a:pPr marL="0" indent="0" eaLnBrk="1" hangingPunct="1">
              <a:buFont typeface="Wingdings" panose="05000000000000000000" pitchFamily="2" charset="2"/>
              <a:buNone/>
            </a:pPr>
            <a:endParaRPr lang="zh-CN" altLang="en-US" smtClean="0"/>
          </a:p>
          <a:p>
            <a:pPr marL="0" indent="0" eaLnBrk="1" hangingPunct="1">
              <a:buFont typeface="Wingdings" panose="05000000000000000000" pitchFamily="2" charset="2"/>
              <a:buNone/>
            </a:pPr>
            <a:endParaRPr lang="zh-CN" altLang="en-US" smtClean="0">
              <a:solidFill>
                <a:srgbClr val="FF0000"/>
              </a:solidFill>
            </a:endParaRPr>
          </a:p>
          <a:p>
            <a:pPr marL="0" indent="0" eaLnBrk="1" hangingPunct="1">
              <a:buFont typeface="Wingdings" panose="05000000000000000000" pitchFamily="2" charset="2"/>
              <a:buNone/>
            </a:pPr>
            <a:r>
              <a:rPr lang="zh-CN" altLang="en-US" smtClean="0">
                <a:solidFill>
                  <a:srgbClr val="FF0000"/>
                </a:solidFill>
              </a:rPr>
              <a:t>第一行是集合</a:t>
            </a:r>
            <a:r>
              <a:rPr lang="en-US" altLang="zh-CN" smtClean="0">
                <a:solidFill>
                  <a:srgbClr val="FF0000"/>
                </a:solidFill>
              </a:rPr>
              <a:t>A</a:t>
            </a:r>
            <a:r>
              <a:rPr lang="zh-CN" altLang="en-US" smtClean="0">
                <a:solidFill>
                  <a:srgbClr val="FF0000"/>
                </a:solidFill>
              </a:rPr>
              <a:t>的元素按顺序列出，</a:t>
            </a:r>
          </a:p>
          <a:p>
            <a:pPr marL="0" indent="0" eaLnBrk="1" hangingPunct="1">
              <a:buFont typeface="Wingdings" panose="05000000000000000000" pitchFamily="2" charset="2"/>
              <a:buNone/>
            </a:pPr>
            <a:r>
              <a:rPr lang="zh-CN" altLang="en-US" smtClean="0">
                <a:solidFill>
                  <a:srgbClr val="FF0000"/>
                </a:solidFill>
              </a:rPr>
              <a:t>第二行是</a:t>
            </a:r>
            <a:r>
              <a:rPr lang="en-US" altLang="zh-CN" smtClean="0">
                <a:solidFill>
                  <a:srgbClr val="FF0000"/>
                </a:solidFill>
              </a:rPr>
              <a:t>A</a:t>
            </a:r>
            <a:r>
              <a:rPr lang="zh-CN" altLang="en-US" smtClean="0">
                <a:solidFill>
                  <a:srgbClr val="FF0000"/>
                </a:solidFill>
              </a:rPr>
              <a:t>中元素对应的函数值。</a:t>
            </a:r>
          </a:p>
          <a:p>
            <a:pPr marL="0" indent="0" eaLnBrk="1" hangingPunct="1">
              <a:buFont typeface="Wingdings" panose="05000000000000000000" pitchFamily="2" charset="2"/>
              <a:buNone/>
            </a:pPr>
            <a:r>
              <a:rPr lang="zh-CN" altLang="en-US" smtClean="0"/>
              <a:t>显然序列</a:t>
            </a:r>
            <a:r>
              <a:rPr lang="en-US" altLang="zh-CN" smtClean="0"/>
              <a:t>P(a</a:t>
            </a:r>
            <a:r>
              <a:rPr lang="en-US" altLang="zh-CN" baseline="-25000" smtClean="0"/>
              <a:t>1</a:t>
            </a:r>
            <a:r>
              <a:rPr lang="en-US" altLang="zh-CN" smtClean="0"/>
              <a:t>),P(a</a:t>
            </a:r>
            <a:r>
              <a:rPr lang="en-US" altLang="zh-CN" baseline="-25000" smtClean="0"/>
              <a:t>2</a:t>
            </a:r>
            <a:r>
              <a:rPr lang="en-US" altLang="zh-CN" smtClean="0"/>
              <a:t>),</a:t>
            </a:r>
            <a:r>
              <a:rPr lang="en-US" altLang="zh-CN" smtClean="0">
                <a:latin typeface="宋体" panose="02010600030101010101" pitchFamily="2" charset="-122"/>
              </a:rPr>
              <a:t>…</a:t>
            </a:r>
            <a:r>
              <a:rPr lang="en-US" altLang="zh-CN" smtClean="0"/>
              <a:t>,P(a</a:t>
            </a:r>
            <a:r>
              <a:rPr lang="en-US" altLang="zh-CN" baseline="-25000" smtClean="0"/>
              <a:t>n</a:t>
            </a:r>
            <a:r>
              <a:rPr lang="en-US" altLang="zh-CN" smtClean="0"/>
              <a:t>)</a:t>
            </a:r>
            <a:r>
              <a:rPr lang="zh-CN" altLang="en-US" smtClean="0"/>
              <a:t>恰好是</a:t>
            </a:r>
            <a:r>
              <a:rPr lang="en-US" altLang="zh-CN" smtClean="0"/>
              <a:t>A</a:t>
            </a:r>
            <a:r>
              <a:rPr lang="zh-CN" altLang="en-US" smtClean="0"/>
              <a:t>中元素的重排，在</a:t>
            </a:r>
            <a:r>
              <a:rPr lang="en-US" altLang="zh-CN" smtClean="0"/>
              <a:t>2.3.1</a:t>
            </a:r>
            <a:r>
              <a:rPr lang="zh-CN" altLang="en-US" smtClean="0"/>
              <a:t>节的意义下它恰好对应</a:t>
            </a:r>
            <a:r>
              <a:rPr lang="en-US" altLang="zh-CN" smtClean="0"/>
              <a:t>N</a:t>
            </a:r>
            <a:r>
              <a:rPr lang="zh-CN" altLang="en-US" smtClean="0"/>
              <a:t>的一个排列。</a:t>
            </a:r>
          </a:p>
        </p:txBody>
      </p:sp>
      <p:sp>
        <p:nvSpPr>
          <p:cNvPr id="6554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aphicFrame>
        <p:nvGraphicFramePr>
          <p:cNvPr id="1823749" name="Object 5"/>
          <p:cNvGraphicFramePr>
            <a:graphicFrameLocks noChangeAspect="1"/>
          </p:cNvGraphicFramePr>
          <p:nvPr/>
        </p:nvGraphicFramePr>
        <p:xfrm>
          <a:off x="1052513" y="2451100"/>
          <a:ext cx="6219825" cy="1193800"/>
        </p:xfrm>
        <a:graphic>
          <a:graphicData uri="http://schemas.openxmlformats.org/presentationml/2006/ole">
            <mc:AlternateContent xmlns:mc="http://schemas.openxmlformats.org/markup-compatibility/2006">
              <mc:Choice xmlns:v="urn:schemas-microsoft-com:vml" Requires="v">
                <p:oleObj spid="_x0000_s65545" name="Equation" r:id="rId3" imgW="2027028" imgH="388620" progId="Equation.DSMT4">
                  <p:embed/>
                </p:oleObj>
              </mc:Choice>
              <mc:Fallback>
                <p:oleObj name="Equation" r:id="rId3" imgW="2027028" imgH="38862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513" y="2451100"/>
                        <a:ext cx="6219825"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23747">
                                            <p:txEl>
                                              <p:pRg st="0" end="0"/>
                                            </p:txEl>
                                          </p:spTgt>
                                        </p:tgtEl>
                                        <p:attrNameLst>
                                          <p:attrName>style.visibility</p:attrName>
                                        </p:attrNameLst>
                                      </p:cBhvr>
                                      <p:to>
                                        <p:strVal val="visible"/>
                                      </p:to>
                                    </p:set>
                                    <p:anim calcmode="lin" valueType="num">
                                      <p:cBhvr additive="base">
                                        <p:cTn id="7" dur="500" fill="hold"/>
                                        <p:tgtEl>
                                          <p:spTgt spid="18237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237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23749"/>
                                        </p:tgtEl>
                                        <p:attrNameLst>
                                          <p:attrName>style.visibility</p:attrName>
                                        </p:attrNameLst>
                                      </p:cBhvr>
                                      <p:to>
                                        <p:strVal val="visible"/>
                                      </p:to>
                                    </p:set>
                                    <p:anim calcmode="lin" valueType="num">
                                      <p:cBhvr additive="base">
                                        <p:cTn id="13" dur="500" fill="hold"/>
                                        <p:tgtEl>
                                          <p:spTgt spid="1823749"/>
                                        </p:tgtEl>
                                        <p:attrNameLst>
                                          <p:attrName>ppt_x</p:attrName>
                                        </p:attrNameLst>
                                      </p:cBhvr>
                                      <p:tavLst>
                                        <p:tav tm="0">
                                          <p:val>
                                            <p:strVal val="#ppt_x"/>
                                          </p:val>
                                        </p:tav>
                                        <p:tav tm="100000">
                                          <p:val>
                                            <p:strVal val="#ppt_x"/>
                                          </p:val>
                                        </p:tav>
                                      </p:tavLst>
                                    </p:anim>
                                    <p:anim calcmode="lin" valueType="num">
                                      <p:cBhvr additive="base">
                                        <p:cTn id="14" dur="500" fill="hold"/>
                                        <p:tgtEl>
                                          <p:spTgt spid="182374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23747">
                                            <p:txEl>
                                              <p:pRg st="4" end="4"/>
                                            </p:txEl>
                                          </p:spTgt>
                                        </p:tgtEl>
                                        <p:attrNameLst>
                                          <p:attrName>style.visibility</p:attrName>
                                        </p:attrNameLst>
                                      </p:cBhvr>
                                      <p:to>
                                        <p:strVal val="visible"/>
                                      </p:to>
                                    </p:set>
                                    <p:anim calcmode="lin" valueType="num">
                                      <p:cBhvr additive="base">
                                        <p:cTn id="19" dur="500" fill="hold"/>
                                        <p:tgtEl>
                                          <p:spTgt spid="182374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237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23747">
                                            <p:txEl>
                                              <p:pRg st="5" end="5"/>
                                            </p:txEl>
                                          </p:spTgt>
                                        </p:tgtEl>
                                        <p:attrNameLst>
                                          <p:attrName>style.visibility</p:attrName>
                                        </p:attrNameLst>
                                      </p:cBhvr>
                                      <p:to>
                                        <p:strVal val="visible"/>
                                      </p:to>
                                    </p:set>
                                    <p:anim calcmode="lin" valueType="num">
                                      <p:cBhvr additive="base">
                                        <p:cTn id="25" dur="500" fill="hold"/>
                                        <p:tgtEl>
                                          <p:spTgt spid="182374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237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23747">
                                            <p:txEl>
                                              <p:pRg st="6" end="6"/>
                                            </p:txEl>
                                          </p:spTgt>
                                        </p:tgtEl>
                                        <p:attrNameLst>
                                          <p:attrName>style.visibility</p:attrName>
                                        </p:attrNameLst>
                                      </p:cBhvr>
                                      <p:to>
                                        <p:strVal val="visible"/>
                                      </p:to>
                                    </p:set>
                                    <p:anim calcmode="lin" valueType="num">
                                      <p:cBhvr additive="base">
                                        <p:cTn id="31" dur="500" fill="hold"/>
                                        <p:tgtEl>
                                          <p:spTgt spid="182374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2374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3747"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D803CBFD-31D6-4CBA-AA48-BC3A126A9A2C}"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66563" name="Rectangle 2"/>
          <p:cNvSpPr>
            <a:spLocks noGrp="1" noChangeArrowheads="1"/>
          </p:cNvSpPr>
          <p:nvPr>
            <p:ph type="title"/>
          </p:nvPr>
        </p:nvSpPr>
        <p:spPr/>
        <p:txBody>
          <a:bodyPr/>
          <a:lstStyle/>
          <a:p>
            <a:pPr eaLnBrk="1" hangingPunct="1"/>
            <a:r>
              <a:rPr lang="zh-CN" altLang="en-US" smtClean="0"/>
              <a:t>例</a:t>
            </a:r>
            <a:r>
              <a:rPr lang="en-US" altLang="zh-CN" smtClean="0"/>
              <a:t>8.4.1</a:t>
            </a:r>
            <a:endParaRPr lang="zh-CN" altLang="en-US" smtClean="0"/>
          </a:p>
        </p:txBody>
      </p:sp>
      <p:sp>
        <p:nvSpPr>
          <p:cNvPr id="1824771" name="Rectangle 3"/>
          <p:cNvSpPr>
            <a:spLocks noGrp="1" noChangeArrowheads="1"/>
          </p:cNvSpPr>
          <p:nvPr>
            <p:ph type="body" idx="1"/>
          </p:nvPr>
        </p:nvSpPr>
        <p:spPr/>
        <p:txBody>
          <a:bodyPr/>
          <a:lstStyle/>
          <a:p>
            <a:pPr marL="0" indent="0" eaLnBrk="1" hangingPunct="1">
              <a:buFont typeface="Wingdings" panose="05000000000000000000" pitchFamily="2" charset="2"/>
              <a:buNone/>
              <a:defRPr/>
            </a:pPr>
            <a:r>
              <a:rPr lang="zh-CN" altLang="en-US" smtClean="0">
                <a:solidFill>
                  <a:srgbClr val="FF0000"/>
                </a:solidFill>
                <a:effectLst>
                  <a:outerShdw blurRad="38100" dist="38100" dir="2700000" algn="tl">
                    <a:srgbClr val="000000"/>
                  </a:outerShdw>
                </a:effectLst>
              </a:rPr>
              <a:t>解 </a:t>
            </a:r>
            <a:r>
              <a:rPr lang="en-US" altLang="zh-CN" smtClean="0"/>
              <a:t>A</a:t>
            </a:r>
            <a:r>
              <a:rPr lang="zh-CN" altLang="en-US" smtClean="0"/>
              <a:t>上的所有置换</a:t>
            </a:r>
            <a:r>
              <a:rPr lang="en-US" altLang="zh-CN" smtClean="0"/>
              <a:t>P</a:t>
            </a:r>
            <a:r>
              <a:rPr lang="zh-CN" altLang="en-US" smtClean="0"/>
              <a:t>如下：</a:t>
            </a:r>
          </a:p>
        </p:txBody>
      </p:sp>
      <p:sp>
        <p:nvSpPr>
          <p:cNvPr id="66565" name="Rectangle 4"/>
          <p:cNvSpPr>
            <a:spLocks noChangeArrowheads="1"/>
          </p:cNvSpPr>
          <p:nvPr/>
        </p:nvSpPr>
        <p:spPr bwMode="auto">
          <a:xfrm>
            <a:off x="0" y="3243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aphicFrame>
        <p:nvGraphicFramePr>
          <p:cNvPr id="1824773" name="Object 5"/>
          <p:cNvGraphicFramePr>
            <a:graphicFrameLocks noChangeAspect="1"/>
          </p:cNvGraphicFramePr>
          <p:nvPr/>
        </p:nvGraphicFramePr>
        <p:xfrm>
          <a:off x="635000" y="2747963"/>
          <a:ext cx="2305050" cy="1069975"/>
        </p:xfrm>
        <a:graphic>
          <a:graphicData uri="http://schemas.openxmlformats.org/presentationml/2006/ole">
            <mc:AlternateContent xmlns:mc="http://schemas.openxmlformats.org/markup-compatibility/2006">
              <mc:Choice xmlns:v="urn:schemas-microsoft-com:vml" Requires="v">
                <p:oleObj spid="_x0000_s66589" name="Equation" r:id="rId3" imgW="800100" imgH="368300" progId="Equation.DSMT4">
                  <p:embed/>
                </p:oleObj>
              </mc:Choice>
              <mc:Fallback>
                <p:oleObj name="Equation" r:id="rId3" imgW="800100" imgH="3683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000" y="2747963"/>
                        <a:ext cx="230505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67" name="Rectangle 6"/>
          <p:cNvSpPr>
            <a:spLocks noChangeArrowheads="1"/>
          </p:cNvSpPr>
          <p:nvPr/>
        </p:nvSpPr>
        <p:spPr bwMode="auto">
          <a:xfrm>
            <a:off x="0" y="3243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aphicFrame>
        <p:nvGraphicFramePr>
          <p:cNvPr id="1824775" name="Object 7"/>
          <p:cNvGraphicFramePr>
            <a:graphicFrameLocks noChangeAspect="1"/>
          </p:cNvGraphicFramePr>
          <p:nvPr/>
        </p:nvGraphicFramePr>
        <p:xfrm>
          <a:off x="3276600" y="2671763"/>
          <a:ext cx="2330450" cy="1069975"/>
        </p:xfrm>
        <a:graphic>
          <a:graphicData uri="http://schemas.openxmlformats.org/presentationml/2006/ole">
            <mc:AlternateContent xmlns:mc="http://schemas.openxmlformats.org/markup-compatibility/2006">
              <mc:Choice xmlns:v="urn:schemas-microsoft-com:vml" Requires="v">
                <p:oleObj spid="_x0000_s66590" name="Equation" r:id="rId5" imgW="812447" imgH="368140" progId="Equation.DSMT4">
                  <p:embed/>
                </p:oleObj>
              </mc:Choice>
              <mc:Fallback>
                <p:oleObj name="Equation" r:id="rId5" imgW="812447" imgH="36814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2671763"/>
                        <a:ext cx="233045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69" name="Rectangle 8"/>
          <p:cNvSpPr>
            <a:spLocks noChangeArrowheads="1"/>
          </p:cNvSpPr>
          <p:nvPr/>
        </p:nvSpPr>
        <p:spPr bwMode="auto">
          <a:xfrm>
            <a:off x="0" y="3243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aphicFrame>
        <p:nvGraphicFramePr>
          <p:cNvPr id="1824777" name="Object 9"/>
          <p:cNvGraphicFramePr>
            <a:graphicFrameLocks noChangeAspect="1"/>
          </p:cNvGraphicFramePr>
          <p:nvPr/>
        </p:nvGraphicFramePr>
        <p:xfrm>
          <a:off x="5753100" y="2709863"/>
          <a:ext cx="2305050" cy="1069975"/>
        </p:xfrm>
        <a:graphic>
          <a:graphicData uri="http://schemas.openxmlformats.org/presentationml/2006/ole">
            <mc:AlternateContent xmlns:mc="http://schemas.openxmlformats.org/markup-compatibility/2006">
              <mc:Choice xmlns:v="urn:schemas-microsoft-com:vml" Requires="v">
                <p:oleObj spid="_x0000_s66591" name="Equation" r:id="rId7" imgW="800100" imgH="368300" progId="Equation.DSMT4">
                  <p:embed/>
                </p:oleObj>
              </mc:Choice>
              <mc:Fallback>
                <p:oleObj name="Equation" r:id="rId7" imgW="800100" imgH="3683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53100" y="2709863"/>
                        <a:ext cx="230505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71" name="Rectangle 10"/>
          <p:cNvSpPr>
            <a:spLocks noChangeArrowheads="1"/>
          </p:cNvSpPr>
          <p:nvPr/>
        </p:nvSpPr>
        <p:spPr bwMode="auto">
          <a:xfrm>
            <a:off x="0" y="3243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aphicFrame>
        <p:nvGraphicFramePr>
          <p:cNvPr id="1824779" name="Object 11"/>
          <p:cNvGraphicFramePr>
            <a:graphicFrameLocks noChangeAspect="1"/>
          </p:cNvGraphicFramePr>
          <p:nvPr/>
        </p:nvGraphicFramePr>
        <p:xfrm>
          <a:off x="736600" y="4094163"/>
          <a:ext cx="2305050" cy="1069975"/>
        </p:xfrm>
        <a:graphic>
          <a:graphicData uri="http://schemas.openxmlformats.org/presentationml/2006/ole">
            <mc:AlternateContent xmlns:mc="http://schemas.openxmlformats.org/markup-compatibility/2006">
              <mc:Choice xmlns:v="urn:schemas-microsoft-com:vml" Requires="v">
                <p:oleObj spid="_x0000_s66592" name="Equation" r:id="rId9" imgW="800100" imgH="368300" progId="Equation.DSMT4">
                  <p:embed/>
                </p:oleObj>
              </mc:Choice>
              <mc:Fallback>
                <p:oleObj name="Equation" r:id="rId9" imgW="800100" imgH="3683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6600" y="4094163"/>
                        <a:ext cx="230505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73" name="Rectangle 12"/>
          <p:cNvSpPr>
            <a:spLocks noChangeArrowheads="1"/>
          </p:cNvSpPr>
          <p:nvPr/>
        </p:nvSpPr>
        <p:spPr bwMode="auto">
          <a:xfrm>
            <a:off x="0" y="3243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aphicFrame>
        <p:nvGraphicFramePr>
          <p:cNvPr id="1824781" name="Object 13"/>
          <p:cNvGraphicFramePr>
            <a:graphicFrameLocks noChangeAspect="1"/>
          </p:cNvGraphicFramePr>
          <p:nvPr/>
        </p:nvGraphicFramePr>
        <p:xfrm>
          <a:off x="3263900" y="4068763"/>
          <a:ext cx="2330450" cy="1069975"/>
        </p:xfrm>
        <a:graphic>
          <a:graphicData uri="http://schemas.openxmlformats.org/presentationml/2006/ole">
            <mc:AlternateContent xmlns:mc="http://schemas.openxmlformats.org/markup-compatibility/2006">
              <mc:Choice xmlns:v="urn:schemas-microsoft-com:vml" Requires="v">
                <p:oleObj spid="_x0000_s66593" name="Equation" r:id="rId11" imgW="812447" imgH="368140" progId="Equation.DSMT4">
                  <p:embed/>
                </p:oleObj>
              </mc:Choice>
              <mc:Fallback>
                <p:oleObj name="Equation" r:id="rId11" imgW="812447" imgH="36814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63900" y="4068763"/>
                        <a:ext cx="233045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75" name="Rectangle 14"/>
          <p:cNvSpPr>
            <a:spLocks noChangeArrowheads="1"/>
          </p:cNvSpPr>
          <p:nvPr/>
        </p:nvSpPr>
        <p:spPr bwMode="auto">
          <a:xfrm>
            <a:off x="0" y="3243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aphicFrame>
        <p:nvGraphicFramePr>
          <p:cNvPr id="1824783" name="Object 15"/>
          <p:cNvGraphicFramePr>
            <a:graphicFrameLocks noChangeAspect="1"/>
          </p:cNvGraphicFramePr>
          <p:nvPr/>
        </p:nvGraphicFramePr>
        <p:xfrm>
          <a:off x="5892800" y="3992563"/>
          <a:ext cx="2305050" cy="1069975"/>
        </p:xfrm>
        <a:graphic>
          <a:graphicData uri="http://schemas.openxmlformats.org/presentationml/2006/ole">
            <mc:AlternateContent xmlns:mc="http://schemas.openxmlformats.org/markup-compatibility/2006">
              <mc:Choice xmlns:v="urn:schemas-microsoft-com:vml" Requires="v">
                <p:oleObj spid="_x0000_s66594" name="Equation" r:id="rId13" imgW="800100" imgH="368300" progId="Equation.DSMT4">
                  <p:embed/>
                </p:oleObj>
              </mc:Choice>
              <mc:Fallback>
                <p:oleObj name="Equation" r:id="rId13" imgW="800100" imgH="368300" progId="Equation.DSMT4">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92800" y="3992563"/>
                        <a:ext cx="230505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24773"/>
                                        </p:tgtEl>
                                        <p:attrNameLst>
                                          <p:attrName>style.visibility</p:attrName>
                                        </p:attrNameLst>
                                      </p:cBhvr>
                                      <p:to>
                                        <p:strVal val="visible"/>
                                      </p:to>
                                    </p:set>
                                    <p:anim calcmode="lin" valueType="num">
                                      <p:cBhvr additive="base">
                                        <p:cTn id="7" dur="500" fill="hold"/>
                                        <p:tgtEl>
                                          <p:spTgt spid="1824773"/>
                                        </p:tgtEl>
                                        <p:attrNameLst>
                                          <p:attrName>ppt_x</p:attrName>
                                        </p:attrNameLst>
                                      </p:cBhvr>
                                      <p:tavLst>
                                        <p:tav tm="0">
                                          <p:val>
                                            <p:strVal val="#ppt_x"/>
                                          </p:val>
                                        </p:tav>
                                        <p:tav tm="100000">
                                          <p:val>
                                            <p:strVal val="#ppt_x"/>
                                          </p:val>
                                        </p:tav>
                                      </p:tavLst>
                                    </p:anim>
                                    <p:anim calcmode="lin" valueType="num">
                                      <p:cBhvr additive="base">
                                        <p:cTn id="8" dur="500" fill="hold"/>
                                        <p:tgtEl>
                                          <p:spTgt spid="182477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24775"/>
                                        </p:tgtEl>
                                        <p:attrNameLst>
                                          <p:attrName>style.visibility</p:attrName>
                                        </p:attrNameLst>
                                      </p:cBhvr>
                                      <p:to>
                                        <p:strVal val="visible"/>
                                      </p:to>
                                    </p:set>
                                    <p:anim calcmode="lin" valueType="num">
                                      <p:cBhvr additive="base">
                                        <p:cTn id="11" dur="500" fill="hold"/>
                                        <p:tgtEl>
                                          <p:spTgt spid="1824775"/>
                                        </p:tgtEl>
                                        <p:attrNameLst>
                                          <p:attrName>ppt_x</p:attrName>
                                        </p:attrNameLst>
                                      </p:cBhvr>
                                      <p:tavLst>
                                        <p:tav tm="0">
                                          <p:val>
                                            <p:strVal val="#ppt_x"/>
                                          </p:val>
                                        </p:tav>
                                        <p:tav tm="100000">
                                          <p:val>
                                            <p:strVal val="#ppt_x"/>
                                          </p:val>
                                        </p:tav>
                                      </p:tavLst>
                                    </p:anim>
                                    <p:anim calcmode="lin" valueType="num">
                                      <p:cBhvr additive="base">
                                        <p:cTn id="12" dur="500" fill="hold"/>
                                        <p:tgtEl>
                                          <p:spTgt spid="182477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824777"/>
                                        </p:tgtEl>
                                        <p:attrNameLst>
                                          <p:attrName>style.visibility</p:attrName>
                                        </p:attrNameLst>
                                      </p:cBhvr>
                                      <p:to>
                                        <p:strVal val="visible"/>
                                      </p:to>
                                    </p:set>
                                    <p:anim calcmode="lin" valueType="num">
                                      <p:cBhvr additive="base">
                                        <p:cTn id="15" dur="500" fill="hold"/>
                                        <p:tgtEl>
                                          <p:spTgt spid="1824777"/>
                                        </p:tgtEl>
                                        <p:attrNameLst>
                                          <p:attrName>ppt_x</p:attrName>
                                        </p:attrNameLst>
                                      </p:cBhvr>
                                      <p:tavLst>
                                        <p:tav tm="0">
                                          <p:val>
                                            <p:strVal val="#ppt_x"/>
                                          </p:val>
                                        </p:tav>
                                        <p:tav tm="100000">
                                          <p:val>
                                            <p:strVal val="#ppt_x"/>
                                          </p:val>
                                        </p:tav>
                                      </p:tavLst>
                                    </p:anim>
                                    <p:anim calcmode="lin" valueType="num">
                                      <p:cBhvr additive="base">
                                        <p:cTn id="16" dur="500" fill="hold"/>
                                        <p:tgtEl>
                                          <p:spTgt spid="182477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824779"/>
                                        </p:tgtEl>
                                        <p:attrNameLst>
                                          <p:attrName>style.visibility</p:attrName>
                                        </p:attrNameLst>
                                      </p:cBhvr>
                                      <p:to>
                                        <p:strVal val="visible"/>
                                      </p:to>
                                    </p:set>
                                    <p:anim calcmode="lin" valueType="num">
                                      <p:cBhvr additive="base">
                                        <p:cTn id="19" dur="500" fill="hold"/>
                                        <p:tgtEl>
                                          <p:spTgt spid="1824779"/>
                                        </p:tgtEl>
                                        <p:attrNameLst>
                                          <p:attrName>ppt_x</p:attrName>
                                        </p:attrNameLst>
                                      </p:cBhvr>
                                      <p:tavLst>
                                        <p:tav tm="0">
                                          <p:val>
                                            <p:strVal val="#ppt_x"/>
                                          </p:val>
                                        </p:tav>
                                        <p:tav tm="100000">
                                          <p:val>
                                            <p:strVal val="#ppt_x"/>
                                          </p:val>
                                        </p:tav>
                                      </p:tavLst>
                                    </p:anim>
                                    <p:anim calcmode="lin" valueType="num">
                                      <p:cBhvr additive="base">
                                        <p:cTn id="20" dur="500" fill="hold"/>
                                        <p:tgtEl>
                                          <p:spTgt spid="182477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824781"/>
                                        </p:tgtEl>
                                        <p:attrNameLst>
                                          <p:attrName>style.visibility</p:attrName>
                                        </p:attrNameLst>
                                      </p:cBhvr>
                                      <p:to>
                                        <p:strVal val="visible"/>
                                      </p:to>
                                    </p:set>
                                    <p:anim calcmode="lin" valueType="num">
                                      <p:cBhvr additive="base">
                                        <p:cTn id="23" dur="500" fill="hold"/>
                                        <p:tgtEl>
                                          <p:spTgt spid="1824781"/>
                                        </p:tgtEl>
                                        <p:attrNameLst>
                                          <p:attrName>ppt_x</p:attrName>
                                        </p:attrNameLst>
                                      </p:cBhvr>
                                      <p:tavLst>
                                        <p:tav tm="0">
                                          <p:val>
                                            <p:strVal val="#ppt_x"/>
                                          </p:val>
                                        </p:tav>
                                        <p:tav tm="100000">
                                          <p:val>
                                            <p:strVal val="#ppt_x"/>
                                          </p:val>
                                        </p:tav>
                                      </p:tavLst>
                                    </p:anim>
                                    <p:anim calcmode="lin" valueType="num">
                                      <p:cBhvr additive="base">
                                        <p:cTn id="24" dur="500" fill="hold"/>
                                        <p:tgtEl>
                                          <p:spTgt spid="182478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824783"/>
                                        </p:tgtEl>
                                        <p:attrNameLst>
                                          <p:attrName>style.visibility</p:attrName>
                                        </p:attrNameLst>
                                      </p:cBhvr>
                                      <p:to>
                                        <p:strVal val="visible"/>
                                      </p:to>
                                    </p:set>
                                    <p:anim calcmode="lin" valueType="num">
                                      <p:cBhvr additive="base">
                                        <p:cTn id="27" dur="500" fill="hold"/>
                                        <p:tgtEl>
                                          <p:spTgt spid="1824783"/>
                                        </p:tgtEl>
                                        <p:attrNameLst>
                                          <p:attrName>ppt_x</p:attrName>
                                        </p:attrNameLst>
                                      </p:cBhvr>
                                      <p:tavLst>
                                        <p:tav tm="0">
                                          <p:val>
                                            <p:strVal val="#ppt_x"/>
                                          </p:val>
                                        </p:tav>
                                        <p:tav tm="100000">
                                          <p:val>
                                            <p:strVal val="#ppt_x"/>
                                          </p:val>
                                        </p:tav>
                                      </p:tavLst>
                                    </p:anim>
                                    <p:anim calcmode="lin" valueType="num">
                                      <p:cBhvr additive="base">
                                        <p:cTn id="28" dur="500" fill="hold"/>
                                        <p:tgtEl>
                                          <p:spTgt spid="18247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67FEA49C-8FF9-4996-A9F5-1AAFFFDAD321}"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67587" name="Rectangle 2"/>
          <p:cNvSpPr>
            <a:spLocks noGrp="1" noChangeArrowheads="1"/>
          </p:cNvSpPr>
          <p:nvPr>
            <p:ph type="title"/>
          </p:nvPr>
        </p:nvSpPr>
        <p:spPr/>
        <p:txBody>
          <a:bodyPr/>
          <a:lstStyle/>
          <a:p>
            <a:pPr eaLnBrk="1" hangingPunct="1"/>
            <a:r>
              <a:rPr lang="zh-CN" altLang="en-US" smtClean="0"/>
              <a:t>例</a:t>
            </a:r>
            <a:r>
              <a:rPr lang="en-US" altLang="zh-CN" smtClean="0"/>
              <a:t>8.4.2</a:t>
            </a:r>
            <a:endParaRPr lang="zh-CN" altLang="en-US" smtClean="0"/>
          </a:p>
        </p:txBody>
      </p:sp>
      <p:sp>
        <p:nvSpPr>
          <p:cNvPr id="1825795" name="Rectangle 3"/>
          <p:cNvSpPr>
            <a:spLocks noGrp="1" noChangeArrowheads="1"/>
          </p:cNvSpPr>
          <p:nvPr>
            <p:ph type="body" idx="1"/>
          </p:nvPr>
        </p:nvSpPr>
        <p:spPr>
          <a:xfrm>
            <a:off x="611188" y="1528763"/>
            <a:ext cx="8064500" cy="4365625"/>
          </a:xfrm>
        </p:spPr>
        <p:txBody>
          <a:bodyPr/>
          <a:lstStyle/>
          <a:p>
            <a:pPr marL="0" indent="0" eaLnBrk="1" hangingPunct="1">
              <a:lnSpc>
                <a:spcPct val="110000"/>
              </a:lnSpc>
              <a:buFont typeface="Wingdings" panose="05000000000000000000" pitchFamily="2" charset="2"/>
              <a:buNone/>
              <a:defRPr/>
            </a:pPr>
            <a:r>
              <a:rPr lang="zh-CN" altLang="en-US" smtClean="0"/>
              <a:t>试求出例</a:t>
            </a:r>
            <a:r>
              <a:rPr lang="en-US" altLang="zh-CN" smtClean="0"/>
              <a:t>8.4.1</a:t>
            </a:r>
            <a:r>
              <a:rPr lang="zh-CN" altLang="en-US" smtClean="0"/>
              <a:t>中的置换</a:t>
            </a:r>
            <a:r>
              <a:rPr lang="en-US" altLang="zh-CN" smtClean="0"/>
              <a:t>P</a:t>
            </a:r>
            <a:r>
              <a:rPr lang="en-US" altLang="zh-CN" baseline="-25000" smtClean="0"/>
              <a:t>2</a:t>
            </a:r>
            <a:r>
              <a:rPr lang="en-US" altLang="zh-CN" smtClean="0"/>
              <a:t>,P</a:t>
            </a:r>
            <a:r>
              <a:rPr lang="en-US" altLang="zh-CN" baseline="-25000" smtClean="0"/>
              <a:t>4</a:t>
            </a:r>
            <a:r>
              <a:rPr lang="zh-CN" altLang="en-US" smtClean="0"/>
              <a:t>的逆置换，并计算</a:t>
            </a:r>
            <a:r>
              <a:rPr lang="en-US" altLang="zh-CN" smtClean="0"/>
              <a:t>P</a:t>
            </a:r>
            <a:r>
              <a:rPr lang="en-US" altLang="zh-CN" baseline="-25000" smtClean="0"/>
              <a:t>2</a:t>
            </a:r>
            <a:r>
              <a:rPr lang="en-US" altLang="zh-CN" smtClean="0"/>
              <a:t>,P</a:t>
            </a:r>
            <a:r>
              <a:rPr lang="en-US" altLang="zh-CN" baseline="-25000" smtClean="0"/>
              <a:t>4</a:t>
            </a:r>
            <a:r>
              <a:rPr lang="zh-CN" altLang="en-US" smtClean="0"/>
              <a:t>的复合运算以及它们的逆的复合运算。</a:t>
            </a:r>
          </a:p>
          <a:p>
            <a:pPr marL="0" indent="0" eaLnBrk="1" hangingPunct="1">
              <a:lnSpc>
                <a:spcPct val="110000"/>
              </a:lnSpc>
              <a:buFont typeface="Wingdings" panose="05000000000000000000" pitchFamily="2" charset="2"/>
              <a:buNone/>
              <a:defRPr/>
            </a:pPr>
            <a:r>
              <a:rPr lang="zh-CN" altLang="en-US" smtClean="0">
                <a:solidFill>
                  <a:srgbClr val="0000CC"/>
                </a:solidFill>
                <a:effectLst>
                  <a:outerShdw blurRad="38100" dist="38100" dir="2700000" algn="tl">
                    <a:srgbClr val="000000"/>
                  </a:outerShdw>
                </a:effectLst>
              </a:rPr>
              <a:t>解</a:t>
            </a:r>
            <a:r>
              <a:rPr lang="zh-CN" altLang="en-US" smtClean="0"/>
              <a:t> 根据已知有</a:t>
            </a:r>
            <a:r>
              <a:rPr lang="en-US" altLang="zh-CN" smtClean="0">
                <a:solidFill>
                  <a:srgbClr val="FF0000"/>
                </a:solidFill>
              </a:rPr>
              <a:t>P</a:t>
            </a:r>
            <a:r>
              <a:rPr lang="en-US" altLang="zh-CN" baseline="-25000" smtClean="0">
                <a:solidFill>
                  <a:srgbClr val="FF0000"/>
                </a:solidFill>
              </a:rPr>
              <a:t>2</a:t>
            </a:r>
            <a:r>
              <a:rPr lang="en-US" altLang="zh-CN" smtClean="0">
                <a:solidFill>
                  <a:srgbClr val="FF0000"/>
                </a:solidFill>
              </a:rPr>
              <a:t>={&lt;1,1&gt;,&lt;2,3&gt;,&lt;3,2&gt;}</a:t>
            </a:r>
            <a:r>
              <a:rPr lang="zh-CN" altLang="en-US" smtClean="0">
                <a:solidFill>
                  <a:srgbClr val="FF0000"/>
                </a:solidFill>
              </a:rPr>
              <a:t>，    </a:t>
            </a:r>
          </a:p>
          <a:p>
            <a:pPr marL="0" indent="0" eaLnBrk="1" hangingPunct="1">
              <a:lnSpc>
                <a:spcPct val="110000"/>
              </a:lnSpc>
              <a:buFont typeface="Wingdings" panose="05000000000000000000" pitchFamily="2" charset="2"/>
              <a:buNone/>
              <a:defRPr/>
            </a:pPr>
            <a:r>
              <a:rPr lang="en-US" altLang="zh-CN" smtClean="0">
                <a:solidFill>
                  <a:srgbClr val="FF0000"/>
                </a:solidFill>
              </a:rPr>
              <a:t>             P</a:t>
            </a:r>
            <a:r>
              <a:rPr lang="en-US" altLang="zh-CN" baseline="-25000" smtClean="0">
                <a:solidFill>
                  <a:srgbClr val="FF0000"/>
                </a:solidFill>
              </a:rPr>
              <a:t>4</a:t>
            </a:r>
            <a:r>
              <a:rPr lang="en-US" altLang="zh-CN" smtClean="0">
                <a:solidFill>
                  <a:srgbClr val="FF0000"/>
                </a:solidFill>
              </a:rPr>
              <a:t>={&lt;1,2&gt;,&lt;2,3&gt;,&lt;3,1&gt;}</a:t>
            </a:r>
            <a:r>
              <a:rPr lang="zh-CN" altLang="en-US" smtClean="0">
                <a:solidFill>
                  <a:srgbClr val="FF0000"/>
                </a:solidFill>
              </a:rPr>
              <a:t>。</a:t>
            </a:r>
          </a:p>
          <a:p>
            <a:pPr marL="0" indent="0" eaLnBrk="1" hangingPunct="1">
              <a:lnSpc>
                <a:spcPct val="110000"/>
              </a:lnSpc>
              <a:buFont typeface="Wingdings" panose="05000000000000000000" pitchFamily="2" charset="2"/>
              <a:buNone/>
              <a:defRPr/>
            </a:pPr>
            <a:r>
              <a:rPr lang="zh-CN" altLang="en-US" smtClean="0"/>
              <a:t>（</a:t>
            </a:r>
            <a:r>
              <a:rPr lang="en-US" altLang="zh-CN" smtClean="0"/>
              <a:t>1</a:t>
            </a:r>
            <a:r>
              <a:rPr lang="zh-CN" altLang="en-US" smtClean="0"/>
              <a:t>）</a:t>
            </a:r>
            <a:r>
              <a:rPr lang="en-US" altLang="zh-CN" smtClean="0">
                <a:solidFill>
                  <a:srgbClr val="0000CC"/>
                </a:solidFill>
              </a:rPr>
              <a:t>P</a:t>
            </a:r>
            <a:r>
              <a:rPr lang="en-US" altLang="zh-CN" baseline="-25000" smtClean="0">
                <a:solidFill>
                  <a:srgbClr val="0000CC"/>
                </a:solidFill>
              </a:rPr>
              <a:t>2</a:t>
            </a:r>
            <a:r>
              <a:rPr lang="en-US" altLang="zh-CN" baseline="30000" smtClean="0">
                <a:solidFill>
                  <a:srgbClr val="0000CC"/>
                </a:solidFill>
              </a:rPr>
              <a:t>-1=</a:t>
            </a:r>
            <a:r>
              <a:rPr lang="en-US" altLang="zh-CN" smtClean="0">
                <a:solidFill>
                  <a:srgbClr val="0000CC"/>
                </a:solidFill>
              </a:rPr>
              <a:t>{&lt;1,1&gt;,&lt;2,3&gt;,&lt;3,2&gt;}</a:t>
            </a:r>
            <a:r>
              <a:rPr lang="zh-CN" altLang="en-US" smtClean="0">
                <a:solidFill>
                  <a:srgbClr val="0000CC"/>
                </a:solidFill>
              </a:rPr>
              <a:t>，</a:t>
            </a:r>
          </a:p>
          <a:p>
            <a:pPr marL="0" indent="0" eaLnBrk="1" hangingPunct="1">
              <a:lnSpc>
                <a:spcPct val="110000"/>
              </a:lnSpc>
              <a:buFont typeface="Wingdings" panose="05000000000000000000" pitchFamily="2" charset="2"/>
              <a:buNone/>
              <a:defRPr/>
            </a:pPr>
            <a:r>
              <a:rPr lang="en-US" altLang="zh-CN" smtClean="0">
                <a:solidFill>
                  <a:srgbClr val="0000CC"/>
                </a:solidFill>
              </a:rPr>
              <a:t>     P</a:t>
            </a:r>
            <a:r>
              <a:rPr lang="en-US" altLang="zh-CN" baseline="-25000" smtClean="0">
                <a:solidFill>
                  <a:srgbClr val="0000CC"/>
                </a:solidFill>
              </a:rPr>
              <a:t>4</a:t>
            </a:r>
            <a:r>
              <a:rPr lang="en-US" altLang="zh-CN" baseline="30000" smtClean="0">
                <a:solidFill>
                  <a:srgbClr val="0000CC"/>
                </a:solidFill>
              </a:rPr>
              <a:t>-1</a:t>
            </a:r>
            <a:r>
              <a:rPr lang="en-US" altLang="zh-CN" smtClean="0">
                <a:solidFill>
                  <a:srgbClr val="0000CC"/>
                </a:solidFill>
              </a:rPr>
              <a:t>={&lt;1,3&gt;,&lt;2,1&gt;,&lt;3,2&gt;}</a:t>
            </a:r>
            <a:r>
              <a:rPr lang="zh-CN" altLang="en-US" smtClean="0">
                <a:solidFill>
                  <a:srgbClr val="0000CC"/>
                </a:solidFill>
              </a:rPr>
              <a:t>；</a:t>
            </a:r>
          </a:p>
          <a:p>
            <a:pPr marL="0" indent="0" eaLnBrk="1" hangingPunct="1">
              <a:lnSpc>
                <a:spcPct val="110000"/>
              </a:lnSpc>
              <a:buFont typeface="Wingdings" panose="05000000000000000000" pitchFamily="2" charset="2"/>
              <a:buNone/>
              <a:defRPr/>
            </a:pPr>
            <a:r>
              <a:rPr lang="zh-CN" altLang="en-US" smtClean="0"/>
              <a:t>（</a:t>
            </a:r>
            <a:r>
              <a:rPr lang="en-US" altLang="zh-CN" smtClean="0"/>
              <a:t>2</a:t>
            </a:r>
            <a:r>
              <a:rPr lang="zh-CN" altLang="en-US" smtClean="0"/>
              <a:t>）</a:t>
            </a:r>
            <a:r>
              <a:rPr lang="en-US" altLang="zh-CN" smtClean="0"/>
              <a:t>P</a:t>
            </a:r>
            <a:r>
              <a:rPr lang="en-US" altLang="zh-CN" baseline="-25000" smtClean="0"/>
              <a:t>2</a:t>
            </a:r>
            <a:r>
              <a:rPr lang="en-US" altLang="zh-CN" smtClean="0"/>
              <a:t>oP</a:t>
            </a:r>
            <a:r>
              <a:rPr lang="en-US" altLang="zh-CN" baseline="-25000" smtClean="0"/>
              <a:t>4</a:t>
            </a:r>
            <a:r>
              <a:rPr lang="en-US" altLang="zh-CN" smtClean="0"/>
              <a:t>={&lt;1,2&gt;,&lt;2,1&gt;,&lt;3,3&gt;}</a:t>
            </a:r>
            <a:r>
              <a:rPr lang="zh-CN" altLang="en-US" smtClean="0"/>
              <a:t>，</a:t>
            </a:r>
          </a:p>
          <a:p>
            <a:pPr marL="0" indent="0" eaLnBrk="1" hangingPunct="1">
              <a:lnSpc>
                <a:spcPct val="110000"/>
              </a:lnSpc>
              <a:buFont typeface="Wingdings" panose="05000000000000000000" pitchFamily="2" charset="2"/>
              <a:buNone/>
              <a:defRPr/>
            </a:pPr>
            <a:r>
              <a:rPr lang="en-US" altLang="zh-CN" smtClean="0"/>
              <a:t>     P</a:t>
            </a:r>
            <a:r>
              <a:rPr lang="en-US" altLang="zh-CN" baseline="-25000" smtClean="0"/>
              <a:t>2</a:t>
            </a:r>
            <a:r>
              <a:rPr lang="en-US" altLang="zh-CN" baseline="30000" smtClean="0"/>
              <a:t>-1</a:t>
            </a:r>
            <a:r>
              <a:rPr lang="en-US" altLang="zh-CN" smtClean="0"/>
              <a:t>oP</a:t>
            </a:r>
            <a:r>
              <a:rPr lang="en-US" altLang="zh-CN" baseline="-25000" smtClean="0"/>
              <a:t>4</a:t>
            </a:r>
            <a:r>
              <a:rPr lang="en-US" altLang="zh-CN" baseline="30000" smtClean="0"/>
              <a:t>-1</a:t>
            </a:r>
            <a:r>
              <a:rPr lang="en-US" altLang="zh-CN" smtClean="0"/>
              <a:t>={&lt;1,3&gt;,&lt;2,2&gt;,&lt;3,1&gt;}</a:t>
            </a:r>
            <a:r>
              <a:rPr lang="zh-CN" altLang="en-US" smtClean="0"/>
              <a:t>。</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25795">
                                            <p:txEl>
                                              <p:pRg st="0" end="0"/>
                                            </p:txEl>
                                          </p:spTgt>
                                        </p:tgtEl>
                                        <p:attrNameLst>
                                          <p:attrName>style.visibility</p:attrName>
                                        </p:attrNameLst>
                                      </p:cBhvr>
                                      <p:to>
                                        <p:strVal val="visible"/>
                                      </p:to>
                                    </p:set>
                                    <p:anim calcmode="lin" valueType="num">
                                      <p:cBhvr additive="base">
                                        <p:cTn id="7" dur="500" fill="hold"/>
                                        <p:tgtEl>
                                          <p:spTgt spid="18257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257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25795">
                                            <p:txEl>
                                              <p:pRg st="1" end="1"/>
                                            </p:txEl>
                                          </p:spTgt>
                                        </p:tgtEl>
                                        <p:attrNameLst>
                                          <p:attrName>style.visibility</p:attrName>
                                        </p:attrNameLst>
                                      </p:cBhvr>
                                      <p:to>
                                        <p:strVal val="visible"/>
                                      </p:to>
                                    </p:set>
                                    <p:anim calcmode="lin" valueType="num">
                                      <p:cBhvr additive="base">
                                        <p:cTn id="13" dur="500" fill="hold"/>
                                        <p:tgtEl>
                                          <p:spTgt spid="18257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257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25795">
                                            <p:txEl>
                                              <p:pRg st="2" end="2"/>
                                            </p:txEl>
                                          </p:spTgt>
                                        </p:tgtEl>
                                        <p:attrNameLst>
                                          <p:attrName>style.visibility</p:attrName>
                                        </p:attrNameLst>
                                      </p:cBhvr>
                                      <p:to>
                                        <p:strVal val="visible"/>
                                      </p:to>
                                    </p:set>
                                    <p:anim calcmode="lin" valueType="num">
                                      <p:cBhvr additive="base">
                                        <p:cTn id="19" dur="500" fill="hold"/>
                                        <p:tgtEl>
                                          <p:spTgt spid="18257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257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25795">
                                            <p:txEl>
                                              <p:pRg st="3" end="3"/>
                                            </p:txEl>
                                          </p:spTgt>
                                        </p:tgtEl>
                                        <p:attrNameLst>
                                          <p:attrName>style.visibility</p:attrName>
                                        </p:attrNameLst>
                                      </p:cBhvr>
                                      <p:to>
                                        <p:strVal val="visible"/>
                                      </p:to>
                                    </p:set>
                                    <p:anim calcmode="lin" valueType="num">
                                      <p:cBhvr additive="base">
                                        <p:cTn id="25" dur="500" fill="hold"/>
                                        <p:tgtEl>
                                          <p:spTgt spid="18257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257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25795">
                                            <p:txEl>
                                              <p:pRg st="4" end="4"/>
                                            </p:txEl>
                                          </p:spTgt>
                                        </p:tgtEl>
                                        <p:attrNameLst>
                                          <p:attrName>style.visibility</p:attrName>
                                        </p:attrNameLst>
                                      </p:cBhvr>
                                      <p:to>
                                        <p:strVal val="visible"/>
                                      </p:to>
                                    </p:set>
                                    <p:anim calcmode="lin" valueType="num">
                                      <p:cBhvr additive="base">
                                        <p:cTn id="31" dur="500" fill="hold"/>
                                        <p:tgtEl>
                                          <p:spTgt spid="18257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257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25795">
                                            <p:txEl>
                                              <p:pRg st="5" end="5"/>
                                            </p:txEl>
                                          </p:spTgt>
                                        </p:tgtEl>
                                        <p:attrNameLst>
                                          <p:attrName>style.visibility</p:attrName>
                                        </p:attrNameLst>
                                      </p:cBhvr>
                                      <p:to>
                                        <p:strVal val="visible"/>
                                      </p:to>
                                    </p:set>
                                    <p:anim calcmode="lin" valueType="num">
                                      <p:cBhvr additive="base">
                                        <p:cTn id="37" dur="500" fill="hold"/>
                                        <p:tgtEl>
                                          <p:spTgt spid="182579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257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825795">
                                            <p:txEl>
                                              <p:pRg st="6" end="6"/>
                                            </p:txEl>
                                          </p:spTgt>
                                        </p:tgtEl>
                                        <p:attrNameLst>
                                          <p:attrName>style.visibility</p:attrName>
                                        </p:attrNameLst>
                                      </p:cBhvr>
                                      <p:to>
                                        <p:strVal val="visible"/>
                                      </p:to>
                                    </p:set>
                                    <p:anim calcmode="lin" valueType="num">
                                      <p:cBhvr additive="base">
                                        <p:cTn id="43" dur="500" fill="hold"/>
                                        <p:tgtEl>
                                          <p:spTgt spid="182579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82579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5795"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B7D7DE41-4F3D-4385-9457-9D017A855299}"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68611" name="Rectangle 2"/>
          <p:cNvSpPr>
            <a:spLocks noGrp="1" noChangeArrowheads="1"/>
          </p:cNvSpPr>
          <p:nvPr>
            <p:ph type="title"/>
          </p:nvPr>
        </p:nvSpPr>
        <p:spPr/>
        <p:txBody>
          <a:bodyPr/>
          <a:lstStyle/>
          <a:p>
            <a:pPr eaLnBrk="1" hangingPunct="1"/>
            <a:r>
              <a:rPr lang="en-US" altLang="zh-CN" smtClean="0"/>
              <a:t>8.4.3</a:t>
            </a:r>
            <a:r>
              <a:rPr lang="zh-CN" altLang="en-US" smtClean="0"/>
              <a:t>置换函数的应用</a:t>
            </a:r>
          </a:p>
        </p:txBody>
      </p:sp>
      <p:sp>
        <p:nvSpPr>
          <p:cNvPr id="1826819" name="Rectangle 3"/>
          <p:cNvSpPr>
            <a:spLocks noGrp="1" noChangeArrowheads="1"/>
          </p:cNvSpPr>
          <p:nvPr>
            <p:ph type="body" idx="1"/>
          </p:nvPr>
        </p:nvSpPr>
        <p:spPr>
          <a:xfrm>
            <a:off x="623888" y="1630363"/>
            <a:ext cx="8064500" cy="4586287"/>
          </a:xfrm>
        </p:spPr>
        <p:txBody>
          <a:bodyPr/>
          <a:lstStyle/>
          <a:p>
            <a:pPr marL="0" indent="0" eaLnBrk="1" hangingPunct="1">
              <a:buFont typeface="Wingdings" panose="05000000000000000000" pitchFamily="2" charset="2"/>
              <a:buNone/>
            </a:pPr>
            <a:r>
              <a:rPr lang="zh-CN" altLang="en-US" smtClean="0"/>
              <a:t>例</a:t>
            </a:r>
            <a:r>
              <a:rPr lang="en-US" altLang="zh-CN" smtClean="0"/>
              <a:t>8.4.3 </a:t>
            </a:r>
            <a:r>
              <a:rPr lang="zh-CN" altLang="en-US" smtClean="0"/>
              <a:t>等边三角形如图</a:t>
            </a:r>
            <a:r>
              <a:rPr lang="en-US" altLang="zh-CN" smtClean="0"/>
              <a:t>8.4.1</a:t>
            </a:r>
            <a:r>
              <a:rPr lang="zh-CN" altLang="en-US" smtClean="0"/>
              <a:t>所示。求经过旋转和翻转能使之重合的所有置换函数。</a:t>
            </a:r>
          </a:p>
        </p:txBody>
      </p:sp>
      <p:grpSp>
        <p:nvGrpSpPr>
          <p:cNvPr id="2" name="Group 4"/>
          <p:cNvGrpSpPr>
            <a:grpSpLocks/>
          </p:cNvGrpSpPr>
          <p:nvPr/>
        </p:nvGrpSpPr>
        <p:grpSpPr bwMode="auto">
          <a:xfrm>
            <a:off x="6161088" y="2733675"/>
            <a:ext cx="3590925" cy="3181350"/>
            <a:chOff x="4320" y="2896"/>
            <a:chExt cx="4476" cy="4628"/>
          </a:xfrm>
        </p:grpSpPr>
        <p:sp>
          <p:nvSpPr>
            <p:cNvPr id="68627" name="Freeform 5"/>
            <p:cNvSpPr>
              <a:spLocks/>
            </p:cNvSpPr>
            <p:nvPr/>
          </p:nvSpPr>
          <p:spPr bwMode="auto">
            <a:xfrm>
              <a:off x="6421" y="3924"/>
              <a:ext cx="2" cy="1466"/>
            </a:xfrm>
            <a:custGeom>
              <a:avLst/>
              <a:gdLst>
                <a:gd name="T0" fmla="*/ 0 w 1"/>
                <a:gd name="T1" fmla="*/ 0 h 440"/>
                <a:gd name="T2" fmla="*/ 0 w 1"/>
                <a:gd name="T3" fmla="*/ 4884 h 440"/>
                <a:gd name="T4" fmla="*/ 0 60000 65536"/>
                <a:gd name="T5" fmla="*/ 0 60000 65536"/>
                <a:gd name="T6" fmla="*/ 0 w 1"/>
                <a:gd name="T7" fmla="*/ 0 h 440"/>
                <a:gd name="T8" fmla="*/ 1 w 1"/>
                <a:gd name="T9" fmla="*/ 440 h 440"/>
              </a:gdLst>
              <a:ahLst/>
              <a:cxnLst>
                <a:cxn ang="T4">
                  <a:pos x="T0" y="T1"/>
                </a:cxn>
                <a:cxn ang="T5">
                  <a:pos x="T2" y="T3"/>
                </a:cxn>
              </a:cxnLst>
              <a:rect l="T6" t="T7" r="T8" b="T9"/>
              <a:pathLst>
                <a:path w="1" h="440">
                  <a:moveTo>
                    <a:pt x="0" y="0"/>
                  </a:moveTo>
                  <a:lnTo>
                    <a:pt x="0" y="440"/>
                  </a:lnTo>
                </a:path>
              </a:pathLst>
            </a:custGeom>
            <a:noFill/>
            <a:ln w="2857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628" name="Freeform 6"/>
            <p:cNvSpPr>
              <a:spLocks/>
            </p:cNvSpPr>
            <p:nvPr/>
          </p:nvSpPr>
          <p:spPr bwMode="auto">
            <a:xfrm>
              <a:off x="5089" y="6190"/>
              <a:ext cx="2595" cy="3"/>
            </a:xfrm>
            <a:custGeom>
              <a:avLst/>
              <a:gdLst>
                <a:gd name="T0" fmla="*/ 10950 w 615"/>
                <a:gd name="T1" fmla="*/ 0 h 1"/>
                <a:gd name="T2" fmla="*/ 0 w 615"/>
                <a:gd name="T3" fmla="*/ 0 h 1"/>
                <a:gd name="T4" fmla="*/ 0 60000 65536"/>
                <a:gd name="T5" fmla="*/ 0 60000 65536"/>
                <a:gd name="T6" fmla="*/ 0 w 615"/>
                <a:gd name="T7" fmla="*/ 0 h 1"/>
                <a:gd name="T8" fmla="*/ 615 w 615"/>
                <a:gd name="T9" fmla="*/ 1 h 1"/>
              </a:gdLst>
              <a:ahLst/>
              <a:cxnLst>
                <a:cxn ang="T4">
                  <a:pos x="T0" y="T1"/>
                </a:cxn>
                <a:cxn ang="T5">
                  <a:pos x="T2" y="T3"/>
                </a:cxn>
              </a:cxnLst>
              <a:rect l="T6" t="T7" r="T8" b="T9"/>
              <a:pathLst>
                <a:path w="615" h="1">
                  <a:moveTo>
                    <a:pt x="615" y="0"/>
                  </a:move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629" name="Text Box 7"/>
            <p:cNvSpPr txBox="1">
              <a:spLocks noChangeArrowheads="1"/>
            </p:cNvSpPr>
            <p:nvPr/>
          </p:nvSpPr>
          <p:spPr bwMode="auto">
            <a:xfrm>
              <a:off x="6002" y="5256"/>
              <a:ext cx="1112" cy="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000">
                  <a:solidFill>
                    <a:srgbClr val="FF0000"/>
                  </a:solidFill>
                  <a:latin typeface="Times New Roman" panose="02020603050405020304" pitchFamily="18" charset="0"/>
                  <a:ea typeface="宋体" panose="02010600030101010101" pitchFamily="2" charset="-122"/>
                </a:rPr>
                <a:t>A</a:t>
              </a:r>
              <a:endParaRPr lang="en-US" altLang="zh-CN">
                <a:solidFill>
                  <a:srgbClr val="FF0000"/>
                </a:solidFill>
              </a:endParaRPr>
            </a:p>
          </p:txBody>
        </p:sp>
        <p:sp>
          <p:nvSpPr>
            <p:cNvPr id="68630" name="Text Box 8"/>
            <p:cNvSpPr txBox="1">
              <a:spLocks noChangeArrowheads="1"/>
            </p:cNvSpPr>
            <p:nvPr/>
          </p:nvSpPr>
          <p:spPr bwMode="auto">
            <a:xfrm>
              <a:off x="6002" y="2896"/>
              <a:ext cx="1112" cy="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000">
                  <a:solidFill>
                    <a:srgbClr val="FF0000"/>
                  </a:solidFill>
                  <a:latin typeface="Times New Roman" panose="02020603050405020304" pitchFamily="18" charset="0"/>
                  <a:ea typeface="宋体" panose="02010600030101010101" pitchFamily="2" charset="-122"/>
                </a:rPr>
                <a:t>1</a:t>
              </a:r>
              <a:endParaRPr lang="en-US" altLang="zh-CN">
                <a:solidFill>
                  <a:srgbClr val="FF0000"/>
                </a:solidFill>
              </a:endParaRPr>
            </a:p>
          </p:txBody>
        </p:sp>
        <p:sp>
          <p:nvSpPr>
            <p:cNvPr id="68631" name="Text Box 9"/>
            <p:cNvSpPr txBox="1">
              <a:spLocks noChangeArrowheads="1"/>
            </p:cNvSpPr>
            <p:nvPr/>
          </p:nvSpPr>
          <p:spPr bwMode="auto">
            <a:xfrm>
              <a:off x="7684" y="5566"/>
              <a:ext cx="1112" cy="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000">
                  <a:solidFill>
                    <a:srgbClr val="FF0000"/>
                  </a:solidFill>
                  <a:latin typeface="Times New Roman" panose="02020603050405020304" pitchFamily="18" charset="0"/>
                  <a:ea typeface="宋体" panose="02010600030101010101" pitchFamily="2" charset="-122"/>
                </a:rPr>
                <a:t>3</a:t>
              </a:r>
              <a:endParaRPr lang="en-US" altLang="zh-CN">
                <a:solidFill>
                  <a:srgbClr val="FF0000"/>
                </a:solidFill>
              </a:endParaRPr>
            </a:p>
          </p:txBody>
        </p:sp>
        <p:sp>
          <p:nvSpPr>
            <p:cNvPr id="68632" name="Text Box 10"/>
            <p:cNvSpPr txBox="1">
              <a:spLocks noChangeArrowheads="1"/>
            </p:cNvSpPr>
            <p:nvPr/>
          </p:nvSpPr>
          <p:spPr bwMode="auto">
            <a:xfrm>
              <a:off x="4320" y="5566"/>
              <a:ext cx="1112" cy="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000">
                  <a:solidFill>
                    <a:srgbClr val="FF0000"/>
                  </a:solidFill>
                  <a:latin typeface="Times New Roman" panose="02020603050405020304" pitchFamily="18" charset="0"/>
                  <a:ea typeface="宋体" panose="02010600030101010101" pitchFamily="2" charset="-122"/>
                </a:rPr>
                <a:t>2</a:t>
              </a:r>
              <a:endParaRPr lang="en-US" altLang="zh-CN">
                <a:solidFill>
                  <a:srgbClr val="FF0000"/>
                </a:solidFill>
              </a:endParaRPr>
            </a:p>
          </p:txBody>
        </p:sp>
        <p:sp>
          <p:nvSpPr>
            <p:cNvPr id="68633" name="Freeform 11"/>
            <p:cNvSpPr>
              <a:spLocks/>
            </p:cNvSpPr>
            <p:nvPr/>
          </p:nvSpPr>
          <p:spPr bwMode="auto">
            <a:xfrm rot="3600000">
              <a:off x="5741" y="4994"/>
              <a:ext cx="2662" cy="2"/>
            </a:xfrm>
            <a:custGeom>
              <a:avLst/>
              <a:gdLst>
                <a:gd name="T0" fmla="*/ 11522 w 615"/>
                <a:gd name="T1" fmla="*/ 0 h 1"/>
                <a:gd name="T2" fmla="*/ 0 w 615"/>
                <a:gd name="T3" fmla="*/ 0 h 1"/>
                <a:gd name="T4" fmla="*/ 0 60000 65536"/>
                <a:gd name="T5" fmla="*/ 0 60000 65536"/>
                <a:gd name="T6" fmla="*/ 0 w 615"/>
                <a:gd name="T7" fmla="*/ 0 h 1"/>
                <a:gd name="T8" fmla="*/ 615 w 615"/>
                <a:gd name="T9" fmla="*/ 1 h 1"/>
              </a:gdLst>
              <a:ahLst/>
              <a:cxnLst>
                <a:cxn ang="T4">
                  <a:pos x="T0" y="T1"/>
                </a:cxn>
                <a:cxn ang="T5">
                  <a:pos x="T2" y="T3"/>
                </a:cxn>
              </a:cxnLst>
              <a:rect l="T6" t="T7" r="T8" b="T9"/>
              <a:pathLst>
                <a:path w="615" h="1">
                  <a:moveTo>
                    <a:pt x="615" y="0"/>
                  </a:move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634" name="Freeform 12"/>
            <p:cNvSpPr>
              <a:spLocks/>
            </p:cNvSpPr>
            <p:nvPr/>
          </p:nvSpPr>
          <p:spPr bwMode="auto">
            <a:xfrm rot="-3600000">
              <a:off x="4436" y="5029"/>
              <a:ext cx="2663" cy="3"/>
            </a:xfrm>
            <a:custGeom>
              <a:avLst/>
              <a:gdLst>
                <a:gd name="T0" fmla="*/ 11531 w 615"/>
                <a:gd name="T1" fmla="*/ 0 h 1"/>
                <a:gd name="T2" fmla="*/ 0 w 615"/>
                <a:gd name="T3" fmla="*/ 0 h 1"/>
                <a:gd name="T4" fmla="*/ 0 60000 65536"/>
                <a:gd name="T5" fmla="*/ 0 60000 65536"/>
                <a:gd name="T6" fmla="*/ 0 w 615"/>
                <a:gd name="T7" fmla="*/ 0 h 1"/>
                <a:gd name="T8" fmla="*/ 615 w 615"/>
                <a:gd name="T9" fmla="*/ 1 h 1"/>
              </a:gdLst>
              <a:ahLst/>
              <a:cxnLst>
                <a:cxn ang="T4">
                  <a:pos x="T0" y="T1"/>
                </a:cxn>
                <a:cxn ang="T5">
                  <a:pos x="T2" y="T3"/>
                </a:cxn>
              </a:cxnLst>
              <a:rect l="T6" t="T7" r="T8" b="T9"/>
              <a:pathLst>
                <a:path w="615" h="1">
                  <a:moveTo>
                    <a:pt x="615" y="0"/>
                  </a:move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635" name="Oval 13"/>
            <p:cNvSpPr>
              <a:spLocks noChangeArrowheads="1"/>
            </p:cNvSpPr>
            <p:nvPr/>
          </p:nvSpPr>
          <p:spPr bwMode="auto">
            <a:xfrm>
              <a:off x="7684" y="6122"/>
              <a:ext cx="130" cy="134"/>
            </a:xfrm>
            <a:prstGeom prst="ellipse">
              <a:avLst/>
            </a:prstGeom>
            <a:solidFill>
              <a:srgbClr val="FFFFFF"/>
            </a:solidFill>
            <a:ln w="28575">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8636" name="Oval 14"/>
            <p:cNvSpPr>
              <a:spLocks noChangeArrowheads="1"/>
            </p:cNvSpPr>
            <p:nvPr/>
          </p:nvSpPr>
          <p:spPr bwMode="auto">
            <a:xfrm>
              <a:off x="5041" y="6087"/>
              <a:ext cx="130" cy="134"/>
            </a:xfrm>
            <a:prstGeom prst="ellipse">
              <a:avLst/>
            </a:prstGeom>
            <a:solidFill>
              <a:srgbClr val="FFFFFF"/>
            </a:solidFill>
            <a:ln w="28575">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8637" name="Oval 15"/>
            <p:cNvSpPr>
              <a:spLocks noChangeArrowheads="1"/>
            </p:cNvSpPr>
            <p:nvPr/>
          </p:nvSpPr>
          <p:spPr bwMode="auto">
            <a:xfrm>
              <a:off x="6380" y="3769"/>
              <a:ext cx="130" cy="134"/>
            </a:xfrm>
            <a:prstGeom prst="ellipse">
              <a:avLst/>
            </a:prstGeom>
            <a:solidFill>
              <a:srgbClr val="FFFFFF"/>
            </a:solidFill>
            <a:ln w="28575">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8638" name="Oval 16"/>
            <p:cNvSpPr>
              <a:spLocks noChangeArrowheads="1"/>
            </p:cNvSpPr>
            <p:nvPr/>
          </p:nvSpPr>
          <p:spPr bwMode="auto">
            <a:xfrm>
              <a:off x="6380" y="5376"/>
              <a:ext cx="130" cy="133"/>
            </a:xfrm>
            <a:prstGeom prst="ellipse">
              <a:avLst/>
            </a:prstGeom>
            <a:solidFill>
              <a:srgbClr val="FFFFFF"/>
            </a:solidFill>
            <a:ln w="28575">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8639" name="Freeform 17"/>
            <p:cNvSpPr>
              <a:spLocks/>
            </p:cNvSpPr>
            <p:nvPr/>
          </p:nvSpPr>
          <p:spPr bwMode="auto">
            <a:xfrm rot="7200000">
              <a:off x="7093" y="5095"/>
              <a:ext cx="2" cy="1427"/>
            </a:xfrm>
            <a:custGeom>
              <a:avLst/>
              <a:gdLst>
                <a:gd name="T0" fmla="*/ 0 w 1"/>
                <a:gd name="T1" fmla="*/ 0 h 440"/>
                <a:gd name="T2" fmla="*/ 0 w 1"/>
                <a:gd name="T3" fmla="*/ 4628 h 440"/>
                <a:gd name="T4" fmla="*/ 0 60000 65536"/>
                <a:gd name="T5" fmla="*/ 0 60000 65536"/>
                <a:gd name="T6" fmla="*/ 0 w 1"/>
                <a:gd name="T7" fmla="*/ 0 h 440"/>
                <a:gd name="T8" fmla="*/ 1 w 1"/>
                <a:gd name="T9" fmla="*/ 440 h 440"/>
              </a:gdLst>
              <a:ahLst/>
              <a:cxnLst>
                <a:cxn ang="T4">
                  <a:pos x="T0" y="T1"/>
                </a:cxn>
                <a:cxn ang="T5">
                  <a:pos x="T2" y="T3"/>
                </a:cxn>
              </a:cxnLst>
              <a:rect l="T6" t="T7" r="T8" b="T9"/>
              <a:pathLst>
                <a:path w="1" h="440">
                  <a:moveTo>
                    <a:pt x="0" y="0"/>
                  </a:moveTo>
                  <a:lnTo>
                    <a:pt x="0" y="440"/>
                  </a:lnTo>
                </a:path>
              </a:pathLst>
            </a:custGeom>
            <a:noFill/>
            <a:ln w="2857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640" name="Freeform 18"/>
            <p:cNvSpPr>
              <a:spLocks/>
            </p:cNvSpPr>
            <p:nvPr/>
          </p:nvSpPr>
          <p:spPr bwMode="auto">
            <a:xfrm rot="-7200000">
              <a:off x="5747" y="5095"/>
              <a:ext cx="2" cy="1428"/>
            </a:xfrm>
            <a:custGeom>
              <a:avLst/>
              <a:gdLst>
                <a:gd name="T0" fmla="*/ 0 w 1"/>
                <a:gd name="T1" fmla="*/ 0 h 440"/>
                <a:gd name="T2" fmla="*/ 0 w 1"/>
                <a:gd name="T3" fmla="*/ 4635 h 440"/>
                <a:gd name="T4" fmla="*/ 0 60000 65536"/>
                <a:gd name="T5" fmla="*/ 0 60000 65536"/>
                <a:gd name="T6" fmla="*/ 0 w 1"/>
                <a:gd name="T7" fmla="*/ 0 h 440"/>
                <a:gd name="T8" fmla="*/ 1 w 1"/>
                <a:gd name="T9" fmla="*/ 440 h 440"/>
              </a:gdLst>
              <a:ahLst/>
              <a:cxnLst>
                <a:cxn ang="T4">
                  <a:pos x="T0" y="T1"/>
                </a:cxn>
                <a:cxn ang="T5">
                  <a:pos x="T2" y="T3"/>
                </a:cxn>
              </a:cxnLst>
              <a:rect l="T6" t="T7" r="T8" b="T9"/>
              <a:pathLst>
                <a:path w="1" h="440">
                  <a:moveTo>
                    <a:pt x="0" y="0"/>
                  </a:moveTo>
                  <a:lnTo>
                    <a:pt x="0" y="440"/>
                  </a:lnTo>
                </a:path>
              </a:pathLst>
            </a:custGeom>
            <a:noFill/>
            <a:ln w="2857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641" name="Arc 19"/>
            <p:cNvSpPr>
              <a:spLocks/>
            </p:cNvSpPr>
            <p:nvPr/>
          </p:nvSpPr>
          <p:spPr bwMode="auto">
            <a:xfrm>
              <a:off x="6448" y="4904"/>
              <a:ext cx="412" cy="732"/>
            </a:xfrm>
            <a:custGeom>
              <a:avLst/>
              <a:gdLst>
                <a:gd name="T0" fmla="*/ 0 w 21596"/>
                <a:gd name="T1" fmla="*/ 0 h 21600"/>
                <a:gd name="T2" fmla="*/ 0 w 21596"/>
                <a:gd name="T3" fmla="*/ 1 h 21600"/>
                <a:gd name="T4" fmla="*/ 0 w 21596"/>
                <a:gd name="T5" fmla="*/ 1 h 21600"/>
                <a:gd name="T6" fmla="*/ 0 60000 65536"/>
                <a:gd name="T7" fmla="*/ 0 60000 65536"/>
                <a:gd name="T8" fmla="*/ 0 60000 65536"/>
                <a:gd name="T9" fmla="*/ 0 w 21596"/>
                <a:gd name="T10" fmla="*/ 0 h 21600"/>
                <a:gd name="T11" fmla="*/ 21596 w 21596"/>
                <a:gd name="T12" fmla="*/ 21600 h 21600"/>
              </a:gdLst>
              <a:ahLst/>
              <a:cxnLst>
                <a:cxn ang="T6">
                  <a:pos x="T0" y="T1"/>
                </a:cxn>
                <a:cxn ang="T7">
                  <a:pos x="T2" y="T3"/>
                </a:cxn>
                <a:cxn ang="T8">
                  <a:pos x="T4" y="T5"/>
                </a:cxn>
              </a:cxnLst>
              <a:rect l="T9" t="T10" r="T11" b="T12"/>
              <a:pathLst>
                <a:path w="21596" h="21600" fill="none" extrusionOk="0">
                  <a:moveTo>
                    <a:pt x="-1" y="0"/>
                  </a:moveTo>
                  <a:cubicBezTo>
                    <a:pt x="11766" y="0"/>
                    <a:pt x="21368" y="9417"/>
                    <a:pt x="21595" y="21182"/>
                  </a:cubicBezTo>
                </a:path>
                <a:path w="21596" h="21600" stroke="0" extrusionOk="0">
                  <a:moveTo>
                    <a:pt x="-1" y="0"/>
                  </a:moveTo>
                  <a:cubicBezTo>
                    <a:pt x="11766" y="0"/>
                    <a:pt x="21368" y="9417"/>
                    <a:pt x="21595" y="21182"/>
                  </a:cubicBezTo>
                  <a:lnTo>
                    <a:pt x="0" y="21600"/>
                  </a:lnTo>
                  <a:lnTo>
                    <a:pt x="-1" y="0"/>
                  </a:lnTo>
                  <a:close/>
                </a:path>
              </a:pathLst>
            </a:custGeom>
            <a:noFill/>
            <a:ln w="28575">
              <a:solidFill>
                <a:srgbClr val="000000"/>
              </a:solidFill>
              <a:round/>
              <a:headEnd type="triangle" w="sm"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642" name="Text Box 20"/>
            <p:cNvSpPr txBox="1">
              <a:spLocks noChangeArrowheads="1"/>
            </p:cNvSpPr>
            <p:nvPr/>
          </p:nvSpPr>
          <p:spPr bwMode="auto">
            <a:xfrm>
              <a:off x="5315" y="6242"/>
              <a:ext cx="2884" cy="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2000">
                  <a:solidFill>
                    <a:srgbClr val="FF0000"/>
                  </a:solidFill>
                  <a:latin typeface="Times New Roman" panose="02020603050405020304" pitchFamily="18" charset="0"/>
                  <a:ea typeface="宋体" panose="02010600030101010101" pitchFamily="2" charset="-122"/>
                </a:rPr>
                <a:t>图</a:t>
              </a:r>
              <a:r>
                <a:rPr lang="en-US" altLang="zh-CN" sz="2000">
                  <a:solidFill>
                    <a:srgbClr val="FF0000"/>
                  </a:solidFill>
                  <a:latin typeface="Times New Roman" panose="02020603050405020304" pitchFamily="18" charset="0"/>
                  <a:ea typeface="宋体" panose="02010600030101010101" pitchFamily="2" charset="-122"/>
                </a:rPr>
                <a:t>8.4.1</a:t>
              </a:r>
              <a:endParaRPr lang="en-US" altLang="zh-CN">
                <a:solidFill>
                  <a:srgbClr val="FF0000"/>
                </a:solidFill>
              </a:endParaRPr>
            </a:p>
          </p:txBody>
        </p:sp>
      </p:grpSp>
      <p:sp>
        <p:nvSpPr>
          <p:cNvPr id="1826837" name="Rectangle 21"/>
          <p:cNvSpPr>
            <a:spLocks noChangeArrowheads="1"/>
          </p:cNvSpPr>
          <p:nvPr/>
        </p:nvSpPr>
        <p:spPr bwMode="auto">
          <a:xfrm>
            <a:off x="254000" y="2797175"/>
            <a:ext cx="6972300" cy="1187450"/>
          </a:xfrm>
          <a:prstGeom prst="rect">
            <a:avLst/>
          </a:prstGeom>
          <a:noFill/>
          <a:ln w="12700" algn="ctr">
            <a:noFill/>
            <a:miter lim="800000"/>
            <a:headEnd/>
            <a:tailEnd/>
          </a:ln>
          <a:effectLst/>
        </p:spPr>
        <p:txBody>
          <a:bodyPr anchor="ctr">
            <a:spAutoFit/>
          </a:bodyPr>
          <a:lstStyle/>
          <a:p>
            <a:pPr indent="266700" eaLnBrk="1" hangingPunct="1">
              <a:defRPr/>
            </a:pPr>
            <a:r>
              <a:rPr kumimoji="1" lang="zh-CN" altLang="en-US" sz="2400" b="1">
                <a:effectLst>
                  <a:outerShdw blurRad="38100" dist="38100" dir="2700000" algn="tl">
                    <a:srgbClr val="000000"/>
                  </a:outerShdw>
                </a:effectLst>
                <a:latin typeface="黑体" pitchFamily="2" charset="-122"/>
                <a:ea typeface="黑体" pitchFamily="2" charset="-122"/>
              </a:rPr>
              <a:t>解 </a:t>
            </a:r>
            <a:r>
              <a:rPr kumimoji="1" lang="zh-CN" altLang="en-US" sz="2400" b="1">
                <a:solidFill>
                  <a:srgbClr val="000000"/>
                </a:solidFill>
                <a:latin typeface="黑体" pitchFamily="2" charset="-122"/>
                <a:ea typeface="黑体" pitchFamily="2" charset="-122"/>
              </a:rPr>
              <a:t>能使三角形重合的置换有</a:t>
            </a:r>
            <a:r>
              <a:rPr kumimoji="1" lang="en-US" altLang="zh-CN" sz="2400" b="1">
                <a:solidFill>
                  <a:srgbClr val="000000"/>
                </a:solidFill>
                <a:latin typeface="黑体" pitchFamily="2" charset="-122"/>
                <a:ea typeface="黑体" pitchFamily="2" charset="-122"/>
              </a:rPr>
              <a:t>6</a:t>
            </a:r>
            <a:r>
              <a:rPr kumimoji="1" lang="zh-CN" altLang="en-US" sz="2400" b="1">
                <a:solidFill>
                  <a:srgbClr val="000000"/>
                </a:solidFill>
                <a:latin typeface="黑体" pitchFamily="2" charset="-122"/>
                <a:ea typeface="黑体" pitchFamily="2" charset="-122"/>
              </a:rPr>
              <a:t>个：</a:t>
            </a:r>
          </a:p>
          <a:p>
            <a:pPr indent="266700" eaLnBrk="1" hangingPunct="1">
              <a:defRPr/>
            </a:pPr>
            <a:r>
              <a:rPr kumimoji="1" lang="zh-CN" altLang="en-US" sz="2400" b="1">
                <a:solidFill>
                  <a:srgbClr val="000000"/>
                </a:solidFill>
                <a:latin typeface="黑体" pitchFamily="2" charset="-122"/>
                <a:ea typeface="黑体" pitchFamily="2" charset="-122"/>
              </a:rPr>
              <a:t>（</a:t>
            </a:r>
            <a:r>
              <a:rPr kumimoji="1" lang="en-US" altLang="zh-CN" sz="2400" b="1">
                <a:solidFill>
                  <a:srgbClr val="000000"/>
                </a:solidFill>
                <a:latin typeface="黑体" pitchFamily="2" charset="-122"/>
                <a:ea typeface="黑体" pitchFamily="2" charset="-122"/>
              </a:rPr>
              <a:t>1</a:t>
            </a:r>
            <a:r>
              <a:rPr kumimoji="1" lang="zh-CN" altLang="en-US" sz="2400" b="1">
                <a:solidFill>
                  <a:srgbClr val="000000"/>
                </a:solidFill>
                <a:latin typeface="黑体" pitchFamily="2" charset="-122"/>
                <a:ea typeface="黑体" pitchFamily="2" charset="-122"/>
              </a:rPr>
              <a:t>）三角形绕中心</a:t>
            </a:r>
            <a:r>
              <a:rPr kumimoji="1" lang="en-US" altLang="zh-CN" sz="2400" b="1">
                <a:solidFill>
                  <a:srgbClr val="000000"/>
                </a:solidFill>
                <a:latin typeface="黑体" pitchFamily="2" charset="-122"/>
                <a:ea typeface="黑体" pitchFamily="2" charset="-122"/>
              </a:rPr>
              <a:t>A</a:t>
            </a:r>
            <a:r>
              <a:rPr kumimoji="1" lang="zh-CN" altLang="en-US" sz="2400" b="1">
                <a:solidFill>
                  <a:srgbClr val="000000"/>
                </a:solidFill>
                <a:latin typeface="黑体" pitchFamily="2" charset="-122"/>
                <a:ea typeface="黑体" pitchFamily="2" charset="-122"/>
              </a:rPr>
              <a:t>反时针旋转</a:t>
            </a:r>
            <a:r>
              <a:rPr kumimoji="1" lang="en-US" altLang="zh-CN" sz="2400" b="1">
                <a:solidFill>
                  <a:srgbClr val="000000"/>
                </a:solidFill>
                <a:latin typeface="黑体" pitchFamily="2" charset="-122"/>
                <a:ea typeface="黑体" pitchFamily="2" charset="-122"/>
              </a:rPr>
              <a:t>120°</a:t>
            </a:r>
            <a:r>
              <a:rPr kumimoji="1" lang="zh-CN" altLang="en-US" sz="2400" b="1">
                <a:solidFill>
                  <a:srgbClr val="000000"/>
                </a:solidFill>
                <a:latin typeface="黑体" pitchFamily="2" charset="-122"/>
                <a:ea typeface="黑体" pitchFamily="2" charset="-122"/>
              </a:rPr>
              <a:t>、</a:t>
            </a:r>
            <a:r>
              <a:rPr kumimoji="1" lang="en-US" altLang="zh-CN" sz="2400" b="1">
                <a:solidFill>
                  <a:srgbClr val="000000"/>
                </a:solidFill>
                <a:latin typeface="黑体" pitchFamily="2" charset="-122"/>
                <a:ea typeface="黑体" pitchFamily="2" charset="-122"/>
              </a:rPr>
              <a:t>240°</a:t>
            </a:r>
            <a:r>
              <a:rPr kumimoji="1" lang="zh-CN" altLang="en-US" sz="2400" b="1">
                <a:solidFill>
                  <a:srgbClr val="000000"/>
                </a:solidFill>
                <a:latin typeface="黑体" pitchFamily="2" charset="-122"/>
                <a:ea typeface="黑体" pitchFamily="2" charset="-122"/>
              </a:rPr>
              <a:t>和</a:t>
            </a:r>
            <a:r>
              <a:rPr kumimoji="1" lang="en-US" altLang="zh-CN" sz="2400" b="1">
                <a:solidFill>
                  <a:srgbClr val="000000"/>
                </a:solidFill>
                <a:latin typeface="黑体" pitchFamily="2" charset="-122"/>
                <a:ea typeface="黑体" pitchFamily="2" charset="-122"/>
              </a:rPr>
              <a:t>360°</a:t>
            </a:r>
            <a:r>
              <a:rPr kumimoji="1" lang="zh-CN" altLang="en-US" sz="2400" b="1">
                <a:solidFill>
                  <a:srgbClr val="000000"/>
                </a:solidFill>
                <a:latin typeface="黑体" pitchFamily="2" charset="-122"/>
                <a:ea typeface="黑体" pitchFamily="2" charset="-122"/>
              </a:rPr>
              <a:t>对应的置换分别为</a:t>
            </a:r>
            <a:r>
              <a:rPr kumimoji="1" lang="en-US" altLang="zh-CN" sz="2400" b="1">
                <a:solidFill>
                  <a:srgbClr val="000000"/>
                </a:solidFill>
                <a:latin typeface="黑体" pitchFamily="2" charset="-122"/>
                <a:ea typeface="黑体" pitchFamily="2" charset="-122"/>
              </a:rPr>
              <a:t>:</a:t>
            </a:r>
          </a:p>
        </p:txBody>
      </p:sp>
      <p:sp>
        <p:nvSpPr>
          <p:cNvPr id="68615" name="Rectangle 22"/>
          <p:cNvSpPr>
            <a:spLocks noChangeArrowheads="1"/>
          </p:cNvSpPr>
          <p:nvPr/>
        </p:nvSpPr>
        <p:spPr bwMode="auto">
          <a:xfrm>
            <a:off x="0" y="3243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aphicFrame>
        <p:nvGraphicFramePr>
          <p:cNvPr id="1826839" name="Object 23"/>
          <p:cNvGraphicFramePr>
            <a:graphicFrameLocks noChangeAspect="1"/>
          </p:cNvGraphicFramePr>
          <p:nvPr/>
        </p:nvGraphicFramePr>
        <p:xfrm>
          <a:off x="876300" y="4068763"/>
          <a:ext cx="1439863" cy="676275"/>
        </p:xfrm>
        <a:graphic>
          <a:graphicData uri="http://schemas.openxmlformats.org/presentationml/2006/ole">
            <mc:AlternateContent xmlns:mc="http://schemas.openxmlformats.org/markup-compatibility/2006">
              <mc:Choice xmlns:v="urn:schemas-microsoft-com:vml" Requires="v">
                <p:oleObj spid="_x0000_s68655" name="Equation" r:id="rId3" imgW="787400" imgH="368300" progId="Equation.DSMT4">
                  <p:embed/>
                </p:oleObj>
              </mc:Choice>
              <mc:Fallback>
                <p:oleObj name="Equation" r:id="rId3" imgW="787400" imgH="368300" progId="Equation.DSMT4">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00" y="4068763"/>
                        <a:ext cx="143986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17" name="Rectangle 24"/>
          <p:cNvSpPr>
            <a:spLocks noChangeArrowheads="1"/>
          </p:cNvSpPr>
          <p:nvPr/>
        </p:nvSpPr>
        <p:spPr bwMode="auto">
          <a:xfrm>
            <a:off x="0" y="3243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aphicFrame>
        <p:nvGraphicFramePr>
          <p:cNvPr id="1826841" name="Object 25"/>
          <p:cNvGraphicFramePr>
            <a:graphicFrameLocks noChangeAspect="1"/>
          </p:cNvGraphicFramePr>
          <p:nvPr/>
        </p:nvGraphicFramePr>
        <p:xfrm>
          <a:off x="2768600" y="4144963"/>
          <a:ext cx="1279525" cy="587375"/>
        </p:xfrm>
        <a:graphic>
          <a:graphicData uri="http://schemas.openxmlformats.org/presentationml/2006/ole">
            <mc:AlternateContent xmlns:mc="http://schemas.openxmlformats.org/markup-compatibility/2006">
              <mc:Choice xmlns:v="urn:schemas-microsoft-com:vml" Requires="v">
                <p:oleObj spid="_x0000_s68656" name="Equation" r:id="rId5" imgW="812447" imgH="368140" progId="Equation.DSMT4">
                  <p:embed/>
                </p:oleObj>
              </mc:Choice>
              <mc:Fallback>
                <p:oleObj name="Equation" r:id="rId5" imgW="812447" imgH="368140" progId="Equation.DSMT4">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8600" y="4144963"/>
                        <a:ext cx="127952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19" name="Rectangle 26"/>
          <p:cNvSpPr>
            <a:spLocks noChangeArrowheads="1"/>
          </p:cNvSpPr>
          <p:nvPr/>
        </p:nvSpPr>
        <p:spPr bwMode="auto">
          <a:xfrm>
            <a:off x="0" y="3243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aphicFrame>
        <p:nvGraphicFramePr>
          <p:cNvPr id="1826843" name="Object 27"/>
          <p:cNvGraphicFramePr>
            <a:graphicFrameLocks noChangeAspect="1"/>
          </p:cNvGraphicFramePr>
          <p:nvPr/>
        </p:nvGraphicFramePr>
        <p:xfrm>
          <a:off x="4318000" y="4132263"/>
          <a:ext cx="1308100" cy="600075"/>
        </p:xfrm>
        <a:graphic>
          <a:graphicData uri="http://schemas.openxmlformats.org/presentationml/2006/ole">
            <mc:AlternateContent xmlns:mc="http://schemas.openxmlformats.org/markup-compatibility/2006">
              <mc:Choice xmlns:v="urn:schemas-microsoft-com:vml" Requires="v">
                <p:oleObj spid="_x0000_s68657" name="Equation" r:id="rId7" imgW="812447" imgH="368140" progId="Equation.DSMT4">
                  <p:embed/>
                </p:oleObj>
              </mc:Choice>
              <mc:Fallback>
                <p:oleObj name="Equation" r:id="rId7" imgW="812447" imgH="368140" progId="Equation.DSMT4">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18000" y="4132263"/>
                        <a:ext cx="13081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26844" name="Rectangle 28"/>
          <p:cNvSpPr>
            <a:spLocks noChangeArrowheads="1"/>
          </p:cNvSpPr>
          <p:nvPr/>
        </p:nvSpPr>
        <p:spPr bwMode="auto">
          <a:xfrm>
            <a:off x="0" y="4737100"/>
            <a:ext cx="6472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kumimoji="1" lang="zh-CN" altLang="en-US" sz="2400">
                <a:solidFill>
                  <a:srgbClr val="0000CC"/>
                </a:solidFill>
              </a:rPr>
              <a:t>（</a:t>
            </a:r>
            <a:r>
              <a:rPr kumimoji="1" lang="en-US" altLang="zh-CN" sz="2400">
                <a:solidFill>
                  <a:srgbClr val="0000CC"/>
                </a:solidFill>
              </a:rPr>
              <a:t>2</a:t>
            </a:r>
            <a:r>
              <a:rPr kumimoji="1" lang="zh-CN" altLang="en-US" sz="2400">
                <a:solidFill>
                  <a:srgbClr val="0000CC"/>
                </a:solidFill>
              </a:rPr>
              <a:t>）绕中线</a:t>
            </a:r>
            <a:r>
              <a:rPr kumimoji="1" lang="en-US" altLang="zh-CN" sz="2400">
                <a:solidFill>
                  <a:srgbClr val="0000CC"/>
                </a:solidFill>
              </a:rPr>
              <a:t>1A,2A,3A</a:t>
            </a:r>
            <a:r>
              <a:rPr kumimoji="1" lang="zh-CN" altLang="en-US" sz="2400">
                <a:solidFill>
                  <a:srgbClr val="0000CC"/>
                </a:solidFill>
              </a:rPr>
              <a:t>翻转对应的置换分别为：</a:t>
            </a:r>
          </a:p>
        </p:txBody>
      </p:sp>
      <p:sp>
        <p:nvSpPr>
          <p:cNvPr id="68622" name="Rectangle 29"/>
          <p:cNvSpPr>
            <a:spLocks noChangeArrowheads="1"/>
          </p:cNvSpPr>
          <p:nvPr/>
        </p:nvSpPr>
        <p:spPr bwMode="auto">
          <a:xfrm>
            <a:off x="0" y="3243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aphicFrame>
        <p:nvGraphicFramePr>
          <p:cNvPr id="1826846" name="Object 30"/>
          <p:cNvGraphicFramePr>
            <a:graphicFrameLocks noChangeAspect="1"/>
          </p:cNvGraphicFramePr>
          <p:nvPr/>
        </p:nvGraphicFramePr>
        <p:xfrm>
          <a:off x="1016000" y="5491163"/>
          <a:ext cx="1419225" cy="650875"/>
        </p:xfrm>
        <a:graphic>
          <a:graphicData uri="http://schemas.openxmlformats.org/presentationml/2006/ole">
            <mc:AlternateContent xmlns:mc="http://schemas.openxmlformats.org/markup-compatibility/2006">
              <mc:Choice xmlns:v="urn:schemas-microsoft-com:vml" Requires="v">
                <p:oleObj spid="_x0000_s68658" name="Equation" r:id="rId9" imgW="812447" imgH="368140" progId="Equation.DSMT4">
                  <p:embed/>
                </p:oleObj>
              </mc:Choice>
              <mc:Fallback>
                <p:oleObj name="Equation" r:id="rId9" imgW="812447" imgH="368140" progId="Equation.DSMT4">
                  <p:embed/>
                  <p:pic>
                    <p:nvPicPr>
                      <p:cNvPr id="0" name="Object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16000" y="5491163"/>
                        <a:ext cx="141922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26847" name="Object 31"/>
          <p:cNvGraphicFramePr>
            <a:graphicFrameLocks noChangeAspect="1"/>
          </p:cNvGraphicFramePr>
          <p:nvPr/>
        </p:nvGraphicFramePr>
        <p:xfrm>
          <a:off x="2933700" y="5453063"/>
          <a:ext cx="1420813" cy="660400"/>
        </p:xfrm>
        <a:graphic>
          <a:graphicData uri="http://schemas.openxmlformats.org/presentationml/2006/ole">
            <mc:AlternateContent xmlns:mc="http://schemas.openxmlformats.org/markup-compatibility/2006">
              <mc:Choice xmlns:v="urn:schemas-microsoft-com:vml" Requires="v">
                <p:oleObj spid="_x0000_s68659" name="Equation" r:id="rId11" imgW="800100" imgH="368300" progId="Equation.DSMT4">
                  <p:embed/>
                </p:oleObj>
              </mc:Choice>
              <mc:Fallback>
                <p:oleObj name="Equation" r:id="rId11" imgW="800100" imgH="368300" progId="Equation.DSMT4">
                  <p:embed/>
                  <p:pic>
                    <p:nvPicPr>
                      <p:cNvPr id="0" name="Object 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33700" y="5453063"/>
                        <a:ext cx="1420813"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25" name="Rectangle 3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aphicFrame>
        <p:nvGraphicFramePr>
          <p:cNvPr id="1826849" name="Object 33"/>
          <p:cNvGraphicFramePr>
            <a:graphicFrameLocks noChangeAspect="1"/>
          </p:cNvGraphicFramePr>
          <p:nvPr/>
        </p:nvGraphicFramePr>
        <p:xfrm>
          <a:off x="4737100" y="5422900"/>
          <a:ext cx="1428750" cy="663575"/>
        </p:xfrm>
        <a:graphic>
          <a:graphicData uri="http://schemas.openxmlformats.org/presentationml/2006/ole">
            <mc:AlternateContent xmlns:mc="http://schemas.openxmlformats.org/markup-compatibility/2006">
              <mc:Choice xmlns:v="urn:schemas-microsoft-com:vml" Requires="v">
                <p:oleObj spid="_x0000_s68660" name="Equation" r:id="rId13" imgW="800100" imgH="368300" progId="Equation.DSMT4">
                  <p:embed/>
                </p:oleObj>
              </mc:Choice>
              <mc:Fallback>
                <p:oleObj name="Equation" r:id="rId13" imgW="800100" imgH="368300" progId="Equation.DSMT4">
                  <p:embed/>
                  <p:pic>
                    <p:nvPicPr>
                      <p:cNvPr id="0" name="Object 3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37100" y="5422900"/>
                        <a:ext cx="142875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26819">
                                            <p:txEl>
                                              <p:pRg st="0" end="0"/>
                                            </p:txEl>
                                          </p:spTgt>
                                        </p:tgtEl>
                                        <p:attrNameLst>
                                          <p:attrName>style.visibility</p:attrName>
                                        </p:attrNameLst>
                                      </p:cBhvr>
                                      <p:to>
                                        <p:strVal val="visible"/>
                                      </p:to>
                                    </p:set>
                                    <p:anim calcmode="lin" valueType="num">
                                      <p:cBhvr additive="base">
                                        <p:cTn id="7" dur="500" fill="hold"/>
                                        <p:tgtEl>
                                          <p:spTgt spid="18268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268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1826837"/>
                                        </p:tgtEl>
                                        <p:attrNameLst>
                                          <p:attrName>style.visibility</p:attrName>
                                        </p:attrNameLst>
                                      </p:cBhvr>
                                      <p:to>
                                        <p:strVal val="visible"/>
                                      </p:to>
                                    </p:set>
                                    <p:animEffect transition="in" filter="box(in)">
                                      <p:cBhvr>
                                        <p:cTn id="19" dur="500"/>
                                        <p:tgtEl>
                                          <p:spTgt spid="182683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nodeType="clickEffect">
                                  <p:stCondLst>
                                    <p:cond delay="0"/>
                                  </p:stCondLst>
                                  <p:childTnLst>
                                    <p:set>
                                      <p:cBhvr>
                                        <p:cTn id="23" dur="1" fill="hold">
                                          <p:stCondLst>
                                            <p:cond delay="0"/>
                                          </p:stCondLst>
                                        </p:cTn>
                                        <p:tgtEl>
                                          <p:spTgt spid="1826839"/>
                                        </p:tgtEl>
                                        <p:attrNameLst>
                                          <p:attrName>style.visibility</p:attrName>
                                        </p:attrNameLst>
                                      </p:cBhvr>
                                      <p:to>
                                        <p:strVal val="visible"/>
                                      </p:to>
                                    </p:set>
                                    <p:animEffect transition="in" filter="box(in)">
                                      <p:cBhvr>
                                        <p:cTn id="24" dur="500"/>
                                        <p:tgtEl>
                                          <p:spTgt spid="1826839"/>
                                        </p:tgtEl>
                                      </p:cBhvr>
                                    </p:animEffect>
                                  </p:childTnLst>
                                </p:cTn>
                              </p:par>
                              <p:par>
                                <p:cTn id="25" presetID="4" presetClass="entr" presetSubtype="16" fill="hold" nodeType="withEffect">
                                  <p:stCondLst>
                                    <p:cond delay="0"/>
                                  </p:stCondLst>
                                  <p:childTnLst>
                                    <p:set>
                                      <p:cBhvr>
                                        <p:cTn id="26" dur="1" fill="hold">
                                          <p:stCondLst>
                                            <p:cond delay="0"/>
                                          </p:stCondLst>
                                        </p:cTn>
                                        <p:tgtEl>
                                          <p:spTgt spid="1826841"/>
                                        </p:tgtEl>
                                        <p:attrNameLst>
                                          <p:attrName>style.visibility</p:attrName>
                                        </p:attrNameLst>
                                      </p:cBhvr>
                                      <p:to>
                                        <p:strVal val="visible"/>
                                      </p:to>
                                    </p:set>
                                    <p:animEffect transition="in" filter="box(in)">
                                      <p:cBhvr>
                                        <p:cTn id="27" dur="500"/>
                                        <p:tgtEl>
                                          <p:spTgt spid="1826841"/>
                                        </p:tgtEl>
                                      </p:cBhvr>
                                    </p:animEffect>
                                  </p:childTnLst>
                                </p:cTn>
                              </p:par>
                              <p:par>
                                <p:cTn id="28" presetID="4" presetClass="entr" presetSubtype="16" fill="hold" nodeType="withEffect">
                                  <p:stCondLst>
                                    <p:cond delay="0"/>
                                  </p:stCondLst>
                                  <p:childTnLst>
                                    <p:set>
                                      <p:cBhvr>
                                        <p:cTn id="29" dur="1" fill="hold">
                                          <p:stCondLst>
                                            <p:cond delay="0"/>
                                          </p:stCondLst>
                                        </p:cTn>
                                        <p:tgtEl>
                                          <p:spTgt spid="1826843"/>
                                        </p:tgtEl>
                                        <p:attrNameLst>
                                          <p:attrName>style.visibility</p:attrName>
                                        </p:attrNameLst>
                                      </p:cBhvr>
                                      <p:to>
                                        <p:strVal val="visible"/>
                                      </p:to>
                                    </p:set>
                                    <p:animEffect transition="in" filter="box(in)">
                                      <p:cBhvr>
                                        <p:cTn id="30" dur="500"/>
                                        <p:tgtEl>
                                          <p:spTgt spid="182684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1826844"/>
                                        </p:tgtEl>
                                        <p:attrNameLst>
                                          <p:attrName>style.visibility</p:attrName>
                                        </p:attrNameLst>
                                      </p:cBhvr>
                                      <p:to>
                                        <p:strVal val="visible"/>
                                      </p:to>
                                    </p:set>
                                    <p:animEffect transition="in" filter="box(in)">
                                      <p:cBhvr>
                                        <p:cTn id="35" dur="500"/>
                                        <p:tgtEl>
                                          <p:spTgt spid="182684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8" presetClass="entr" presetSubtype="16" fill="hold" nodeType="clickEffect">
                                  <p:stCondLst>
                                    <p:cond delay="0"/>
                                  </p:stCondLst>
                                  <p:childTnLst>
                                    <p:set>
                                      <p:cBhvr>
                                        <p:cTn id="39" dur="1" fill="hold">
                                          <p:stCondLst>
                                            <p:cond delay="0"/>
                                          </p:stCondLst>
                                        </p:cTn>
                                        <p:tgtEl>
                                          <p:spTgt spid="1826846"/>
                                        </p:tgtEl>
                                        <p:attrNameLst>
                                          <p:attrName>style.visibility</p:attrName>
                                        </p:attrNameLst>
                                      </p:cBhvr>
                                      <p:to>
                                        <p:strVal val="visible"/>
                                      </p:to>
                                    </p:set>
                                    <p:animEffect transition="in" filter="diamond(in)">
                                      <p:cBhvr>
                                        <p:cTn id="40" dur="2000"/>
                                        <p:tgtEl>
                                          <p:spTgt spid="1826846"/>
                                        </p:tgtEl>
                                      </p:cBhvr>
                                    </p:animEffect>
                                  </p:childTnLst>
                                </p:cTn>
                              </p:par>
                              <p:par>
                                <p:cTn id="41" presetID="8" presetClass="entr" presetSubtype="16" fill="hold" nodeType="withEffect">
                                  <p:stCondLst>
                                    <p:cond delay="0"/>
                                  </p:stCondLst>
                                  <p:childTnLst>
                                    <p:set>
                                      <p:cBhvr>
                                        <p:cTn id="42" dur="1" fill="hold">
                                          <p:stCondLst>
                                            <p:cond delay="0"/>
                                          </p:stCondLst>
                                        </p:cTn>
                                        <p:tgtEl>
                                          <p:spTgt spid="1826847"/>
                                        </p:tgtEl>
                                        <p:attrNameLst>
                                          <p:attrName>style.visibility</p:attrName>
                                        </p:attrNameLst>
                                      </p:cBhvr>
                                      <p:to>
                                        <p:strVal val="visible"/>
                                      </p:to>
                                    </p:set>
                                    <p:animEffect transition="in" filter="diamond(in)">
                                      <p:cBhvr>
                                        <p:cTn id="43" dur="2000"/>
                                        <p:tgtEl>
                                          <p:spTgt spid="1826847"/>
                                        </p:tgtEl>
                                      </p:cBhvr>
                                    </p:animEffect>
                                  </p:childTnLst>
                                </p:cTn>
                              </p:par>
                              <p:par>
                                <p:cTn id="44" presetID="8" presetClass="entr" presetSubtype="16" fill="hold" nodeType="withEffect">
                                  <p:stCondLst>
                                    <p:cond delay="0"/>
                                  </p:stCondLst>
                                  <p:childTnLst>
                                    <p:set>
                                      <p:cBhvr>
                                        <p:cTn id="45" dur="1" fill="hold">
                                          <p:stCondLst>
                                            <p:cond delay="0"/>
                                          </p:stCondLst>
                                        </p:cTn>
                                        <p:tgtEl>
                                          <p:spTgt spid="1826849"/>
                                        </p:tgtEl>
                                        <p:attrNameLst>
                                          <p:attrName>style.visibility</p:attrName>
                                        </p:attrNameLst>
                                      </p:cBhvr>
                                      <p:to>
                                        <p:strVal val="visible"/>
                                      </p:to>
                                    </p:set>
                                    <p:animEffect transition="in" filter="diamond(in)">
                                      <p:cBhvr>
                                        <p:cTn id="46" dur="2000"/>
                                        <p:tgtEl>
                                          <p:spTgt spid="1826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6819" grpId="0" build="p"/>
      <p:bldP spid="1826837" grpId="0"/>
      <p:bldP spid="182684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E8EC0CC9-1000-44FB-A1A5-8EB2D63F5247}"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69635" name="Rectangle 2"/>
          <p:cNvSpPr>
            <a:spLocks noGrp="1" noChangeArrowheads="1"/>
          </p:cNvSpPr>
          <p:nvPr>
            <p:ph type="title"/>
          </p:nvPr>
        </p:nvSpPr>
        <p:spPr/>
        <p:txBody>
          <a:bodyPr/>
          <a:lstStyle/>
          <a:p>
            <a:pPr eaLnBrk="1" hangingPunct="1"/>
            <a:r>
              <a:rPr lang="en-US" altLang="zh-CN" smtClean="0"/>
              <a:t>8.5  </a:t>
            </a:r>
            <a:r>
              <a:rPr lang="zh-CN" altLang="en-US" smtClean="0"/>
              <a:t>本章总结 </a:t>
            </a:r>
          </a:p>
        </p:txBody>
      </p:sp>
      <p:sp>
        <p:nvSpPr>
          <p:cNvPr id="69636" name="Rectangle 3"/>
          <p:cNvSpPr>
            <a:spLocks noGrp="1" noChangeArrowheads="1"/>
          </p:cNvSpPr>
          <p:nvPr>
            <p:ph type="body" idx="1"/>
          </p:nvPr>
        </p:nvSpPr>
        <p:spPr>
          <a:xfrm>
            <a:off x="611188" y="1341438"/>
            <a:ext cx="7391400" cy="3425825"/>
          </a:xfrm>
        </p:spPr>
        <p:txBody>
          <a:bodyPr/>
          <a:lstStyle/>
          <a:p>
            <a:pPr marL="533400" indent="-533400" eaLnBrk="1" hangingPunct="1">
              <a:buClr>
                <a:srgbClr val="800080"/>
              </a:buClr>
              <a:buFont typeface="Wingdings" panose="05000000000000000000" pitchFamily="2" charset="2"/>
              <a:buAutoNum type="arabicPeriod"/>
            </a:pPr>
            <a:r>
              <a:rPr lang="zh-CN" altLang="en-US" smtClean="0">
                <a:solidFill>
                  <a:srgbClr val="FF0000"/>
                </a:solidFill>
              </a:rPr>
              <a:t>函数的概念</a:t>
            </a:r>
            <a:r>
              <a:rPr lang="zh-CN" altLang="en-US" smtClean="0"/>
              <a:t>。注意函数与关系的区别和联系；</a:t>
            </a:r>
          </a:p>
          <a:p>
            <a:pPr marL="533400" indent="-533400" eaLnBrk="1" hangingPunct="1">
              <a:buClr>
                <a:srgbClr val="800080"/>
              </a:buClr>
              <a:buFont typeface="Wingdings" panose="05000000000000000000" pitchFamily="2" charset="2"/>
              <a:buAutoNum type="arabicPeriod"/>
            </a:pPr>
            <a:r>
              <a:rPr lang="zh-CN" altLang="en-US" smtClean="0">
                <a:solidFill>
                  <a:srgbClr val="0000CC"/>
                </a:solidFill>
              </a:rPr>
              <a:t>单射、满射和双射函数的概念</a:t>
            </a:r>
            <a:r>
              <a:rPr lang="zh-CN" altLang="en-US" smtClean="0"/>
              <a:t>，数学描述形式；</a:t>
            </a:r>
          </a:p>
          <a:p>
            <a:pPr marL="533400" indent="-533400" eaLnBrk="1" hangingPunct="1">
              <a:buClr>
                <a:srgbClr val="800080"/>
              </a:buClr>
              <a:buFont typeface="Wingdings" panose="05000000000000000000" pitchFamily="2" charset="2"/>
              <a:buAutoNum type="arabicPeriod"/>
            </a:pPr>
            <a:r>
              <a:rPr lang="zh-CN" altLang="en-US" smtClean="0">
                <a:solidFill>
                  <a:srgbClr val="FF0000"/>
                </a:solidFill>
              </a:rPr>
              <a:t>特殊函数的基本概念；</a:t>
            </a:r>
          </a:p>
          <a:p>
            <a:pPr marL="533400" indent="-533400" eaLnBrk="1" hangingPunct="1">
              <a:buClr>
                <a:srgbClr val="800080"/>
              </a:buClr>
              <a:buFont typeface="Wingdings" panose="05000000000000000000" pitchFamily="2" charset="2"/>
              <a:buAutoNum type="arabicPeriod"/>
            </a:pPr>
            <a:r>
              <a:rPr lang="zh-CN" altLang="en-US" smtClean="0">
                <a:solidFill>
                  <a:srgbClr val="0000CC"/>
                </a:solidFill>
              </a:rPr>
              <a:t>函数的复合运算，逆运算及运算性质。</a:t>
            </a:r>
          </a:p>
        </p:txBody>
      </p:sp>
    </p:spTree>
  </p:cSld>
  <p:clrMapOvr>
    <a:masterClrMapping/>
  </p:clrMapOvr>
  <p:transition spd="med">
    <p:rand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0A6874F2-71B8-414B-BFB8-E5867721D888}"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70659" name="Rectangle 2"/>
          <p:cNvSpPr>
            <a:spLocks noGrp="1" noChangeArrowheads="1"/>
          </p:cNvSpPr>
          <p:nvPr>
            <p:ph type="title"/>
          </p:nvPr>
        </p:nvSpPr>
        <p:spPr/>
        <p:txBody>
          <a:bodyPr/>
          <a:lstStyle/>
          <a:p>
            <a:pPr eaLnBrk="1" hangingPunct="1"/>
            <a:r>
              <a:rPr lang="zh-CN" altLang="en-US" smtClean="0"/>
              <a:t>习题类型</a:t>
            </a:r>
          </a:p>
        </p:txBody>
      </p:sp>
      <p:sp>
        <p:nvSpPr>
          <p:cNvPr id="70660" name="Rectangle 3"/>
          <p:cNvSpPr>
            <a:spLocks noGrp="1" noChangeArrowheads="1"/>
          </p:cNvSpPr>
          <p:nvPr>
            <p:ph type="body" idx="1"/>
          </p:nvPr>
        </p:nvSpPr>
        <p:spPr>
          <a:xfrm>
            <a:off x="611188" y="1341438"/>
            <a:ext cx="8064500" cy="3425825"/>
          </a:xfrm>
        </p:spPr>
        <p:txBody>
          <a:bodyPr/>
          <a:lstStyle/>
          <a:p>
            <a:pPr marL="533400" indent="-533400" eaLnBrk="1" hangingPunct="1">
              <a:buClr>
                <a:srgbClr val="800080"/>
              </a:buClr>
              <a:buFont typeface="Wingdings" panose="05000000000000000000" pitchFamily="2" charset="2"/>
              <a:buAutoNum type="arabicPeriod"/>
            </a:pPr>
            <a:r>
              <a:rPr lang="zh-CN" altLang="en-US" smtClean="0">
                <a:solidFill>
                  <a:srgbClr val="FF0000"/>
                </a:solidFill>
              </a:rPr>
              <a:t>基本概念题：</a:t>
            </a:r>
            <a:r>
              <a:rPr lang="zh-CN" altLang="en-US" smtClean="0"/>
              <a:t>涉及函数、单射、满射、双射的基本概念；</a:t>
            </a:r>
          </a:p>
          <a:p>
            <a:pPr marL="533400" indent="-533400" eaLnBrk="1" hangingPunct="1">
              <a:buClr>
                <a:srgbClr val="800080"/>
              </a:buClr>
              <a:buFont typeface="Wingdings" panose="05000000000000000000" pitchFamily="2" charset="2"/>
              <a:buAutoNum type="arabicPeriod"/>
            </a:pPr>
            <a:r>
              <a:rPr lang="zh-CN" altLang="en-US" smtClean="0">
                <a:solidFill>
                  <a:srgbClr val="FF0000"/>
                </a:solidFill>
              </a:rPr>
              <a:t>判断题：</a:t>
            </a:r>
            <a:r>
              <a:rPr lang="zh-CN" altLang="en-US" smtClean="0"/>
              <a:t>涉及函数及函数类型的判定；</a:t>
            </a:r>
            <a:endParaRPr lang="en-US" altLang="zh-CN" smtClean="0"/>
          </a:p>
          <a:p>
            <a:pPr marL="533400" indent="-533400" eaLnBrk="1" hangingPunct="1">
              <a:buClr>
                <a:srgbClr val="800080"/>
              </a:buClr>
              <a:buFont typeface="Wingdings" panose="05000000000000000000" pitchFamily="2" charset="2"/>
              <a:buAutoNum type="arabicPeriod"/>
            </a:pPr>
            <a:r>
              <a:rPr lang="zh-CN" altLang="en-US" smtClean="0">
                <a:solidFill>
                  <a:srgbClr val="FF0000"/>
                </a:solidFill>
              </a:rPr>
              <a:t>计算题：</a:t>
            </a:r>
            <a:r>
              <a:rPr lang="zh-CN" altLang="en-US" smtClean="0"/>
              <a:t>涉及函数做复合运算，求逆运算；</a:t>
            </a:r>
          </a:p>
          <a:p>
            <a:pPr marL="533400" indent="-533400" eaLnBrk="1" hangingPunct="1">
              <a:buClr>
                <a:srgbClr val="800080"/>
              </a:buClr>
              <a:buFont typeface="Wingdings" panose="05000000000000000000" pitchFamily="2" charset="2"/>
              <a:buAutoNum type="arabicPeriod"/>
            </a:pPr>
            <a:r>
              <a:rPr lang="zh-CN" altLang="en-US" smtClean="0">
                <a:solidFill>
                  <a:srgbClr val="FF0000"/>
                </a:solidFill>
              </a:rPr>
              <a:t>证明题：</a:t>
            </a:r>
            <a:r>
              <a:rPr lang="zh-CN" altLang="en-US" smtClean="0"/>
              <a:t>涉及单射函数、满射函数或者双射函数。</a:t>
            </a:r>
          </a:p>
        </p:txBody>
      </p:sp>
    </p:spTree>
  </p:cSld>
  <p:clrMapOvr>
    <a:masterClrMapping/>
  </p:clrMapOvr>
  <p:transition spd="med">
    <p:rand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78CB7AD9-A9C5-4E89-8188-DE67181AB619}"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71683" name="Rectangle 2"/>
          <p:cNvSpPr>
            <a:spLocks noGrp="1" noChangeArrowheads="1"/>
          </p:cNvSpPr>
          <p:nvPr>
            <p:ph type="title"/>
          </p:nvPr>
        </p:nvSpPr>
        <p:spPr/>
        <p:txBody>
          <a:bodyPr/>
          <a:lstStyle/>
          <a:p>
            <a:pPr eaLnBrk="1" hangingPunct="1"/>
            <a:r>
              <a:rPr lang="zh-CN" altLang="en-US" dirty="0" smtClean="0"/>
              <a:t>习题</a:t>
            </a:r>
          </a:p>
        </p:txBody>
      </p:sp>
      <p:sp>
        <p:nvSpPr>
          <p:cNvPr id="71684" name="Rectangle 3"/>
          <p:cNvSpPr>
            <a:spLocks noGrp="1" noChangeArrowheads="1"/>
          </p:cNvSpPr>
          <p:nvPr>
            <p:ph type="body" idx="1"/>
          </p:nvPr>
        </p:nvSpPr>
        <p:spPr>
          <a:xfrm>
            <a:off x="649288" y="1503363"/>
            <a:ext cx="2770584" cy="3138487"/>
          </a:xfrm>
        </p:spPr>
        <p:txBody>
          <a:bodyPr/>
          <a:lstStyle/>
          <a:p>
            <a:pPr marL="0" indent="0" eaLnBrk="1" hangingPunct="1">
              <a:spcBef>
                <a:spcPct val="10000"/>
              </a:spcBef>
              <a:buFont typeface="Wingdings" panose="05000000000000000000" pitchFamily="2" charset="2"/>
              <a:buNone/>
            </a:pPr>
            <a:r>
              <a:rPr lang="zh-CN" altLang="en-US" dirty="0" smtClean="0">
                <a:solidFill>
                  <a:srgbClr val="FF0000"/>
                </a:solidFill>
              </a:rPr>
              <a:t>第</a:t>
            </a:r>
            <a:r>
              <a:rPr lang="en-US" altLang="zh-CN" dirty="0" smtClean="0">
                <a:solidFill>
                  <a:srgbClr val="FF0000"/>
                </a:solidFill>
              </a:rPr>
              <a:t>250-251</a:t>
            </a:r>
            <a:r>
              <a:rPr lang="zh-CN" altLang="en-US" dirty="0" smtClean="0">
                <a:solidFill>
                  <a:srgbClr val="FF0000"/>
                </a:solidFill>
              </a:rPr>
              <a:t>页</a:t>
            </a:r>
          </a:p>
          <a:p>
            <a:pPr marL="0" indent="0" eaLnBrk="1" hangingPunct="1">
              <a:spcBef>
                <a:spcPct val="10000"/>
              </a:spcBef>
              <a:buFont typeface="Wingdings" panose="05000000000000000000" pitchFamily="2" charset="2"/>
              <a:buNone/>
            </a:pPr>
            <a:r>
              <a:rPr lang="en-US" altLang="zh-CN" sz="3200" dirty="0" smtClean="0">
                <a:solidFill>
                  <a:srgbClr val="0000FF"/>
                </a:solidFill>
              </a:rPr>
              <a:t>	</a:t>
            </a:r>
            <a:r>
              <a:rPr lang="en-US" altLang="en-US" sz="3200" dirty="0" smtClean="0">
                <a:solidFill>
                  <a:srgbClr val="0000FF"/>
                </a:solidFill>
              </a:rPr>
              <a:t>6</a:t>
            </a:r>
            <a:r>
              <a:rPr lang="en-US" altLang="zh-CN" sz="3200" dirty="0" smtClean="0">
                <a:solidFill>
                  <a:srgbClr val="0000FF"/>
                </a:solidFill>
              </a:rPr>
              <a:t>.</a:t>
            </a:r>
          </a:p>
          <a:p>
            <a:pPr marL="0" indent="0" eaLnBrk="1" hangingPunct="1">
              <a:spcBef>
                <a:spcPct val="10000"/>
              </a:spcBef>
              <a:buFont typeface="Wingdings" panose="05000000000000000000" pitchFamily="2" charset="2"/>
              <a:buNone/>
            </a:pPr>
            <a:r>
              <a:rPr lang="en-US" altLang="zh-CN" sz="3200" dirty="0" smtClean="0">
                <a:solidFill>
                  <a:srgbClr val="0000FF"/>
                </a:solidFill>
              </a:rPr>
              <a:t>	8.</a:t>
            </a:r>
          </a:p>
          <a:p>
            <a:pPr marL="0" indent="0" eaLnBrk="1" hangingPunct="1">
              <a:spcBef>
                <a:spcPct val="10000"/>
              </a:spcBef>
              <a:buFont typeface="Wingdings" panose="05000000000000000000" pitchFamily="2" charset="2"/>
              <a:buNone/>
            </a:pPr>
            <a:r>
              <a:rPr lang="en-US" altLang="zh-CN" sz="3200" dirty="0" smtClean="0">
                <a:solidFill>
                  <a:srgbClr val="0000FF"/>
                </a:solidFill>
              </a:rPr>
              <a:t>	10.</a:t>
            </a:r>
          </a:p>
          <a:p>
            <a:pPr marL="0" indent="0" eaLnBrk="1" hangingPunct="1">
              <a:spcBef>
                <a:spcPct val="10000"/>
              </a:spcBef>
              <a:buFont typeface="Wingdings" panose="05000000000000000000" pitchFamily="2" charset="2"/>
              <a:buNone/>
            </a:pPr>
            <a:r>
              <a:rPr lang="en-US" altLang="zh-CN" sz="3200" dirty="0" smtClean="0">
                <a:solidFill>
                  <a:srgbClr val="0000FF"/>
                </a:solidFill>
              </a:rPr>
              <a:t>	13.</a:t>
            </a:r>
          </a:p>
        </p:txBody>
      </p:sp>
      <p:sp>
        <p:nvSpPr>
          <p:cNvPr id="5" name="Rectangle 3"/>
          <p:cNvSpPr txBox="1">
            <a:spLocks noChangeArrowheads="1"/>
          </p:cNvSpPr>
          <p:nvPr/>
        </p:nvSpPr>
        <p:spPr bwMode="auto">
          <a:xfrm>
            <a:off x="3707904" y="2694041"/>
            <a:ext cx="4392488"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marL="0" indent="0" eaLnBrk="1" hangingPunct="1">
              <a:spcBef>
                <a:spcPct val="10000"/>
              </a:spcBef>
              <a:buFont typeface="Wingdings" panose="05000000000000000000" pitchFamily="2" charset="2"/>
              <a:buNone/>
            </a:pPr>
            <a:r>
              <a:rPr lang="zh-CN" altLang="en-US" sz="3600" kern="0" dirty="0" smtClean="0">
                <a:solidFill>
                  <a:srgbClr val="800080"/>
                </a:solidFill>
              </a:rPr>
              <a:t>自己练习，不交！</a:t>
            </a:r>
            <a:endParaRPr lang="en-US" altLang="zh-CN" sz="3600" kern="0" dirty="0" smtClean="0">
              <a:solidFill>
                <a:srgbClr val="800080"/>
              </a:solidFill>
            </a:endParaRPr>
          </a:p>
        </p:txBody>
      </p:sp>
    </p:spTree>
  </p:cSld>
  <p:clrMapOvr>
    <a:masterClrMapping/>
  </p:clrMapOvr>
  <p:transition spd="med">
    <p:rand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WordArt 2"/>
          <p:cNvSpPr>
            <a:spLocks noChangeArrowheads="1" noChangeShapeType="1" noTextEdit="1"/>
          </p:cNvSpPr>
          <p:nvPr/>
        </p:nvSpPr>
        <p:spPr bwMode="gray">
          <a:xfrm>
            <a:off x="1704975" y="2146300"/>
            <a:ext cx="4953000" cy="533400"/>
          </a:xfrm>
          <a:prstGeom prst="rect">
            <a:avLst/>
          </a:prstGeom>
        </p:spPr>
        <p:txBody>
          <a:bodyPr wrap="none" fromWordArt="1">
            <a:prstTxWarp prst="textDeflate">
              <a:avLst>
                <a:gd name="adj" fmla="val 0"/>
              </a:avLst>
            </a:prstTxWarp>
          </a:bodyPr>
          <a:lstStyle/>
          <a:p>
            <a:pPr algn="ctr"/>
            <a:r>
              <a:rPr lang="en-US" altLang="zh-CN" sz="3600" b="1" kern="10">
                <a:ln w="19050">
                  <a:solidFill>
                    <a:srgbClr val="FFFFFF"/>
                  </a:solidFill>
                  <a:round/>
                  <a:headEnd/>
                  <a:tailEnd/>
                </a:ln>
                <a:gradFill rotWithShape="1">
                  <a:gsLst>
                    <a:gs pos="0">
                      <a:schemeClr val="tx1"/>
                    </a:gs>
                    <a:gs pos="100000">
                      <a:schemeClr val="hlink"/>
                    </a:gs>
                  </a:gsLst>
                  <a:lin ang="0" scaled="1"/>
                </a:gradFill>
                <a:effectLst>
                  <a:outerShdw dist="53882" dir="2700000" algn="ctr" rotWithShape="0">
                    <a:schemeClr val="bg2">
                      <a:alpha val="50000"/>
                    </a:schemeClr>
                  </a:outerShdw>
                </a:effectLst>
                <a:latin typeface="Arial" panose="020B0604020202020204" pitchFamily="34" charset="0"/>
                <a:cs typeface="Arial" panose="020B0604020202020204" pitchFamily="34" charset="0"/>
              </a:rPr>
              <a:t>Thank You !</a:t>
            </a:r>
            <a:endParaRPr lang="zh-CN" altLang="en-US" sz="3600" b="1" kern="10">
              <a:ln w="19050">
                <a:solidFill>
                  <a:srgbClr val="FFFFFF"/>
                </a:solidFill>
                <a:round/>
                <a:headEnd/>
                <a:tailEnd/>
              </a:ln>
              <a:gradFill rotWithShape="1">
                <a:gsLst>
                  <a:gs pos="0">
                    <a:schemeClr val="tx1"/>
                  </a:gs>
                  <a:gs pos="100000">
                    <a:schemeClr val="hlink"/>
                  </a:gs>
                </a:gsLst>
                <a:lin ang="0" scaled="1"/>
              </a:gradFill>
              <a:effectLst>
                <a:outerShdw dist="53882" dir="2700000" algn="ctr" rotWithShape="0">
                  <a:schemeClr val="bg2">
                    <a:alpha val="50000"/>
                  </a:schemeClr>
                </a:outerShdw>
              </a:effectLst>
              <a:latin typeface="Arial" panose="020B0604020202020204" pitchFamily="34" charset="0"/>
              <a:cs typeface="Arial" panose="020B0604020202020204" pitchFamily="34" charset="0"/>
            </a:endParaRPr>
          </a:p>
        </p:txBody>
      </p:sp>
      <p:sp>
        <p:nvSpPr>
          <p:cNvPr id="72707" name="Rectangle 3"/>
          <p:cNvSpPr>
            <a:spLocks noGrp="1" noChangeArrowheads="1"/>
          </p:cNvSpPr>
          <p:nvPr>
            <p:ph type="subTitle" idx="4294967295"/>
          </p:nvPr>
        </p:nvSpPr>
        <p:spPr bwMode="gray">
          <a:xfrm>
            <a:off x="1547813" y="3144838"/>
            <a:ext cx="5400675" cy="381000"/>
          </a:xfrm>
          <a:noFill/>
        </p:spPr>
        <p:txBody>
          <a:bodyPr/>
          <a:lstStyle/>
          <a:p>
            <a:pPr marL="0" indent="0" algn="ctr" eaLnBrk="1" hangingPunct="1">
              <a:spcBef>
                <a:spcPct val="0"/>
              </a:spcBef>
              <a:buFont typeface="Wingdings" panose="05000000000000000000" pitchFamily="2" charset="2"/>
              <a:buNone/>
            </a:pPr>
            <a:r>
              <a:rPr lang="en-US" altLang="zh-CN" sz="2000" smtClean="0"/>
              <a:t>http://202.115.21.136:8080/lssx</a:t>
            </a:r>
            <a:r>
              <a:rPr lang="en-US" altLang="zh-CN" sz="2000" smtClean="0">
                <a:solidFill>
                  <a:schemeClr val="tx2"/>
                </a:solidFill>
              </a:rPr>
              <a:t>/</a:t>
            </a:r>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0EC321D0-8114-4C3E-A760-D4FF997291CB}"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11267" name="Rectangle 2"/>
          <p:cNvSpPr>
            <a:spLocks noGrp="1" noChangeArrowheads="1"/>
          </p:cNvSpPr>
          <p:nvPr>
            <p:ph type="title"/>
          </p:nvPr>
        </p:nvSpPr>
        <p:spPr/>
        <p:txBody>
          <a:bodyPr/>
          <a:lstStyle/>
          <a:p>
            <a:pPr eaLnBrk="1" hangingPunct="1"/>
            <a:r>
              <a:rPr lang="zh-CN" altLang="en-US" smtClean="0"/>
              <a:t>例</a:t>
            </a:r>
            <a:r>
              <a:rPr lang="en-US" altLang="zh-CN" smtClean="0"/>
              <a:t>8.2.1</a:t>
            </a:r>
            <a:endParaRPr lang="zh-CN" altLang="en-US" smtClean="0"/>
          </a:p>
        </p:txBody>
      </p:sp>
      <p:sp>
        <p:nvSpPr>
          <p:cNvPr id="1771523" name="Rectangle 3"/>
          <p:cNvSpPr>
            <a:spLocks noGrp="1" noChangeArrowheads="1"/>
          </p:cNvSpPr>
          <p:nvPr>
            <p:ph type="body" idx="1"/>
          </p:nvPr>
        </p:nvSpPr>
        <p:spPr>
          <a:xfrm>
            <a:off x="611188" y="1341438"/>
            <a:ext cx="8064500" cy="3511550"/>
          </a:xfrm>
          <a:noFill/>
        </p:spPr>
        <p:txBody>
          <a:bodyPr/>
          <a:lstStyle/>
          <a:p>
            <a:pPr marL="0" indent="0" eaLnBrk="1" hangingPunct="1">
              <a:buFont typeface="Wingdings" panose="05000000000000000000" pitchFamily="2" charset="2"/>
              <a:buNone/>
            </a:pPr>
            <a:r>
              <a:rPr lang="zh-CN" altLang="en-US" smtClean="0"/>
              <a:t>设</a:t>
            </a:r>
            <a:r>
              <a:rPr lang="en-US" altLang="zh-CN" smtClean="0"/>
              <a:t>A={1,2,3,4}</a:t>
            </a:r>
            <a:r>
              <a:rPr lang="zh-CN" altLang="en-US" smtClean="0"/>
              <a:t>，</a:t>
            </a:r>
            <a:r>
              <a:rPr lang="en-US" altLang="zh-CN" smtClean="0"/>
              <a:t>B={a,b,c,d}</a:t>
            </a:r>
            <a:r>
              <a:rPr lang="zh-CN" altLang="en-US" smtClean="0"/>
              <a:t>，</a:t>
            </a:r>
            <a:r>
              <a:rPr lang="zh-CN" altLang="en-US" smtClean="0">
                <a:solidFill>
                  <a:srgbClr val="FF0000"/>
                </a:solidFill>
              </a:rPr>
              <a:t>试判断下列关系哪些是函数。</a:t>
            </a:r>
            <a:r>
              <a:rPr lang="zh-CN" altLang="en-US" smtClean="0">
                <a:solidFill>
                  <a:srgbClr val="0000CC"/>
                </a:solidFill>
              </a:rPr>
              <a:t>如果是函数，请写出它的值域。</a:t>
            </a:r>
            <a:endParaRPr lang="zh-CN" altLang="pt-BR" smtClean="0">
              <a:solidFill>
                <a:srgbClr val="0000CC"/>
              </a:solidFill>
            </a:endParaRPr>
          </a:p>
          <a:p>
            <a:pPr marL="0" indent="0" eaLnBrk="1" hangingPunct="1">
              <a:buFont typeface="Wingdings" panose="05000000000000000000" pitchFamily="2" charset="2"/>
              <a:buNone/>
            </a:pPr>
            <a:r>
              <a:rPr lang="zh-CN" altLang="pt-BR" smtClean="0"/>
              <a:t>（</a:t>
            </a:r>
            <a:r>
              <a:rPr lang="pt-BR" altLang="zh-CN" smtClean="0"/>
              <a:t>1</a:t>
            </a:r>
            <a:r>
              <a:rPr lang="zh-CN" altLang="pt-BR" smtClean="0"/>
              <a:t>）</a:t>
            </a:r>
            <a:r>
              <a:rPr lang="pt-BR" altLang="zh-CN" smtClean="0"/>
              <a:t>f</a:t>
            </a:r>
            <a:r>
              <a:rPr lang="pt-BR" altLang="zh-CN" baseline="-25000" smtClean="0"/>
              <a:t>1</a:t>
            </a:r>
            <a:r>
              <a:rPr lang="pt-BR" altLang="zh-CN" smtClean="0"/>
              <a:t>={&lt;1,a&gt;,&lt;2,a&gt;,&lt;3,d&gt;,&lt;4,c&gt;}</a:t>
            </a:r>
            <a:r>
              <a:rPr lang="zh-CN" altLang="pt-BR" smtClean="0"/>
              <a:t>；</a:t>
            </a:r>
          </a:p>
          <a:p>
            <a:pPr marL="0" indent="0" eaLnBrk="1" hangingPunct="1">
              <a:buFont typeface="Wingdings" panose="05000000000000000000" pitchFamily="2" charset="2"/>
              <a:buNone/>
            </a:pPr>
            <a:r>
              <a:rPr lang="zh-CN" altLang="pt-BR" smtClean="0"/>
              <a:t>（</a:t>
            </a:r>
            <a:r>
              <a:rPr lang="pt-BR" altLang="zh-CN" smtClean="0"/>
              <a:t>2</a:t>
            </a:r>
            <a:r>
              <a:rPr lang="zh-CN" altLang="pt-BR" smtClean="0"/>
              <a:t>）</a:t>
            </a:r>
            <a:r>
              <a:rPr lang="pt-BR" altLang="zh-CN" smtClean="0"/>
              <a:t>f</a:t>
            </a:r>
            <a:r>
              <a:rPr lang="pt-BR" altLang="zh-CN" baseline="-25000" smtClean="0"/>
              <a:t>2</a:t>
            </a:r>
            <a:r>
              <a:rPr lang="pt-BR" altLang="zh-CN" smtClean="0"/>
              <a:t>={&lt;1,a&gt;,&lt;2,a&gt;,&lt;2,d&gt;,&lt;4,c&gt;}</a:t>
            </a:r>
            <a:r>
              <a:rPr lang="zh-CN" altLang="pt-BR" smtClean="0"/>
              <a:t>；</a:t>
            </a:r>
          </a:p>
          <a:p>
            <a:pPr marL="0" indent="0" eaLnBrk="1" hangingPunct="1">
              <a:buFont typeface="Wingdings" panose="05000000000000000000" pitchFamily="2" charset="2"/>
              <a:buNone/>
            </a:pPr>
            <a:r>
              <a:rPr lang="zh-CN" altLang="pt-BR" smtClean="0"/>
              <a:t>（</a:t>
            </a:r>
            <a:r>
              <a:rPr lang="pt-BR" altLang="zh-CN" smtClean="0"/>
              <a:t>3</a:t>
            </a:r>
            <a:r>
              <a:rPr lang="zh-CN" altLang="pt-BR" smtClean="0"/>
              <a:t>）</a:t>
            </a:r>
            <a:r>
              <a:rPr lang="pt-BR" altLang="zh-CN" smtClean="0"/>
              <a:t>f</a:t>
            </a:r>
            <a:r>
              <a:rPr lang="pt-BR" altLang="zh-CN" baseline="-25000" smtClean="0"/>
              <a:t>3</a:t>
            </a:r>
            <a:r>
              <a:rPr lang="pt-BR" altLang="zh-CN" smtClean="0"/>
              <a:t>={&lt;1,a&gt;,&lt;2,b&gt;,&lt;3,d&gt;,&lt;4,c&gt;}</a:t>
            </a:r>
            <a:r>
              <a:rPr lang="zh-CN" altLang="pt-BR" smtClean="0"/>
              <a:t>；</a:t>
            </a:r>
          </a:p>
          <a:p>
            <a:pPr marL="0" indent="0" eaLnBrk="1" hangingPunct="1">
              <a:buFont typeface="Wingdings" panose="05000000000000000000" pitchFamily="2" charset="2"/>
              <a:buNone/>
            </a:pPr>
            <a:r>
              <a:rPr lang="zh-CN" altLang="pt-BR" smtClean="0"/>
              <a:t>（</a:t>
            </a:r>
            <a:r>
              <a:rPr lang="pt-BR" altLang="zh-CN" smtClean="0"/>
              <a:t>4</a:t>
            </a:r>
            <a:r>
              <a:rPr lang="zh-CN" altLang="pt-BR" smtClean="0"/>
              <a:t>）</a:t>
            </a:r>
            <a:r>
              <a:rPr lang="pt-BR" altLang="zh-CN" smtClean="0"/>
              <a:t>f</a:t>
            </a:r>
            <a:r>
              <a:rPr lang="pt-BR" altLang="zh-CN" baseline="-25000" smtClean="0"/>
              <a:t>4</a:t>
            </a:r>
            <a:r>
              <a:rPr lang="pt-BR" altLang="zh-CN" smtClean="0"/>
              <a:t>={&lt;2,b&gt;,&lt;3,d&gt;,&lt;4,c&gt;}</a:t>
            </a:r>
            <a:r>
              <a:rPr lang="zh-CN" altLang="pt-BR" smtClean="0"/>
              <a:t>。</a:t>
            </a:r>
            <a:endParaRPr lang="zh-CN" altLang="en-US" smtClean="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71523">
                                            <p:txEl>
                                              <p:pRg st="0" end="0"/>
                                            </p:txEl>
                                          </p:spTgt>
                                        </p:tgtEl>
                                        <p:attrNameLst>
                                          <p:attrName>style.visibility</p:attrName>
                                        </p:attrNameLst>
                                      </p:cBhvr>
                                      <p:to>
                                        <p:strVal val="visible"/>
                                      </p:to>
                                    </p:set>
                                    <p:anim calcmode="lin" valueType="num">
                                      <p:cBhvr additive="base">
                                        <p:cTn id="7" dur="500" fill="hold"/>
                                        <p:tgtEl>
                                          <p:spTgt spid="17715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7152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771523">
                                            <p:txEl>
                                              <p:pRg st="1" end="1"/>
                                            </p:txEl>
                                          </p:spTgt>
                                        </p:tgtEl>
                                        <p:attrNameLst>
                                          <p:attrName>style.visibility</p:attrName>
                                        </p:attrNameLst>
                                      </p:cBhvr>
                                      <p:to>
                                        <p:strVal val="visible"/>
                                      </p:to>
                                    </p:set>
                                    <p:anim calcmode="lin" valueType="num">
                                      <p:cBhvr additive="base">
                                        <p:cTn id="12" dur="500" fill="hold"/>
                                        <p:tgtEl>
                                          <p:spTgt spid="177152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771523">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771523">
                                            <p:txEl>
                                              <p:pRg st="2" end="2"/>
                                            </p:txEl>
                                          </p:spTgt>
                                        </p:tgtEl>
                                        <p:attrNameLst>
                                          <p:attrName>style.visibility</p:attrName>
                                        </p:attrNameLst>
                                      </p:cBhvr>
                                      <p:to>
                                        <p:strVal val="visible"/>
                                      </p:to>
                                    </p:set>
                                    <p:anim calcmode="lin" valueType="num">
                                      <p:cBhvr additive="base">
                                        <p:cTn id="17" dur="500" fill="hold"/>
                                        <p:tgtEl>
                                          <p:spTgt spid="177152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71523">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771523">
                                            <p:txEl>
                                              <p:pRg st="3" end="3"/>
                                            </p:txEl>
                                          </p:spTgt>
                                        </p:tgtEl>
                                        <p:attrNameLst>
                                          <p:attrName>style.visibility</p:attrName>
                                        </p:attrNameLst>
                                      </p:cBhvr>
                                      <p:to>
                                        <p:strVal val="visible"/>
                                      </p:to>
                                    </p:set>
                                    <p:anim calcmode="lin" valueType="num">
                                      <p:cBhvr additive="base">
                                        <p:cTn id="22" dur="500" fill="hold"/>
                                        <p:tgtEl>
                                          <p:spTgt spid="177152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771523">
                                            <p:txEl>
                                              <p:pRg st="3" end="3"/>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771523">
                                            <p:txEl>
                                              <p:pRg st="4" end="4"/>
                                            </p:txEl>
                                          </p:spTgt>
                                        </p:tgtEl>
                                        <p:attrNameLst>
                                          <p:attrName>style.visibility</p:attrName>
                                        </p:attrNameLst>
                                      </p:cBhvr>
                                      <p:to>
                                        <p:strVal val="visible"/>
                                      </p:to>
                                    </p:set>
                                    <p:anim calcmode="lin" valueType="num">
                                      <p:cBhvr additive="base">
                                        <p:cTn id="27" dur="500" fill="hold"/>
                                        <p:tgtEl>
                                          <p:spTgt spid="177152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77152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2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1645004C-EA2A-4B2B-8BBD-78DE8E6E579C}"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12291" name="Rectangle 2"/>
          <p:cNvSpPr>
            <a:spLocks noGrp="1" noChangeArrowheads="1"/>
          </p:cNvSpPr>
          <p:nvPr>
            <p:ph type="title"/>
          </p:nvPr>
        </p:nvSpPr>
        <p:spPr/>
        <p:txBody>
          <a:bodyPr/>
          <a:lstStyle/>
          <a:p>
            <a:pPr eaLnBrk="1" hangingPunct="1"/>
            <a:r>
              <a:rPr lang="zh-CN" altLang="en-US" smtClean="0"/>
              <a:t>例</a:t>
            </a:r>
            <a:r>
              <a:rPr lang="en-US" altLang="zh-CN" smtClean="0"/>
              <a:t>8.2.1 </a:t>
            </a:r>
            <a:r>
              <a:rPr lang="zh-CN" altLang="en-US" smtClean="0"/>
              <a:t>解</a:t>
            </a:r>
          </a:p>
        </p:txBody>
      </p:sp>
      <p:sp>
        <p:nvSpPr>
          <p:cNvPr id="1772547" name="Rectangle 3"/>
          <p:cNvSpPr>
            <a:spLocks noGrp="1" noChangeArrowheads="1"/>
          </p:cNvSpPr>
          <p:nvPr>
            <p:ph type="body" idx="1"/>
          </p:nvPr>
        </p:nvSpPr>
        <p:spPr>
          <a:xfrm>
            <a:off x="468313" y="1344613"/>
            <a:ext cx="8359775" cy="4964112"/>
          </a:xfrm>
        </p:spPr>
        <p:txBody>
          <a:bodyPr/>
          <a:lstStyle/>
          <a:p>
            <a:pPr marL="0" indent="0" eaLnBrk="1" hangingPunct="1">
              <a:buFont typeface="Wingdings" panose="05000000000000000000" pitchFamily="2" charset="2"/>
              <a:buNone/>
            </a:pPr>
            <a:r>
              <a:rPr lang="zh-CN" altLang="en-US" smtClean="0"/>
              <a:t>（</a:t>
            </a:r>
            <a:r>
              <a:rPr lang="en-US" altLang="zh-CN" smtClean="0"/>
              <a:t>1</a:t>
            </a:r>
            <a:r>
              <a:rPr lang="zh-CN" altLang="en-US" smtClean="0"/>
              <a:t>）在</a:t>
            </a:r>
            <a:r>
              <a:rPr lang="en-US" altLang="zh-CN" smtClean="0"/>
              <a:t>f</a:t>
            </a:r>
            <a:r>
              <a:rPr lang="en-US" altLang="zh-CN" baseline="-25000" smtClean="0"/>
              <a:t>1</a:t>
            </a:r>
            <a:r>
              <a:rPr lang="zh-CN" altLang="en-US" smtClean="0"/>
              <a:t>中，因为</a:t>
            </a:r>
            <a:r>
              <a:rPr lang="en-US" altLang="zh-CN" smtClean="0"/>
              <a:t>A</a:t>
            </a:r>
            <a:r>
              <a:rPr lang="zh-CN" altLang="en-US" smtClean="0"/>
              <a:t>中每个元素都有唯一的象和它对应，</a:t>
            </a:r>
            <a:r>
              <a:rPr lang="zh-CN" altLang="en-US" smtClean="0">
                <a:solidFill>
                  <a:srgbClr val="FF0000"/>
                </a:solidFill>
              </a:rPr>
              <a:t>所以</a:t>
            </a:r>
            <a:r>
              <a:rPr lang="en-US" altLang="zh-CN" smtClean="0">
                <a:solidFill>
                  <a:srgbClr val="FF0000"/>
                </a:solidFill>
              </a:rPr>
              <a:t>f</a:t>
            </a:r>
            <a:r>
              <a:rPr lang="en-US" altLang="zh-CN" baseline="-25000" smtClean="0">
                <a:solidFill>
                  <a:srgbClr val="FF0000"/>
                </a:solidFill>
              </a:rPr>
              <a:t>1</a:t>
            </a:r>
            <a:r>
              <a:rPr lang="zh-CN" altLang="en-US" smtClean="0">
                <a:solidFill>
                  <a:srgbClr val="FF0000"/>
                </a:solidFill>
              </a:rPr>
              <a:t>是函数。</a:t>
            </a:r>
            <a:r>
              <a:rPr lang="zh-CN" altLang="en-US" smtClean="0"/>
              <a:t>其值域是</a:t>
            </a:r>
            <a:r>
              <a:rPr lang="en-US" altLang="zh-CN" smtClean="0"/>
              <a:t>A</a:t>
            </a:r>
            <a:r>
              <a:rPr lang="zh-CN" altLang="en-US" smtClean="0"/>
              <a:t>中每个元素的象的集合，即</a:t>
            </a:r>
            <a:r>
              <a:rPr lang="en-US" altLang="zh-CN" smtClean="0"/>
              <a:t>ranf</a:t>
            </a:r>
            <a:r>
              <a:rPr lang="en-US" altLang="zh-CN" baseline="-25000" smtClean="0"/>
              <a:t>1</a:t>
            </a:r>
            <a:r>
              <a:rPr lang="en-US" altLang="zh-CN" smtClean="0"/>
              <a:t>={a,c,d}</a:t>
            </a:r>
            <a:r>
              <a:rPr lang="zh-CN" altLang="en-US" smtClean="0"/>
              <a:t>；</a:t>
            </a:r>
          </a:p>
          <a:p>
            <a:pPr marL="0" indent="0" eaLnBrk="1" hangingPunct="1">
              <a:buFont typeface="Wingdings" panose="05000000000000000000" pitchFamily="2" charset="2"/>
              <a:buNone/>
            </a:pPr>
            <a:r>
              <a:rPr lang="zh-CN" altLang="en-US" smtClean="0"/>
              <a:t>（</a:t>
            </a:r>
            <a:r>
              <a:rPr lang="en-US" altLang="zh-CN" smtClean="0"/>
              <a:t>2</a:t>
            </a:r>
            <a:r>
              <a:rPr lang="zh-CN" altLang="en-US" smtClean="0"/>
              <a:t>）在</a:t>
            </a:r>
            <a:r>
              <a:rPr lang="en-US" altLang="zh-CN" smtClean="0"/>
              <a:t>f</a:t>
            </a:r>
            <a:r>
              <a:rPr lang="en-US" altLang="zh-CN" baseline="-25000" smtClean="0"/>
              <a:t>2</a:t>
            </a:r>
            <a:r>
              <a:rPr lang="zh-CN" altLang="en-US" smtClean="0"/>
              <a:t>中，因为元素</a:t>
            </a:r>
            <a:r>
              <a:rPr lang="en-US" altLang="zh-CN" smtClean="0"/>
              <a:t>2</a:t>
            </a:r>
            <a:r>
              <a:rPr lang="zh-CN" altLang="en-US" smtClean="0"/>
              <a:t>有两个不同的象</a:t>
            </a:r>
            <a:r>
              <a:rPr lang="en-US" altLang="zh-CN" smtClean="0"/>
              <a:t>a</a:t>
            </a:r>
            <a:r>
              <a:rPr lang="zh-CN" altLang="en-US" smtClean="0"/>
              <a:t>和</a:t>
            </a:r>
            <a:r>
              <a:rPr lang="en-US" altLang="zh-CN" smtClean="0"/>
              <a:t>d</a:t>
            </a:r>
            <a:r>
              <a:rPr lang="zh-CN" altLang="en-US" smtClean="0"/>
              <a:t>，与象的唯一性矛盾，</a:t>
            </a:r>
            <a:r>
              <a:rPr lang="zh-CN" altLang="en-US" smtClean="0">
                <a:solidFill>
                  <a:srgbClr val="0000CC"/>
                </a:solidFill>
              </a:rPr>
              <a:t>所以</a:t>
            </a:r>
            <a:r>
              <a:rPr lang="en-US" altLang="zh-CN" smtClean="0">
                <a:solidFill>
                  <a:srgbClr val="0000CC"/>
                </a:solidFill>
              </a:rPr>
              <a:t>f</a:t>
            </a:r>
            <a:r>
              <a:rPr lang="en-US" altLang="zh-CN" baseline="-25000" smtClean="0">
                <a:solidFill>
                  <a:srgbClr val="0000CC"/>
                </a:solidFill>
              </a:rPr>
              <a:t>2</a:t>
            </a:r>
            <a:r>
              <a:rPr lang="zh-CN" altLang="en-US" smtClean="0">
                <a:solidFill>
                  <a:srgbClr val="0000CC"/>
                </a:solidFill>
              </a:rPr>
              <a:t>不是函数；</a:t>
            </a:r>
          </a:p>
          <a:p>
            <a:pPr marL="0" indent="0" eaLnBrk="1" hangingPunct="1">
              <a:buFont typeface="Wingdings" panose="05000000000000000000" pitchFamily="2" charset="2"/>
              <a:buNone/>
            </a:pPr>
            <a:r>
              <a:rPr lang="zh-CN" altLang="en-US" smtClean="0"/>
              <a:t>（</a:t>
            </a:r>
            <a:r>
              <a:rPr lang="en-US" altLang="zh-CN" smtClean="0"/>
              <a:t>3</a:t>
            </a:r>
            <a:r>
              <a:rPr lang="zh-CN" altLang="en-US" smtClean="0"/>
              <a:t>）在</a:t>
            </a:r>
            <a:r>
              <a:rPr lang="en-US" altLang="zh-CN" smtClean="0"/>
              <a:t>f</a:t>
            </a:r>
            <a:r>
              <a:rPr lang="en-US" altLang="zh-CN" baseline="-25000" smtClean="0"/>
              <a:t>3</a:t>
            </a:r>
            <a:r>
              <a:rPr lang="zh-CN" altLang="en-US" smtClean="0"/>
              <a:t>中，因为</a:t>
            </a:r>
            <a:r>
              <a:rPr lang="en-US" altLang="zh-CN" smtClean="0"/>
              <a:t>A</a:t>
            </a:r>
            <a:r>
              <a:rPr lang="zh-CN" altLang="en-US" smtClean="0"/>
              <a:t>中每个元素都有唯一的象和它对应，</a:t>
            </a:r>
            <a:r>
              <a:rPr lang="zh-CN" altLang="en-US" smtClean="0">
                <a:solidFill>
                  <a:srgbClr val="FF0000"/>
                </a:solidFill>
              </a:rPr>
              <a:t>所以</a:t>
            </a:r>
            <a:r>
              <a:rPr lang="en-US" altLang="zh-CN" smtClean="0">
                <a:solidFill>
                  <a:srgbClr val="FF0000"/>
                </a:solidFill>
              </a:rPr>
              <a:t>f</a:t>
            </a:r>
            <a:r>
              <a:rPr lang="en-US" altLang="zh-CN" baseline="-25000" smtClean="0">
                <a:solidFill>
                  <a:srgbClr val="FF0000"/>
                </a:solidFill>
              </a:rPr>
              <a:t>3</a:t>
            </a:r>
            <a:r>
              <a:rPr lang="zh-CN" altLang="en-US" smtClean="0">
                <a:solidFill>
                  <a:srgbClr val="FF0000"/>
                </a:solidFill>
              </a:rPr>
              <a:t>是函数</a:t>
            </a:r>
            <a:r>
              <a:rPr lang="zh-CN" altLang="en-US" smtClean="0"/>
              <a:t>。其值域是</a:t>
            </a:r>
            <a:r>
              <a:rPr lang="en-US" altLang="zh-CN" smtClean="0"/>
              <a:t>A</a:t>
            </a:r>
            <a:r>
              <a:rPr lang="zh-CN" altLang="en-US" smtClean="0"/>
              <a:t>中每个元素的象的集合，即</a:t>
            </a:r>
            <a:r>
              <a:rPr lang="en-US" altLang="zh-CN" smtClean="0"/>
              <a:t>ranf</a:t>
            </a:r>
            <a:r>
              <a:rPr lang="en-US" altLang="zh-CN" baseline="-25000" smtClean="0">
                <a:solidFill>
                  <a:srgbClr val="FF0000"/>
                </a:solidFill>
              </a:rPr>
              <a:t>3</a:t>
            </a:r>
            <a:r>
              <a:rPr lang="en-US" altLang="zh-CN" smtClean="0"/>
              <a:t>={a,b,c,d}</a:t>
            </a:r>
            <a:r>
              <a:rPr lang="zh-CN" altLang="en-US" smtClean="0"/>
              <a:t>；</a:t>
            </a:r>
          </a:p>
          <a:p>
            <a:pPr marL="0" indent="0" eaLnBrk="1" hangingPunct="1">
              <a:buFont typeface="Wingdings" panose="05000000000000000000" pitchFamily="2" charset="2"/>
              <a:buNone/>
            </a:pPr>
            <a:r>
              <a:rPr lang="zh-CN" altLang="en-US" smtClean="0"/>
              <a:t>（</a:t>
            </a:r>
            <a:r>
              <a:rPr lang="en-US" altLang="zh-CN" smtClean="0"/>
              <a:t>4</a:t>
            </a:r>
            <a:r>
              <a:rPr lang="zh-CN" altLang="en-US" smtClean="0"/>
              <a:t>）在</a:t>
            </a:r>
            <a:r>
              <a:rPr lang="en-US" altLang="zh-CN" smtClean="0"/>
              <a:t>f</a:t>
            </a:r>
            <a:r>
              <a:rPr lang="en-US" altLang="zh-CN" baseline="-25000" smtClean="0"/>
              <a:t>4</a:t>
            </a:r>
            <a:r>
              <a:rPr lang="zh-CN" altLang="en-US" smtClean="0"/>
              <a:t>中，因为元素</a:t>
            </a:r>
            <a:r>
              <a:rPr lang="en-US" altLang="zh-CN" smtClean="0"/>
              <a:t>1</a:t>
            </a:r>
            <a:r>
              <a:rPr lang="zh-CN" altLang="en-US" smtClean="0"/>
              <a:t>没有象，</a:t>
            </a:r>
            <a:r>
              <a:rPr lang="zh-CN" altLang="en-US" smtClean="0">
                <a:solidFill>
                  <a:srgbClr val="0000CC"/>
                </a:solidFill>
              </a:rPr>
              <a:t>所以</a:t>
            </a:r>
            <a:r>
              <a:rPr lang="en-US" altLang="zh-CN" smtClean="0">
                <a:solidFill>
                  <a:srgbClr val="0000CC"/>
                </a:solidFill>
              </a:rPr>
              <a:t>f</a:t>
            </a:r>
            <a:r>
              <a:rPr lang="en-US" altLang="zh-CN" baseline="-25000" smtClean="0">
                <a:solidFill>
                  <a:srgbClr val="0000CC"/>
                </a:solidFill>
              </a:rPr>
              <a:t>4</a:t>
            </a:r>
            <a:r>
              <a:rPr lang="zh-CN" altLang="en-US" smtClean="0">
                <a:solidFill>
                  <a:srgbClr val="0000CC"/>
                </a:solidFill>
              </a:rPr>
              <a:t>不是函数。</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72547">
                                            <p:txEl>
                                              <p:pRg st="0" end="0"/>
                                            </p:txEl>
                                          </p:spTgt>
                                        </p:tgtEl>
                                        <p:attrNameLst>
                                          <p:attrName>style.visibility</p:attrName>
                                        </p:attrNameLst>
                                      </p:cBhvr>
                                      <p:to>
                                        <p:strVal val="visible"/>
                                      </p:to>
                                    </p:set>
                                    <p:anim calcmode="lin" valueType="num">
                                      <p:cBhvr additive="base">
                                        <p:cTn id="7" dur="500" fill="hold"/>
                                        <p:tgtEl>
                                          <p:spTgt spid="17725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725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72547">
                                            <p:txEl>
                                              <p:pRg st="1" end="1"/>
                                            </p:txEl>
                                          </p:spTgt>
                                        </p:tgtEl>
                                        <p:attrNameLst>
                                          <p:attrName>style.visibility</p:attrName>
                                        </p:attrNameLst>
                                      </p:cBhvr>
                                      <p:to>
                                        <p:strVal val="visible"/>
                                      </p:to>
                                    </p:set>
                                    <p:anim calcmode="lin" valueType="num">
                                      <p:cBhvr additive="base">
                                        <p:cTn id="13" dur="500" fill="hold"/>
                                        <p:tgtEl>
                                          <p:spTgt spid="17725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725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72547">
                                            <p:txEl>
                                              <p:pRg st="2" end="2"/>
                                            </p:txEl>
                                          </p:spTgt>
                                        </p:tgtEl>
                                        <p:attrNameLst>
                                          <p:attrName>style.visibility</p:attrName>
                                        </p:attrNameLst>
                                      </p:cBhvr>
                                      <p:to>
                                        <p:strVal val="visible"/>
                                      </p:to>
                                    </p:set>
                                    <p:anim calcmode="lin" valueType="num">
                                      <p:cBhvr additive="base">
                                        <p:cTn id="19" dur="500" fill="hold"/>
                                        <p:tgtEl>
                                          <p:spTgt spid="17725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725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72547">
                                            <p:txEl>
                                              <p:pRg st="3" end="3"/>
                                            </p:txEl>
                                          </p:spTgt>
                                        </p:tgtEl>
                                        <p:attrNameLst>
                                          <p:attrName>style.visibility</p:attrName>
                                        </p:attrNameLst>
                                      </p:cBhvr>
                                      <p:to>
                                        <p:strVal val="visible"/>
                                      </p:to>
                                    </p:set>
                                    <p:anim calcmode="lin" valueType="num">
                                      <p:cBhvr additive="base">
                                        <p:cTn id="25" dur="500" fill="hold"/>
                                        <p:tgtEl>
                                          <p:spTgt spid="177254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7254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254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61E0E2A3-4D8C-4DEB-86B9-45CDFEEA7DC5}" type="datetime1">
              <a:rPr lang="zh-CN" altLang="en-US" sz="2400" smtClean="0">
                <a:solidFill>
                  <a:srgbClr val="0000FF"/>
                </a:solidFill>
              </a:rPr>
              <a:pPr algn="l">
                <a:lnSpc>
                  <a:spcPct val="100000"/>
                </a:lnSpc>
                <a:spcBef>
                  <a:spcPct val="0"/>
                </a:spcBef>
                <a:buClrTx/>
                <a:buFontTx/>
                <a:buNone/>
              </a:pPr>
              <a:t>2019/5/8</a:t>
            </a:fld>
            <a:endParaRPr lang="en-US" altLang="zh-CN" sz="2400" smtClean="0">
              <a:solidFill>
                <a:srgbClr val="0000FF"/>
              </a:solidFill>
            </a:endParaRPr>
          </a:p>
        </p:txBody>
      </p:sp>
      <p:sp>
        <p:nvSpPr>
          <p:cNvPr id="13315" name="Rectangle 2"/>
          <p:cNvSpPr>
            <a:spLocks noGrp="1" noChangeArrowheads="1"/>
          </p:cNvSpPr>
          <p:nvPr>
            <p:ph type="title"/>
          </p:nvPr>
        </p:nvSpPr>
        <p:spPr/>
        <p:txBody>
          <a:bodyPr/>
          <a:lstStyle/>
          <a:p>
            <a:pPr eaLnBrk="1" hangingPunct="1"/>
            <a:r>
              <a:rPr lang="zh-CN" altLang="en-US" smtClean="0"/>
              <a:t>例</a:t>
            </a:r>
          </a:p>
        </p:txBody>
      </p:sp>
      <p:sp>
        <p:nvSpPr>
          <p:cNvPr id="1832963" name="Rectangle 3"/>
          <p:cNvSpPr>
            <a:spLocks noGrp="1" noChangeArrowheads="1"/>
          </p:cNvSpPr>
          <p:nvPr>
            <p:ph type="body" idx="1"/>
          </p:nvPr>
        </p:nvSpPr>
        <p:spPr>
          <a:xfrm>
            <a:off x="611188" y="1268413"/>
            <a:ext cx="8064500" cy="604837"/>
          </a:xfrm>
        </p:spPr>
        <p:txBody>
          <a:bodyPr/>
          <a:lstStyle/>
          <a:p>
            <a:pPr marL="0" indent="0" eaLnBrk="1" hangingPunct="1">
              <a:buFont typeface="Wingdings" panose="05000000000000000000" pitchFamily="2" charset="2"/>
              <a:buNone/>
            </a:pPr>
            <a:r>
              <a:rPr kumimoji="1" lang="zh-CN" altLang="en-US" smtClean="0">
                <a:solidFill>
                  <a:schemeClr val="tx1"/>
                </a:solidFill>
              </a:rPr>
              <a:t>判断下图所示的几个关系是否是函数</a:t>
            </a:r>
            <a:r>
              <a:rPr kumimoji="1" lang="zh-CN" altLang="en-US" smtClean="0">
                <a:solidFill>
                  <a:schemeClr val="accent2"/>
                </a:solidFill>
              </a:rPr>
              <a:t>：</a:t>
            </a:r>
          </a:p>
        </p:txBody>
      </p:sp>
      <p:grpSp>
        <p:nvGrpSpPr>
          <p:cNvPr id="2" name="Group 4"/>
          <p:cNvGrpSpPr>
            <a:grpSpLocks/>
          </p:cNvGrpSpPr>
          <p:nvPr/>
        </p:nvGrpSpPr>
        <p:grpSpPr bwMode="auto">
          <a:xfrm>
            <a:off x="450850" y="1806575"/>
            <a:ext cx="1096963" cy="3419475"/>
            <a:chOff x="672" y="1002"/>
            <a:chExt cx="691" cy="2154"/>
          </a:xfrm>
        </p:grpSpPr>
        <p:sp>
          <p:nvSpPr>
            <p:cNvPr id="13486" name="Line 5"/>
            <p:cNvSpPr>
              <a:spLocks noChangeShapeType="1"/>
            </p:cNvSpPr>
            <p:nvPr/>
          </p:nvSpPr>
          <p:spPr bwMode="auto">
            <a:xfrm>
              <a:off x="864" y="1632"/>
              <a:ext cx="276" cy="305"/>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487" name="Line 6"/>
            <p:cNvSpPr>
              <a:spLocks noChangeShapeType="1"/>
            </p:cNvSpPr>
            <p:nvPr/>
          </p:nvSpPr>
          <p:spPr bwMode="auto">
            <a:xfrm flipV="1">
              <a:off x="864" y="1632"/>
              <a:ext cx="276" cy="248"/>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488" name="Line 7"/>
            <p:cNvSpPr>
              <a:spLocks noChangeShapeType="1"/>
            </p:cNvSpPr>
            <p:nvPr/>
          </p:nvSpPr>
          <p:spPr bwMode="auto">
            <a:xfrm>
              <a:off x="864" y="2187"/>
              <a:ext cx="276" cy="144"/>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489" name="Line 8"/>
            <p:cNvSpPr>
              <a:spLocks noChangeShapeType="1"/>
            </p:cNvSpPr>
            <p:nvPr/>
          </p:nvSpPr>
          <p:spPr bwMode="auto">
            <a:xfrm>
              <a:off x="864" y="2496"/>
              <a:ext cx="276" cy="547"/>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490" name="Line 9"/>
            <p:cNvSpPr>
              <a:spLocks noChangeShapeType="1"/>
            </p:cNvSpPr>
            <p:nvPr/>
          </p:nvSpPr>
          <p:spPr bwMode="auto">
            <a:xfrm flipV="1">
              <a:off x="864" y="2722"/>
              <a:ext cx="276" cy="322"/>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491" name="Oval 10"/>
            <p:cNvSpPr>
              <a:spLocks noChangeArrowheads="1"/>
            </p:cNvSpPr>
            <p:nvPr/>
          </p:nvSpPr>
          <p:spPr bwMode="auto">
            <a:xfrm>
              <a:off x="807" y="156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492" name="Text Box 11"/>
            <p:cNvSpPr txBox="1">
              <a:spLocks noChangeArrowheads="1"/>
            </p:cNvSpPr>
            <p:nvPr/>
          </p:nvSpPr>
          <p:spPr bwMode="auto">
            <a:xfrm>
              <a:off x="768" y="1152"/>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A</a:t>
              </a:r>
            </a:p>
          </p:txBody>
        </p:sp>
        <p:sp>
          <p:nvSpPr>
            <p:cNvPr id="13493" name="Oval 12"/>
            <p:cNvSpPr>
              <a:spLocks noChangeArrowheads="1"/>
            </p:cNvSpPr>
            <p:nvPr/>
          </p:nvSpPr>
          <p:spPr bwMode="auto">
            <a:xfrm>
              <a:off x="807" y="1856"/>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494" name="Oval 13"/>
            <p:cNvSpPr>
              <a:spLocks noChangeArrowheads="1"/>
            </p:cNvSpPr>
            <p:nvPr/>
          </p:nvSpPr>
          <p:spPr bwMode="auto">
            <a:xfrm>
              <a:off x="807" y="2148"/>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495" name="Oval 14"/>
            <p:cNvSpPr>
              <a:spLocks noChangeArrowheads="1"/>
            </p:cNvSpPr>
            <p:nvPr/>
          </p:nvSpPr>
          <p:spPr bwMode="auto">
            <a:xfrm>
              <a:off x="807" y="2440"/>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496" name="Oval 15"/>
            <p:cNvSpPr>
              <a:spLocks noChangeArrowheads="1"/>
            </p:cNvSpPr>
            <p:nvPr/>
          </p:nvSpPr>
          <p:spPr bwMode="auto">
            <a:xfrm>
              <a:off x="807" y="2732"/>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497" name="Oval 16"/>
            <p:cNvSpPr>
              <a:spLocks noChangeArrowheads="1"/>
            </p:cNvSpPr>
            <p:nvPr/>
          </p:nvSpPr>
          <p:spPr bwMode="auto">
            <a:xfrm>
              <a:off x="807" y="302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498" name="Text Box 17"/>
            <p:cNvSpPr txBox="1">
              <a:spLocks noChangeArrowheads="1"/>
            </p:cNvSpPr>
            <p:nvPr/>
          </p:nvSpPr>
          <p:spPr bwMode="auto">
            <a:xfrm>
              <a:off x="672" y="1386"/>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1</a:t>
              </a:r>
            </a:p>
          </p:txBody>
        </p:sp>
        <p:sp>
          <p:nvSpPr>
            <p:cNvPr id="13499" name="Text Box 18"/>
            <p:cNvSpPr txBox="1">
              <a:spLocks noChangeArrowheads="1"/>
            </p:cNvSpPr>
            <p:nvPr/>
          </p:nvSpPr>
          <p:spPr bwMode="auto">
            <a:xfrm>
              <a:off x="672" y="1684"/>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2</a:t>
              </a:r>
            </a:p>
          </p:txBody>
        </p:sp>
        <p:sp>
          <p:nvSpPr>
            <p:cNvPr id="13500" name="Text Box 19"/>
            <p:cNvSpPr txBox="1">
              <a:spLocks noChangeArrowheads="1"/>
            </p:cNvSpPr>
            <p:nvPr/>
          </p:nvSpPr>
          <p:spPr bwMode="auto">
            <a:xfrm>
              <a:off x="672" y="1983"/>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3</a:t>
              </a:r>
            </a:p>
          </p:txBody>
        </p:sp>
        <p:sp>
          <p:nvSpPr>
            <p:cNvPr id="13501" name="Text Box 20"/>
            <p:cNvSpPr txBox="1">
              <a:spLocks noChangeArrowheads="1"/>
            </p:cNvSpPr>
            <p:nvPr/>
          </p:nvSpPr>
          <p:spPr bwMode="auto">
            <a:xfrm>
              <a:off x="672" y="2282"/>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4</a:t>
              </a:r>
            </a:p>
          </p:txBody>
        </p:sp>
        <p:sp>
          <p:nvSpPr>
            <p:cNvPr id="13502" name="Text Box 21"/>
            <p:cNvSpPr txBox="1">
              <a:spLocks noChangeArrowheads="1"/>
            </p:cNvSpPr>
            <p:nvPr/>
          </p:nvSpPr>
          <p:spPr bwMode="auto">
            <a:xfrm>
              <a:off x="672" y="2581"/>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5</a:t>
              </a:r>
            </a:p>
          </p:txBody>
        </p:sp>
        <p:sp>
          <p:nvSpPr>
            <p:cNvPr id="13503" name="Text Box 22"/>
            <p:cNvSpPr txBox="1">
              <a:spLocks noChangeArrowheads="1"/>
            </p:cNvSpPr>
            <p:nvPr/>
          </p:nvSpPr>
          <p:spPr bwMode="auto">
            <a:xfrm>
              <a:off x="672" y="2880"/>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6</a:t>
              </a:r>
            </a:p>
          </p:txBody>
        </p:sp>
        <p:sp>
          <p:nvSpPr>
            <p:cNvPr id="13504" name="Oval 23"/>
            <p:cNvSpPr>
              <a:spLocks noChangeArrowheads="1"/>
            </p:cNvSpPr>
            <p:nvPr/>
          </p:nvSpPr>
          <p:spPr bwMode="auto">
            <a:xfrm>
              <a:off x="1134" y="156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505" name="Oval 24"/>
            <p:cNvSpPr>
              <a:spLocks noChangeArrowheads="1"/>
            </p:cNvSpPr>
            <p:nvPr/>
          </p:nvSpPr>
          <p:spPr bwMode="auto">
            <a:xfrm>
              <a:off x="1134" y="1929"/>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506" name="Oval 25"/>
            <p:cNvSpPr>
              <a:spLocks noChangeArrowheads="1"/>
            </p:cNvSpPr>
            <p:nvPr/>
          </p:nvSpPr>
          <p:spPr bwMode="auto">
            <a:xfrm>
              <a:off x="1134" y="229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507" name="Oval 26"/>
            <p:cNvSpPr>
              <a:spLocks noChangeArrowheads="1"/>
            </p:cNvSpPr>
            <p:nvPr/>
          </p:nvSpPr>
          <p:spPr bwMode="auto">
            <a:xfrm>
              <a:off x="1134" y="2659"/>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508" name="Oval 27"/>
            <p:cNvSpPr>
              <a:spLocks noChangeArrowheads="1"/>
            </p:cNvSpPr>
            <p:nvPr/>
          </p:nvSpPr>
          <p:spPr bwMode="auto">
            <a:xfrm>
              <a:off x="1134" y="302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509" name="Text Box 28"/>
            <p:cNvSpPr txBox="1">
              <a:spLocks noChangeArrowheads="1"/>
            </p:cNvSpPr>
            <p:nvPr/>
          </p:nvSpPr>
          <p:spPr bwMode="auto">
            <a:xfrm>
              <a:off x="1227" y="1386"/>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a</a:t>
              </a:r>
            </a:p>
          </p:txBody>
        </p:sp>
        <p:sp>
          <p:nvSpPr>
            <p:cNvPr id="13510" name="Text Box 29"/>
            <p:cNvSpPr txBox="1">
              <a:spLocks noChangeArrowheads="1"/>
            </p:cNvSpPr>
            <p:nvPr/>
          </p:nvSpPr>
          <p:spPr bwMode="auto">
            <a:xfrm>
              <a:off x="1227" y="1759"/>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b</a:t>
              </a:r>
            </a:p>
          </p:txBody>
        </p:sp>
        <p:sp>
          <p:nvSpPr>
            <p:cNvPr id="13511" name="Text Box 30"/>
            <p:cNvSpPr txBox="1">
              <a:spLocks noChangeArrowheads="1"/>
            </p:cNvSpPr>
            <p:nvPr/>
          </p:nvSpPr>
          <p:spPr bwMode="auto">
            <a:xfrm>
              <a:off x="1227" y="2133"/>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c</a:t>
              </a:r>
            </a:p>
          </p:txBody>
        </p:sp>
        <p:sp>
          <p:nvSpPr>
            <p:cNvPr id="13512" name="Text Box 31"/>
            <p:cNvSpPr txBox="1">
              <a:spLocks noChangeArrowheads="1"/>
            </p:cNvSpPr>
            <p:nvPr/>
          </p:nvSpPr>
          <p:spPr bwMode="auto">
            <a:xfrm>
              <a:off x="1227" y="2506"/>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d</a:t>
              </a:r>
            </a:p>
          </p:txBody>
        </p:sp>
        <p:sp>
          <p:nvSpPr>
            <p:cNvPr id="13513" name="Text Box 32"/>
            <p:cNvSpPr txBox="1">
              <a:spLocks noChangeArrowheads="1"/>
            </p:cNvSpPr>
            <p:nvPr/>
          </p:nvSpPr>
          <p:spPr bwMode="auto">
            <a:xfrm>
              <a:off x="1227" y="2880"/>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e</a:t>
              </a:r>
            </a:p>
          </p:txBody>
        </p:sp>
        <p:sp>
          <p:nvSpPr>
            <p:cNvPr id="13514" name="Text Box 33"/>
            <p:cNvSpPr txBox="1">
              <a:spLocks noChangeArrowheads="1"/>
            </p:cNvSpPr>
            <p:nvPr/>
          </p:nvSpPr>
          <p:spPr bwMode="auto">
            <a:xfrm>
              <a:off x="1160" y="1152"/>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B</a:t>
              </a:r>
            </a:p>
          </p:txBody>
        </p:sp>
        <p:sp>
          <p:nvSpPr>
            <p:cNvPr id="13515" name="Text Box 34"/>
            <p:cNvSpPr txBox="1">
              <a:spLocks noChangeArrowheads="1"/>
            </p:cNvSpPr>
            <p:nvPr/>
          </p:nvSpPr>
          <p:spPr bwMode="auto">
            <a:xfrm>
              <a:off x="912" y="1002"/>
              <a:ext cx="184"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f</a:t>
              </a:r>
              <a:r>
                <a:rPr kumimoji="1" lang="en-US" altLang="zh-CN" sz="2400" baseline="-25000">
                  <a:solidFill>
                    <a:schemeClr val="tx1"/>
                  </a:solidFill>
                  <a:sym typeface="Symbol" panose="05050102010706020507" pitchFamily="18" charset="2"/>
                </a:rPr>
                <a:t>1</a:t>
              </a:r>
            </a:p>
          </p:txBody>
        </p:sp>
        <p:sp>
          <p:nvSpPr>
            <p:cNvPr id="13516" name="Line 35"/>
            <p:cNvSpPr>
              <a:spLocks noChangeShapeType="1"/>
            </p:cNvSpPr>
            <p:nvPr/>
          </p:nvSpPr>
          <p:spPr bwMode="auto">
            <a:xfrm>
              <a:off x="872" y="1341"/>
              <a:ext cx="276" cy="0"/>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3" name="Group 36"/>
          <p:cNvGrpSpPr>
            <a:grpSpLocks/>
          </p:cNvGrpSpPr>
          <p:nvPr/>
        </p:nvGrpSpPr>
        <p:grpSpPr bwMode="auto">
          <a:xfrm>
            <a:off x="4824413" y="1806575"/>
            <a:ext cx="1096962" cy="3419475"/>
            <a:chOff x="3235" y="1002"/>
            <a:chExt cx="691" cy="2154"/>
          </a:xfrm>
        </p:grpSpPr>
        <p:sp>
          <p:nvSpPr>
            <p:cNvPr id="13455" name="Line 37"/>
            <p:cNvSpPr>
              <a:spLocks noChangeShapeType="1"/>
            </p:cNvSpPr>
            <p:nvPr/>
          </p:nvSpPr>
          <p:spPr bwMode="auto">
            <a:xfrm>
              <a:off x="3427" y="1596"/>
              <a:ext cx="276" cy="0"/>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456" name="Line 38"/>
            <p:cNvSpPr>
              <a:spLocks noChangeShapeType="1"/>
            </p:cNvSpPr>
            <p:nvPr/>
          </p:nvSpPr>
          <p:spPr bwMode="auto">
            <a:xfrm>
              <a:off x="3427" y="1988"/>
              <a:ext cx="283" cy="469"/>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457" name="Line 39"/>
            <p:cNvSpPr>
              <a:spLocks noChangeShapeType="1"/>
            </p:cNvSpPr>
            <p:nvPr/>
          </p:nvSpPr>
          <p:spPr bwMode="auto">
            <a:xfrm flipV="1">
              <a:off x="3429" y="2199"/>
              <a:ext cx="272" cy="478"/>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458" name="Line 40"/>
            <p:cNvSpPr>
              <a:spLocks noChangeShapeType="1"/>
            </p:cNvSpPr>
            <p:nvPr/>
          </p:nvSpPr>
          <p:spPr bwMode="auto">
            <a:xfrm>
              <a:off x="3427" y="2352"/>
              <a:ext cx="276" cy="703"/>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459" name="Line 41"/>
            <p:cNvSpPr>
              <a:spLocks noChangeShapeType="1"/>
            </p:cNvSpPr>
            <p:nvPr/>
          </p:nvSpPr>
          <p:spPr bwMode="auto">
            <a:xfrm flipV="1">
              <a:off x="3427" y="2776"/>
              <a:ext cx="276" cy="277"/>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460" name="Oval 42"/>
            <p:cNvSpPr>
              <a:spLocks noChangeArrowheads="1"/>
            </p:cNvSpPr>
            <p:nvPr/>
          </p:nvSpPr>
          <p:spPr bwMode="auto">
            <a:xfrm>
              <a:off x="3370" y="156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461" name="Text Box 43"/>
            <p:cNvSpPr txBox="1">
              <a:spLocks noChangeArrowheads="1"/>
            </p:cNvSpPr>
            <p:nvPr/>
          </p:nvSpPr>
          <p:spPr bwMode="auto">
            <a:xfrm>
              <a:off x="3331" y="1152"/>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A</a:t>
              </a:r>
            </a:p>
          </p:txBody>
        </p:sp>
        <p:sp>
          <p:nvSpPr>
            <p:cNvPr id="13462" name="Oval 44"/>
            <p:cNvSpPr>
              <a:spLocks noChangeArrowheads="1"/>
            </p:cNvSpPr>
            <p:nvPr/>
          </p:nvSpPr>
          <p:spPr bwMode="auto">
            <a:xfrm>
              <a:off x="3370" y="1929"/>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463" name="Oval 45"/>
            <p:cNvSpPr>
              <a:spLocks noChangeArrowheads="1"/>
            </p:cNvSpPr>
            <p:nvPr/>
          </p:nvSpPr>
          <p:spPr bwMode="auto">
            <a:xfrm>
              <a:off x="3370" y="229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464" name="Oval 46"/>
            <p:cNvSpPr>
              <a:spLocks noChangeArrowheads="1"/>
            </p:cNvSpPr>
            <p:nvPr/>
          </p:nvSpPr>
          <p:spPr bwMode="auto">
            <a:xfrm>
              <a:off x="3370" y="2659"/>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465" name="Oval 47"/>
            <p:cNvSpPr>
              <a:spLocks noChangeArrowheads="1"/>
            </p:cNvSpPr>
            <p:nvPr/>
          </p:nvSpPr>
          <p:spPr bwMode="auto">
            <a:xfrm>
              <a:off x="3697" y="2732"/>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466" name="Oval 48"/>
            <p:cNvSpPr>
              <a:spLocks noChangeArrowheads="1"/>
            </p:cNvSpPr>
            <p:nvPr/>
          </p:nvSpPr>
          <p:spPr bwMode="auto">
            <a:xfrm>
              <a:off x="3370" y="302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467" name="Text Box 49"/>
            <p:cNvSpPr txBox="1">
              <a:spLocks noChangeArrowheads="1"/>
            </p:cNvSpPr>
            <p:nvPr/>
          </p:nvSpPr>
          <p:spPr bwMode="auto">
            <a:xfrm>
              <a:off x="3235" y="1386"/>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1</a:t>
              </a:r>
            </a:p>
          </p:txBody>
        </p:sp>
        <p:sp>
          <p:nvSpPr>
            <p:cNvPr id="13468" name="Text Box 50"/>
            <p:cNvSpPr txBox="1">
              <a:spLocks noChangeArrowheads="1"/>
            </p:cNvSpPr>
            <p:nvPr/>
          </p:nvSpPr>
          <p:spPr bwMode="auto">
            <a:xfrm>
              <a:off x="3235" y="1759"/>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2</a:t>
              </a:r>
            </a:p>
          </p:txBody>
        </p:sp>
        <p:sp>
          <p:nvSpPr>
            <p:cNvPr id="13469" name="Text Box 51"/>
            <p:cNvSpPr txBox="1">
              <a:spLocks noChangeArrowheads="1"/>
            </p:cNvSpPr>
            <p:nvPr/>
          </p:nvSpPr>
          <p:spPr bwMode="auto">
            <a:xfrm>
              <a:off x="3235" y="2133"/>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3</a:t>
              </a:r>
            </a:p>
          </p:txBody>
        </p:sp>
        <p:sp>
          <p:nvSpPr>
            <p:cNvPr id="13470" name="Text Box 52"/>
            <p:cNvSpPr txBox="1">
              <a:spLocks noChangeArrowheads="1"/>
            </p:cNvSpPr>
            <p:nvPr/>
          </p:nvSpPr>
          <p:spPr bwMode="auto">
            <a:xfrm>
              <a:off x="3235" y="2506"/>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4</a:t>
              </a:r>
            </a:p>
          </p:txBody>
        </p:sp>
        <p:sp>
          <p:nvSpPr>
            <p:cNvPr id="13471" name="Text Box 53"/>
            <p:cNvSpPr txBox="1">
              <a:spLocks noChangeArrowheads="1"/>
            </p:cNvSpPr>
            <p:nvPr/>
          </p:nvSpPr>
          <p:spPr bwMode="auto">
            <a:xfrm>
              <a:off x="3235" y="2880"/>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5</a:t>
              </a:r>
            </a:p>
          </p:txBody>
        </p:sp>
        <p:sp>
          <p:nvSpPr>
            <p:cNvPr id="13472" name="Text Box 54"/>
            <p:cNvSpPr txBox="1">
              <a:spLocks noChangeArrowheads="1"/>
            </p:cNvSpPr>
            <p:nvPr/>
          </p:nvSpPr>
          <p:spPr bwMode="auto">
            <a:xfrm>
              <a:off x="3790" y="2581"/>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e</a:t>
              </a:r>
            </a:p>
          </p:txBody>
        </p:sp>
        <p:sp>
          <p:nvSpPr>
            <p:cNvPr id="13473" name="Oval 55"/>
            <p:cNvSpPr>
              <a:spLocks noChangeArrowheads="1"/>
            </p:cNvSpPr>
            <p:nvPr/>
          </p:nvSpPr>
          <p:spPr bwMode="auto">
            <a:xfrm>
              <a:off x="3697" y="156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474" name="Oval 56"/>
            <p:cNvSpPr>
              <a:spLocks noChangeArrowheads="1"/>
            </p:cNvSpPr>
            <p:nvPr/>
          </p:nvSpPr>
          <p:spPr bwMode="auto">
            <a:xfrm>
              <a:off x="3697" y="1856"/>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475" name="Oval 57"/>
            <p:cNvSpPr>
              <a:spLocks noChangeArrowheads="1"/>
            </p:cNvSpPr>
            <p:nvPr/>
          </p:nvSpPr>
          <p:spPr bwMode="auto">
            <a:xfrm>
              <a:off x="3697" y="2148"/>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476" name="Oval 58"/>
            <p:cNvSpPr>
              <a:spLocks noChangeArrowheads="1"/>
            </p:cNvSpPr>
            <p:nvPr/>
          </p:nvSpPr>
          <p:spPr bwMode="auto">
            <a:xfrm>
              <a:off x="3697" y="2440"/>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477" name="Oval 59"/>
            <p:cNvSpPr>
              <a:spLocks noChangeArrowheads="1"/>
            </p:cNvSpPr>
            <p:nvPr/>
          </p:nvSpPr>
          <p:spPr bwMode="auto">
            <a:xfrm>
              <a:off x="3697" y="302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478" name="Text Box 60"/>
            <p:cNvSpPr txBox="1">
              <a:spLocks noChangeArrowheads="1"/>
            </p:cNvSpPr>
            <p:nvPr/>
          </p:nvSpPr>
          <p:spPr bwMode="auto">
            <a:xfrm>
              <a:off x="3790" y="1386"/>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a</a:t>
              </a:r>
            </a:p>
          </p:txBody>
        </p:sp>
        <p:sp>
          <p:nvSpPr>
            <p:cNvPr id="13479" name="Text Box 61"/>
            <p:cNvSpPr txBox="1">
              <a:spLocks noChangeArrowheads="1"/>
            </p:cNvSpPr>
            <p:nvPr/>
          </p:nvSpPr>
          <p:spPr bwMode="auto">
            <a:xfrm>
              <a:off x="3790" y="1684"/>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b</a:t>
              </a:r>
            </a:p>
          </p:txBody>
        </p:sp>
        <p:sp>
          <p:nvSpPr>
            <p:cNvPr id="13480" name="Text Box 62"/>
            <p:cNvSpPr txBox="1">
              <a:spLocks noChangeArrowheads="1"/>
            </p:cNvSpPr>
            <p:nvPr/>
          </p:nvSpPr>
          <p:spPr bwMode="auto">
            <a:xfrm>
              <a:off x="3790" y="1983"/>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c</a:t>
              </a:r>
            </a:p>
          </p:txBody>
        </p:sp>
        <p:sp>
          <p:nvSpPr>
            <p:cNvPr id="13481" name="Text Box 63"/>
            <p:cNvSpPr txBox="1">
              <a:spLocks noChangeArrowheads="1"/>
            </p:cNvSpPr>
            <p:nvPr/>
          </p:nvSpPr>
          <p:spPr bwMode="auto">
            <a:xfrm>
              <a:off x="3790" y="2282"/>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d</a:t>
              </a:r>
            </a:p>
          </p:txBody>
        </p:sp>
        <p:sp>
          <p:nvSpPr>
            <p:cNvPr id="13482" name="Text Box 64"/>
            <p:cNvSpPr txBox="1">
              <a:spLocks noChangeArrowheads="1"/>
            </p:cNvSpPr>
            <p:nvPr/>
          </p:nvSpPr>
          <p:spPr bwMode="auto">
            <a:xfrm>
              <a:off x="3790" y="2880"/>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f</a:t>
              </a:r>
            </a:p>
          </p:txBody>
        </p:sp>
        <p:sp>
          <p:nvSpPr>
            <p:cNvPr id="13483" name="Text Box 65"/>
            <p:cNvSpPr txBox="1">
              <a:spLocks noChangeArrowheads="1"/>
            </p:cNvSpPr>
            <p:nvPr/>
          </p:nvSpPr>
          <p:spPr bwMode="auto">
            <a:xfrm>
              <a:off x="3723" y="1152"/>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B</a:t>
              </a:r>
            </a:p>
          </p:txBody>
        </p:sp>
        <p:sp>
          <p:nvSpPr>
            <p:cNvPr id="13484" name="Text Box 66"/>
            <p:cNvSpPr txBox="1">
              <a:spLocks noChangeArrowheads="1"/>
            </p:cNvSpPr>
            <p:nvPr/>
          </p:nvSpPr>
          <p:spPr bwMode="auto">
            <a:xfrm>
              <a:off x="3475" y="1002"/>
              <a:ext cx="184"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f</a:t>
              </a:r>
              <a:r>
                <a:rPr kumimoji="1" lang="en-US" altLang="zh-CN" sz="2400" baseline="-25000">
                  <a:solidFill>
                    <a:schemeClr val="tx1"/>
                  </a:solidFill>
                  <a:sym typeface="Symbol" panose="05050102010706020507" pitchFamily="18" charset="2"/>
                </a:rPr>
                <a:t>4</a:t>
              </a:r>
            </a:p>
          </p:txBody>
        </p:sp>
        <p:sp>
          <p:nvSpPr>
            <p:cNvPr id="13485" name="Line 67"/>
            <p:cNvSpPr>
              <a:spLocks noChangeShapeType="1"/>
            </p:cNvSpPr>
            <p:nvPr/>
          </p:nvSpPr>
          <p:spPr bwMode="auto">
            <a:xfrm>
              <a:off x="3435" y="1341"/>
              <a:ext cx="276" cy="0"/>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4" name="Group 68"/>
          <p:cNvGrpSpPr>
            <a:grpSpLocks/>
          </p:cNvGrpSpPr>
          <p:nvPr/>
        </p:nvGrpSpPr>
        <p:grpSpPr bwMode="auto">
          <a:xfrm>
            <a:off x="7740650" y="1806575"/>
            <a:ext cx="1096963" cy="3419475"/>
            <a:chOff x="4944" y="1002"/>
            <a:chExt cx="691" cy="2154"/>
          </a:xfrm>
        </p:grpSpPr>
        <p:sp>
          <p:nvSpPr>
            <p:cNvPr id="13426" name="Line 69"/>
            <p:cNvSpPr>
              <a:spLocks noChangeShapeType="1"/>
            </p:cNvSpPr>
            <p:nvPr/>
          </p:nvSpPr>
          <p:spPr bwMode="auto">
            <a:xfrm>
              <a:off x="5136" y="1632"/>
              <a:ext cx="276" cy="1070"/>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427" name="Line 70"/>
            <p:cNvSpPr>
              <a:spLocks noChangeShapeType="1"/>
            </p:cNvSpPr>
            <p:nvPr/>
          </p:nvSpPr>
          <p:spPr bwMode="auto">
            <a:xfrm flipV="1">
              <a:off x="5136" y="1632"/>
              <a:ext cx="276" cy="297"/>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428" name="Line 71"/>
            <p:cNvSpPr>
              <a:spLocks noChangeShapeType="1"/>
            </p:cNvSpPr>
            <p:nvPr/>
          </p:nvSpPr>
          <p:spPr bwMode="auto">
            <a:xfrm flipV="1">
              <a:off x="5136" y="1968"/>
              <a:ext cx="281" cy="698"/>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429" name="Line 72"/>
            <p:cNvSpPr>
              <a:spLocks noChangeShapeType="1"/>
            </p:cNvSpPr>
            <p:nvPr/>
          </p:nvSpPr>
          <p:spPr bwMode="auto">
            <a:xfrm>
              <a:off x="5136" y="2343"/>
              <a:ext cx="276" cy="712"/>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430" name="Line 73"/>
            <p:cNvSpPr>
              <a:spLocks noChangeShapeType="1"/>
            </p:cNvSpPr>
            <p:nvPr/>
          </p:nvSpPr>
          <p:spPr bwMode="auto">
            <a:xfrm flipV="1">
              <a:off x="5136" y="2352"/>
              <a:ext cx="276" cy="676"/>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431" name="Oval 74"/>
            <p:cNvSpPr>
              <a:spLocks noChangeArrowheads="1"/>
            </p:cNvSpPr>
            <p:nvPr/>
          </p:nvSpPr>
          <p:spPr bwMode="auto">
            <a:xfrm>
              <a:off x="5079" y="156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432" name="Text Box 75"/>
            <p:cNvSpPr txBox="1">
              <a:spLocks noChangeArrowheads="1"/>
            </p:cNvSpPr>
            <p:nvPr/>
          </p:nvSpPr>
          <p:spPr bwMode="auto">
            <a:xfrm>
              <a:off x="5040" y="1152"/>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A</a:t>
              </a:r>
            </a:p>
          </p:txBody>
        </p:sp>
        <p:sp>
          <p:nvSpPr>
            <p:cNvPr id="13433" name="Oval 76"/>
            <p:cNvSpPr>
              <a:spLocks noChangeArrowheads="1"/>
            </p:cNvSpPr>
            <p:nvPr/>
          </p:nvSpPr>
          <p:spPr bwMode="auto">
            <a:xfrm>
              <a:off x="5079" y="1929"/>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434" name="Oval 77"/>
            <p:cNvSpPr>
              <a:spLocks noChangeArrowheads="1"/>
            </p:cNvSpPr>
            <p:nvPr/>
          </p:nvSpPr>
          <p:spPr bwMode="auto">
            <a:xfrm>
              <a:off x="5079" y="229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435" name="Oval 78"/>
            <p:cNvSpPr>
              <a:spLocks noChangeArrowheads="1"/>
            </p:cNvSpPr>
            <p:nvPr/>
          </p:nvSpPr>
          <p:spPr bwMode="auto">
            <a:xfrm>
              <a:off x="5079" y="2659"/>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436" name="Oval 79"/>
            <p:cNvSpPr>
              <a:spLocks noChangeArrowheads="1"/>
            </p:cNvSpPr>
            <p:nvPr/>
          </p:nvSpPr>
          <p:spPr bwMode="auto">
            <a:xfrm>
              <a:off x="5079" y="302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437" name="Text Box 80"/>
            <p:cNvSpPr txBox="1">
              <a:spLocks noChangeArrowheads="1"/>
            </p:cNvSpPr>
            <p:nvPr/>
          </p:nvSpPr>
          <p:spPr bwMode="auto">
            <a:xfrm>
              <a:off x="4944" y="1386"/>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1</a:t>
              </a:r>
            </a:p>
          </p:txBody>
        </p:sp>
        <p:sp>
          <p:nvSpPr>
            <p:cNvPr id="13438" name="Text Box 81"/>
            <p:cNvSpPr txBox="1">
              <a:spLocks noChangeArrowheads="1"/>
            </p:cNvSpPr>
            <p:nvPr/>
          </p:nvSpPr>
          <p:spPr bwMode="auto">
            <a:xfrm>
              <a:off x="4944" y="1759"/>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2</a:t>
              </a:r>
            </a:p>
          </p:txBody>
        </p:sp>
        <p:sp>
          <p:nvSpPr>
            <p:cNvPr id="13439" name="Text Box 82"/>
            <p:cNvSpPr txBox="1">
              <a:spLocks noChangeArrowheads="1"/>
            </p:cNvSpPr>
            <p:nvPr/>
          </p:nvSpPr>
          <p:spPr bwMode="auto">
            <a:xfrm>
              <a:off x="4944" y="2133"/>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3</a:t>
              </a:r>
            </a:p>
          </p:txBody>
        </p:sp>
        <p:sp>
          <p:nvSpPr>
            <p:cNvPr id="13440" name="Text Box 83"/>
            <p:cNvSpPr txBox="1">
              <a:spLocks noChangeArrowheads="1"/>
            </p:cNvSpPr>
            <p:nvPr/>
          </p:nvSpPr>
          <p:spPr bwMode="auto">
            <a:xfrm>
              <a:off x="4944" y="2506"/>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4</a:t>
              </a:r>
            </a:p>
          </p:txBody>
        </p:sp>
        <p:sp>
          <p:nvSpPr>
            <p:cNvPr id="13441" name="Text Box 84"/>
            <p:cNvSpPr txBox="1">
              <a:spLocks noChangeArrowheads="1"/>
            </p:cNvSpPr>
            <p:nvPr/>
          </p:nvSpPr>
          <p:spPr bwMode="auto">
            <a:xfrm>
              <a:off x="4944" y="2880"/>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5</a:t>
              </a:r>
            </a:p>
          </p:txBody>
        </p:sp>
        <p:sp>
          <p:nvSpPr>
            <p:cNvPr id="13442" name="Oval 85"/>
            <p:cNvSpPr>
              <a:spLocks noChangeArrowheads="1"/>
            </p:cNvSpPr>
            <p:nvPr/>
          </p:nvSpPr>
          <p:spPr bwMode="auto">
            <a:xfrm>
              <a:off x="5406" y="156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443" name="Oval 86"/>
            <p:cNvSpPr>
              <a:spLocks noChangeArrowheads="1"/>
            </p:cNvSpPr>
            <p:nvPr/>
          </p:nvSpPr>
          <p:spPr bwMode="auto">
            <a:xfrm>
              <a:off x="5406" y="1929"/>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444" name="Oval 87"/>
            <p:cNvSpPr>
              <a:spLocks noChangeArrowheads="1"/>
            </p:cNvSpPr>
            <p:nvPr/>
          </p:nvSpPr>
          <p:spPr bwMode="auto">
            <a:xfrm>
              <a:off x="5406" y="229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445" name="Oval 88"/>
            <p:cNvSpPr>
              <a:spLocks noChangeArrowheads="1"/>
            </p:cNvSpPr>
            <p:nvPr/>
          </p:nvSpPr>
          <p:spPr bwMode="auto">
            <a:xfrm>
              <a:off x="5406" y="2659"/>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446" name="Oval 89"/>
            <p:cNvSpPr>
              <a:spLocks noChangeArrowheads="1"/>
            </p:cNvSpPr>
            <p:nvPr/>
          </p:nvSpPr>
          <p:spPr bwMode="auto">
            <a:xfrm>
              <a:off x="5406" y="302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447" name="Text Box 90"/>
            <p:cNvSpPr txBox="1">
              <a:spLocks noChangeArrowheads="1"/>
            </p:cNvSpPr>
            <p:nvPr/>
          </p:nvSpPr>
          <p:spPr bwMode="auto">
            <a:xfrm>
              <a:off x="5499" y="1386"/>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a</a:t>
              </a:r>
            </a:p>
          </p:txBody>
        </p:sp>
        <p:sp>
          <p:nvSpPr>
            <p:cNvPr id="13448" name="Text Box 91"/>
            <p:cNvSpPr txBox="1">
              <a:spLocks noChangeArrowheads="1"/>
            </p:cNvSpPr>
            <p:nvPr/>
          </p:nvSpPr>
          <p:spPr bwMode="auto">
            <a:xfrm>
              <a:off x="5499" y="1759"/>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b</a:t>
              </a:r>
            </a:p>
          </p:txBody>
        </p:sp>
        <p:sp>
          <p:nvSpPr>
            <p:cNvPr id="13449" name="Text Box 92"/>
            <p:cNvSpPr txBox="1">
              <a:spLocks noChangeArrowheads="1"/>
            </p:cNvSpPr>
            <p:nvPr/>
          </p:nvSpPr>
          <p:spPr bwMode="auto">
            <a:xfrm>
              <a:off x="5499" y="2133"/>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c</a:t>
              </a:r>
            </a:p>
          </p:txBody>
        </p:sp>
        <p:sp>
          <p:nvSpPr>
            <p:cNvPr id="13450" name="Text Box 93"/>
            <p:cNvSpPr txBox="1">
              <a:spLocks noChangeArrowheads="1"/>
            </p:cNvSpPr>
            <p:nvPr/>
          </p:nvSpPr>
          <p:spPr bwMode="auto">
            <a:xfrm>
              <a:off x="5499" y="2506"/>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d</a:t>
              </a:r>
            </a:p>
          </p:txBody>
        </p:sp>
        <p:sp>
          <p:nvSpPr>
            <p:cNvPr id="13451" name="Text Box 94"/>
            <p:cNvSpPr txBox="1">
              <a:spLocks noChangeArrowheads="1"/>
            </p:cNvSpPr>
            <p:nvPr/>
          </p:nvSpPr>
          <p:spPr bwMode="auto">
            <a:xfrm>
              <a:off x="5499" y="2880"/>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e</a:t>
              </a:r>
            </a:p>
          </p:txBody>
        </p:sp>
        <p:sp>
          <p:nvSpPr>
            <p:cNvPr id="13452" name="Text Box 95"/>
            <p:cNvSpPr txBox="1">
              <a:spLocks noChangeArrowheads="1"/>
            </p:cNvSpPr>
            <p:nvPr/>
          </p:nvSpPr>
          <p:spPr bwMode="auto">
            <a:xfrm>
              <a:off x="5432" y="1152"/>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B</a:t>
              </a:r>
            </a:p>
          </p:txBody>
        </p:sp>
        <p:sp>
          <p:nvSpPr>
            <p:cNvPr id="13453" name="Text Box 96"/>
            <p:cNvSpPr txBox="1">
              <a:spLocks noChangeArrowheads="1"/>
            </p:cNvSpPr>
            <p:nvPr/>
          </p:nvSpPr>
          <p:spPr bwMode="auto">
            <a:xfrm>
              <a:off x="5184" y="1002"/>
              <a:ext cx="184"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f</a:t>
              </a:r>
              <a:r>
                <a:rPr kumimoji="1" lang="en-US" altLang="zh-CN" sz="2400" baseline="-25000">
                  <a:solidFill>
                    <a:schemeClr val="tx1"/>
                  </a:solidFill>
                  <a:sym typeface="Symbol" panose="05050102010706020507" pitchFamily="18" charset="2"/>
                </a:rPr>
                <a:t>6</a:t>
              </a:r>
            </a:p>
          </p:txBody>
        </p:sp>
        <p:sp>
          <p:nvSpPr>
            <p:cNvPr id="13454" name="Line 97"/>
            <p:cNvSpPr>
              <a:spLocks noChangeShapeType="1"/>
            </p:cNvSpPr>
            <p:nvPr/>
          </p:nvSpPr>
          <p:spPr bwMode="auto">
            <a:xfrm>
              <a:off x="5144" y="1341"/>
              <a:ext cx="276" cy="0"/>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5" name="Group 98"/>
          <p:cNvGrpSpPr>
            <a:grpSpLocks/>
          </p:cNvGrpSpPr>
          <p:nvPr/>
        </p:nvGrpSpPr>
        <p:grpSpPr bwMode="auto">
          <a:xfrm>
            <a:off x="1908175" y="1806575"/>
            <a:ext cx="1096963" cy="3419475"/>
            <a:chOff x="1526" y="1002"/>
            <a:chExt cx="691" cy="2154"/>
          </a:xfrm>
        </p:grpSpPr>
        <p:sp>
          <p:nvSpPr>
            <p:cNvPr id="13393" name="Line 99"/>
            <p:cNvSpPr>
              <a:spLocks noChangeShapeType="1"/>
            </p:cNvSpPr>
            <p:nvPr/>
          </p:nvSpPr>
          <p:spPr bwMode="auto">
            <a:xfrm>
              <a:off x="1718" y="1605"/>
              <a:ext cx="276" cy="0"/>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94" name="Line 100"/>
            <p:cNvSpPr>
              <a:spLocks noChangeShapeType="1"/>
            </p:cNvSpPr>
            <p:nvPr/>
          </p:nvSpPr>
          <p:spPr bwMode="auto">
            <a:xfrm flipV="1">
              <a:off x="1718" y="1632"/>
              <a:ext cx="276" cy="248"/>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95" name="Line 101"/>
            <p:cNvSpPr>
              <a:spLocks noChangeShapeType="1"/>
            </p:cNvSpPr>
            <p:nvPr/>
          </p:nvSpPr>
          <p:spPr bwMode="auto">
            <a:xfrm>
              <a:off x="1718" y="2187"/>
              <a:ext cx="276" cy="478"/>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96" name="Line 102"/>
            <p:cNvSpPr>
              <a:spLocks noChangeShapeType="1"/>
            </p:cNvSpPr>
            <p:nvPr/>
          </p:nvSpPr>
          <p:spPr bwMode="auto">
            <a:xfrm>
              <a:off x="1718" y="2496"/>
              <a:ext cx="276" cy="547"/>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97" name="Line 103"/>
            <p:cNvSpPr>
              <a:spLocks noChangeShapeType="1"/>
            </p:cNvSpPr>
            <p:nvPr/>
          </p:nvSpPr>
          <p:spPr bwMode="auto">
            <a:xfrm flipV="1">
              <a:off x="1718" y="2722"/>
              <a:ext cx="276" cy="322"/>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98" name="Oval 104"/>
            <p:cNvSpPr>
              <a:spLocks noChangeArrowheads="1"/>
            </p:cNvSpPr>
            <p:nvPr/>
          </p:nvSpPr>
          <p:spPr bwMode="auto">
            <a:xfrm>
              <a:off x="1661" y="156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399" name="Text Box 105"/>
            <p:cNvSpPr txBox="1">
              <a:spLocks noChangeArrowheads="1"/>
            </p:cNvSpPr>
            <p:nvPr/>
          </p:nvSpPr>
          <p:spPr bwMode="auto">
            <a:xfrm>
              <a:off x="1622" y="1152"/>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A</a:t>
              </a:r>
            </a:p>
          </p:txBody>
        </p:sp>
        <p:sp>
          <p:nvSpPr>
            <p:cNvPr id="13400" name="Oval 106"/>
            <p:cNvSpPr>
              <a:spLocks noChangeArrowheads="1"/>
            </p:cNvSpPr>
            <p:nvPr/>
          </p:nvSpPr>
          <p:spPr bwMode="auto">
            <a:xfrm>
              <a:off x="1661" y="1856"/>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401" name="Oval 107"/>
            <p:cNvSpPr>
              <a:spLocks noChangeArrowheads="1"/>
            </p:cNvSpPr>
            <p:nvPr/>
          </p:nvSpPr>
          <p:spPr bwMode="auto">
            <a:xfrm>
              <a:off x="1661" y="2148"/>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402" name="Oval 108"/>
            <p:cNvSpPr>
              <a:spLocks noChangeArrowheads="1"/>
            </p:cNvSpPr>
            <p:nvPr/>
          </p:nvSpPr>
          <p:spPr bwMode="auto">
            <a:xfrm>
              <a:off x="1661" y="2440"/>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403" name="Oval 109"/>
            <p:cNvSpPr>
              <a:spLocks noChangeArrowheads="1"/>
            </p:cNvSpPr>
            <p:nvPr/>
          </p:nvSpPr>
          <p:spPr bwMode="auto">
            <a:xfrm>
              <a:off x="1661" y="2732"/>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404" name="Oval 110"/>
            <p:cNvSpPr>
              <a:spLocks noChangeArrowheads="1"/>
            </p:cNvSpPr>
            <p:nvPr/>
          </p:nvSpPr>
          <p:spPr bwMode="auto">
            <a:xfrm>
              <a:off x="1661" y="302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405" name="Text Box 111"/>
            <p:cNvSpPr txBox="1">
              <a:spLocks noChangeArrowheads="1"/>
            </p:cNvSpPr>
            <p:nvPr/>
          </p:nvSpPr>
          <p:spPr bwMode="auto">
            <a:xfrm>
              <a:off x="1526" y="1386"/>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1</a:t>
              </a:r>
            </a:p>
          </p:txBody>
        </p:sp>
        <p:sp>
          <p:nvSpPr>
            <p:cNvPr id="13406" name="Text Box 112"/>
            <p:cNvSpPr txBox="1">
              <a:spLocks noChangeArrowheads="1"/>
            </p:cNvSpPr>
            <p:nvPr/>
          </p:nvSpPr>
          <p:spPr bwMode="auto">
            <a:xfrm>
              <a:off x="1526" y="1684"/>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2</a:t>
              </a:r>
            </a:p>
          </p:txBody>
        </p:sp>
        <p:sp>
          <p:nvSpPr>
            <p:cNvPr id="13407" name="Text Box 113"/>
            <p:cNvSpPr txBox="1">
              <a:spLocks noChangeArrowheads="1"/>
            </p:cNvSpPr>
            <p:nvPr/>
          </p:nvSpPr>
          <p:spPr bwMode="auto">
            <a:xfrm>
              <a:off x="1526" y="1983"/>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3</a:t>
              </a:r>
            </a:p>
          </p:txBody>
        </p:sp>
        <p:sp>
          <p:nvSpPr>
            <p:cNvPr id="13408" name="Text Box 114"/>
            <p:cNvSpPr txBox="1">
              <a:spLocks noChangeArrowheads="1"/>
            </p:cNvSpPr>
            <p:nvPr/>
          </p:nvSpPr>
          <p:spPr bwMode="auto">
            <a:xfrm>
              <a:off x="1526" y="2282"/>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4</a:t>
              </a:r>
            </a:p>
          </p:txBody>
        </p:sp>
        <p:sp>
          <p:nvSpPr>
            <p:cNvPr id="13409" name="Text Box 115"/>
            <p:cNvSpPr txBox="1">
              <a:spLocks noChangeArrowheads="1"/>
            </p:cNvSpPr>
            <p:nvPr/>
          </p:nvSpPr>
          <p:spPr bwMode="auto">
            <a:xfrm>
              <a:off x="1526" y="2581"/>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5</a:t>
              </a:r>
            </a:p>
          </p:txBody>
        </p:sp>
        <p:sp>
          <p:nvSpPr>
            <p:cNvPr id="13410" name="Text Box 116"/>
            <p:cNvSpPr txBox="1">
              <a:spLocks noChangeArrowheads="1"/>
            </p:cNvSpPr>
            <p:nvPr/>
          </p:nvSpPr>
          <p:spPr bwMode="auto">
            <a:xfrm>
              <a:off x="1526" y="2880"/>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6</a:t>
              </a:r>
            </a:p>
          </p:txBody>
        </p:sp>
        <p:sp>
          <p:nvSpPr>
            <p:cNvPr id="13411" name="Oval 117"/>
            <p:cNvSpPr>
              <a:spLocks noChangeArrowheads="1"/>
            </p:cNvSpPr>
            <p:nvPr/>
          </p:nvSpPr>
          <p:spPr bwMode="auto">
            <a:xfrm>
              <a:off x="1988" y="156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412" name="Oval 118"/>
            <p:cNvSpPr>
              <a:spLocks noChangeArrowheads="1"/>
            </p:cNvSpPr>
            <p:nvPr/>
          </p:nvSpPr>
          <p:spPr bwMode="auto">
            <a:xfrm>
              <a:off x="1988" y="1929"/>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413" name="Oval 119"/>
            <p:cNvSpPr>
              <a:spLocks noChangeArrowheads="1"/>
            </p:cNvSpPr>
            <p:nvPr/>
          </p:nvSpPr>
          <p:spPr bwMode="auto">
            <a:xfrm>
              <a:off x="1988" y="229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414" name="Oval 120"/>
            <p:cNvSpPr>
              <a:spLocks noChangeArrowheads="1"/>
            </p:cNvSpPr>
            <p:nvPr/>
          </p:nvSpPr>
          <p:spPr bwMode="auto">
            <a:xfrm>
              <a:off x="1988" y="2659"/>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415" name="Oval 121"/>
            <p:cNvSpPr>
              <a:spLocks noChangeArrowheads="1"/>
            </p:cNvSpPr>
            <p:nvPr/>
          </p:nvSpPr>
          <p:spPr bwMode="auto">
            <a:xfrm>
              <a:off x="1988" y="302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416" name="Text Box 122"/>
            <p:cNvSpPr txBox="1">
              <a:spLocks noChangeArrowheads="1"/>
            </p:cNvSpPr>
            <p:nvPr/>
          </p:nvSpPr>
          <p:spPr bwMode="auto">
            <a:xfrm>
              <a:off x="2081" y="1386"/>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a</a:t>
              </a:r>
            </a:p>
          </p:txBody>
        </p:sp>
        <p:sp>
          <p:nvSpPr>
            <p:cNvPr id="13417" name="Text Box 123"/>
            <p:cNvSpPr txBox="1">
              <a:spLocks noChangeArrowheads="1"/>
            </p:cNvSpPr>
            <p:nvPr/>
          </p:nvSpPr>
          <p:spPr bwMode="auto">
            <a:xfrm>
              <a:off x="2081" y="1759"/>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b</a:t>
              </a:r>
            </a:p>
          </p:txBody>
        </p:sp>
        <p:sp>
          <p:nvSpPr>
            <p:cNvPr id="13418" name="Text Box 124"/>
            <p:cNvSpPr txBox="1">
              <a:spLocks noChangeArrowheads="1"/>
            </p:cNvSpPr>
            <p:nvPr/>
          </p:nvSpPr>
          <p:spPr bwMode="auto">
            <a:xfrm>
              <a:off x="2081" y="2133"/>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c</a:t>
              </a:r>
            </a:p>
          </p:txBody>
        </p:sp>
        <p:sp>
          <p:nvSpPr>
            <p:cNvPr id="13419" name="Text Box 125"/>
            <p:cNvSpPr txBox="1">
              <a:spLocks noChangeArrowheads="1"/>
            </p:cNvSpPr>
            <p:nvPr/>
          </p:nvSpPr>
          <p:spPr bwMode="auto">
            <a:xfrm>
              <a:off x="2081" y="2506"/>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d</a:t>
              </a:r>
            </a:p>
          </p:txBody>
        </p:sp>
        <p:sp>
          <p:nvSpPr>
            <p:cNvPr id="13420" name="Text Box 126"/>
            <p:cNvSpPr txBox="1">
              <a:spLocks noChangeArrowheads="1"/>
            </p:cNvSpPr>
            <p:nvPr/>
          </p:nvSpPr>
          <p:spPr bwMode="auto">
            <a:xfrm>
              <a:off x="2081" y="2880"/>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e</a:t>
              </a:r>
            </a:p>
          </p:txBody>
        </p:sp>
        <p:sp>
          <p:nvSpPr>
            <p:cNvPr id="13421" name="Text Box 127"/>
            <p:cNvSpPr txBox="1">
              <a:spLocks noChangeArrowheads="1"/>
            </p:cNvSpPr>
            <p:nvPr/>
          </p:nvSpPr>
          <p:spPr bwMode="auto">
            <a:xfrm>
              <a:off x="2014" y="1152"/>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B</a:t>
              </a:r>
            </a:p>
          </p:txBody>
        </p:sp>
        <p:sp>
          <p:nvSpPr>
            <p:cNvPr id="13422" name="Text Box 128"/>
            <p:cNvSpPr txBox="1">
              <a:spLocks noChangeArrowheads="1"/>
            </p:cNvSpPr>
            <p:nvPr/>
          </p:nvSpPr>
          <p:spPr bwMode="auto">
            <a:xfrm>
              <a:off x="1766" y="1002"/>
              <a:ext cx="184"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f</a:t>
              </a:r>
              <a:r>
                <a:rPr kumimoji="1" lang="en-US" altLang="zh-CN" sz="2400" baseline="-25000">
                  <a:solidFill>
                    <a:schemeClr val="tx1"/>
                  </a:solidFill>
                  <a:sym typeface="Symbol" panose="05050102010706020507" pitchFamily="18" charset="2"/>
                </a:rPr>
                <a:t>2</a:t>
              </a:r>
            </a:p>
          </p:txBody>
        </p:sp>
        <p:sp>
          <p:nvSpPr>
            <p:cNvPr id="13423" name="Line 129"/>
            <p:cNvSpPr>
              <a:spLocks noChangeShapeType="1"/>
            </p:cNvSpPr>
            <p:nvPr/>
          </p:nvSpPr>
          <p:spPr bwMode="auto">
            <a:xfrm>
              <a:off x="1726" y="1341"/>
              <a:ext cx="276" cy="0"/>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424" name="Line 130"/>
            <p:cNvSpPr>
              <a:spLocks noChangeShapeType="1"/>
            </p:cNvSpPr>
            <p:nvPr/>
          </p:nvSpPr>
          <p:spPr bwMode="auto">
            <a:xfrm flipV="1">
              <a:off x="1718" y="1989"/>
              <a:ext cx="276" cy="449"/>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425" name="Line 131"/>
            <p:cNvSpPr>
              <a:spLocks noChangeShapeType="1"/>
            </p:cNvSpPr>
            <p:nvPr/>
          </p:nvSpPr>
          <p:spPr bwMode="auto">
            <a:xfrm flipV="1">
              <a:off x="1728" y="2349"/>
              <a:ext cx="276" cy="397"/>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6" name="Group 132"/>
          <p:cNvGrpSpPr>
            <a:grpSpLocks/>
          </p:cNvGrpSpPr>
          <p:nvPr/>
        </p:nvGrpSpPr>
        <p:grpSpPr bwMode="auto">
          <a:xfrm>
            <a:off x="3365500" y="1806575"/>
            <a:ext cx="1096963" cy="3419475"/>
            <a:chOff x="2380" y="1002"/>
            <a:chExt cx="691" cy="2154"/>
          </a:xfrm>
        </p:grpSpPr>
        <p:sp>
          <p:nvSpPr>
            <p:cNvPr id="13361" name="Line 133"/>
            <p:cNvSpPr>
              <a:spLocks noChangeShapeType="1"/>
            </p:cNvSpPr>
            <p:nvPr/>
          </p:nvSpPr>
          <p:spPr bwMode="auto">
            <a:xfrm>
              <a:off x="2572" y="1596"/>
              <a:ext cx="277" cy="0"/>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62" name="Line 134"/>
            <p:cNvSpPr>
              <a:spLocks noChangeShapeType="1"/>
            </p:cNvSpPr>
            <p:nvPr/>
          </p:nvSpPr>
          <p:spPr bwMode="auto">
            <a:xfrm flipV="1">
              <a:off x="2572" y="1632"/>
              <a:ext cx="276" cy="248"/>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63" name="Line 135"/>
            <p:cNvSpPr>
              <a:spLocks noChangeShapeType="1"/>
            </p:cNvSpPr>
            <p:nvPr/>
          </p:nvSpPr>
          <p:spPr bwMode="auto">
            <a:xfrm>
              <a:off x="2572" y="2205"/>
              <a:ext cx="276" cy="485"/>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64" name="Line 136"/>
            <p:cNvSpPr>
              <a:spLocks noChangeShapeType="1"/>
            </p:cNvSpPr>
            <p:nvPr/>
          </p:nvSpPr>
          <p:spPr bwMode="auto">
            <a:xfrm flipV="1">
              <a:off x="2572" y="2722"/>
              <a:ext cx="276" cy="322"/>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65" name="Oval 137"/>
            <p:cNvSpPr>
              <a:spLocks noChangeArrowheads="1"/>
            </p:cNvSpPr>
            <p:nvPr/>
          </p:nvSpPr>
          <p:spPr bwMode="auto">
            <a:xfrm>
              <a:off x="2515" y="156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366" name="Text Box 138"/>
            <p:cNvSpPr txBox="1">
              <a:spLocks noChangeArrowheads="1"/>
            </p:cNvSpPr>
            <p:nvPr/>
          </p:nvSpPr>
          <p:spPr bwMode="auto">
            <a:xfrm>
              <a:off x="2476" y="1152"/>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A</a:t>
              </a:r>
            </a:p>
          </p:txBody>
        </p:sp>
        <p:sp>
          <p:nvSpPr>
            <p:cNvPr id="13367" name="Oval 139"/>
            <p:cNvSpPr>
              <a:spLocks noChangeArrowheads="1"/>
            </p:cNvSpPr>
            <p:nvPr/>
          </p:nvSpPr>
          <p:spPr bwMode="auto">
            <a:xfrm>
              <a:off x="2515" y="1856"/>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368" name="Oval 140"/>
            <p:cNvSpPr>
              <a:spLocks noChangeArrowheads="1"/>
            </p:cNvSpPr>
            <p:nvPr/>
          </p:nvSpPr>
          <p:spPr bwMode="auto">
            <a:xfrm>
              <a:off x="2515" y="2148"/>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369" name="Oval 141"/>
            <p:cNvSpPr>
              <a:spLocks noChangeArrowheads="1"/>
            </p:cNvSpPr>
            <p:nvPr/>
          </p:nvSpPr>
          <p:spPr bwMode="auto">
            <a:xfrm>
              <a:off x="2515" y="2440"/>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370" name="Oval 142"/>
            <p:cNvSpPr>
              <a:spLocks noChangeArrowheads="1"/>
            </p:cNvSpPr>
            <p:nvPr/>
          </p:nvSpPr>
          <p:spPr bwMode="auto">
            <a:xfrm>
              <a:off x="2515" y="2732"/>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371" name="Oval 143"/>
            <p:cNvSpPr>
              <a:spLocks noChangeArrowheads="1"/>
            </p:cNvSpPr>
            <p:nvPr/>
          </p:nvSpPr>
          <p:spPr bwMode="auto">
            <a:xfrm>
              <a:off x="2515" y="302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372" name="Text Box 144"/>
            <p:cNvSpPr txBox="1">
              <a:spLocks noChangeArrowheads="1"/>
            </p:cNvSpPr>
            <p:nvPr/>
          </p:nvSpPr>
          <p:spPr bwMode="auto">
            <a:xfrm>
              <a:off x="2380" y="1386"/>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1</a:t>
              </a:r>
            </a:p>
          </p:txBody>
        </p:sp>
        <p:sp>
          <p:nvSpPr>
            <p:cNvPr id="13373" name="Text Box 145"/>
            <p:cNvSpPr txBox="1">
              <a:spLocks noChangeArrowheads="1"/>
            </p:cNvSpPr>
            <p:nvPr/>
          </p:nvSpPr>
          <p:spPr bwMode="auto">
            <a:xfrm>
              <a:off x="2380" y="1684"/>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2</a:t>
              </a:r>
            </a:p>
          </p:txBody>
        </p:sp>
        <p:sp>
          <p:nvSpPr>
            <p:cNvPr id="13374" name="Text Box 146"/>
            <p:cNvSpPr txBox="1">
              <a:spLocks noChangeArrowheads="1"/>
            </p:cNvSpPr>
            <p:nvPr/>
          </p:nvSpPr>
          <p:spPr bwMode="auto">
            <a:xfrm>
              <a:off x="2380" y="1983"/>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3</a:t>
              </a:r>
            </a:p>
          </p:txBody>
        </p:sp>
        <p:sp>
          <p:nvSpPr>
            <p:cNvPr id="13375" name="Text Box 147"/>
            <p:cNvSpPr txBox="1">
              <a:spLocks noChangeArrowheads="1"/>
            </p:cNvSpPr>
            <p:nvPr/>
          </p:nvSpPr>
          <p:spPr bwMode="auto">
            <a:xfrm>
              <a:off x="2380" y="2282"/>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4</a:t>
              </a:r>
            </a:p>
          </p:txBody>
        </p:sp>
        <p:sp>
          <p:nvSpPr>
            <p:cNvPr id="13376" name="Text Box 148"/>
            <p:cNvSpPr txBox="1">
              <a:spLocks noChangeArrowheads="1"/>
            </p:cNvSpPr>
            <p:nvPr/>
          </p:nvSpPr>
          <p:spPr bwMode="auto">
            <a:xfrm>
              <a:off x="2380" y="2581"/>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5</a:t>
              </a:r>
            </a:p>
          </p:txBody>
        </p:sp>
        <p:sp>
          <p:nvSpPr>
            <p:cNvPr id="13377" name="Text Box 149"/>
            <p:cNvSpPr txBox="1">
              <a:spLocks noChangeArrowheads="1"/>
            </p:cNvSpPr>
            <p:nvPr/>
          </p:nvSpPr>
          <p:spPr bwMode="auto">
            <a:xfrm>
              <a:off x="2380" y="2880"/>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6</a:t>
              </a:r>
            </a:p>
          </p:txBody>
        </p:sp>
        <p:sp>
          <p:nvSpPr>
            <p:cNvPr id="13378" name="Oval 150"/>
            <p:cNvSpPr>
              <a:spLocks noChangeArrowheads="1"/>
            </p:cNvSpPr>
            <p:nvPr/>
          </p:nvSpPr>
          <p:spPr bwMode="auto">
            <a:xfrm>
              <a:off x="2842" y="156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379" name="Oval 151"/>
            <p:cNvSpPr>
              <a:spLocks noChangeArrowheads="1"/>
            </p:cNvSpPr>
            <p:nvPr/>
          </p:nvSpPr>
          <p:spPr bwMode="auto">
            <a:xfrm>
              <a:off x="2842" y="1929"/>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380" name="Oval 152"/>
            <p:cNvSpPr>
              <a:spLocks noChangeArrowheads="1"/>
            </p:cNvSpPr>
            <p:nvPr/>
          </p:nvSpPr>
          <p:spPr bwMode="auto">
            <a:xfrm>
              <a:off x="2842" y="229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381" name="Oval 153"/>
            <p:cNvSpPr>
              <a:spLocks noChangeArrowheads="1"/>
            </p:cNvSpPr>
            <p:nvPr/>
          </p:nvSpPr>
          <p:spPr bwMode="auto">
            <a:xfrm>
              <a:off x="2842" y="2659"/>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382" name="Oval 154"/>
            <p:cNvSpPr>
              <a:spLocks noChangeArrowheads="1"/>
            </p:cNvSpPr>
            <p:nvPr/>
          </p:nvSpPr>
          <p:spPr bwMode="auto">
            <a:xfrm>
              <a:off x="2842" y="302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383" name="Text Box 155"/>
            <p:cNvSpPr txBox="1">
              <a:spLocks noChangeArrowheads="1"/>
            </p:cNvSpPr>
            <p:nvPr/>
          </p:nvSpPr>
          <p:spPr bwMode="auto">
            <a:xfrm>
              <a:off x="2935" y="1386"/>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a</a:t>
              </a:r>
            </a:p>
          </p:txBody>
        </p:sp>
        <p:sp>
          <p:nvSpPr>
            <p:cNvPr id="13384" name="Text Box 156"/>
            <p:cNvSpPr txBox="1">
              <a:spLocks noChangeArrowheads="1"/>
            </p:cNvSpPr>
            <p:nvPr/>
          </p:nvSpPr>
          <p:spPr bwMode="auto">
            <a:xfrm>
              <a:off x="2935" y="1759"/>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b</a:t>
              </a:r>
            </a:p>
          </p:txBody>
        </p:sp>
        <p:sp>
          <p:nvSpPr>
            <p:cNvPr id="13385" name="Text Box 157"/>
            <p:cNvSpPr txBox="1">
              <a:spLocks noChangeArrowheads="1"/>
            </p:cNvSpPr>
            <p:nvPr/>
          </p:nvSpPr>
          <p:spPr bwMode="auto">
            <a:xfrm>
              <a:off x="2935" y="2133"/>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c</a:t>
              </a:r>
            </a:p>
          </p:txBody>
        </p:sp>
        <p:sp>
          <p:nvSpPr>
            <p:cNvPr id="13386" name="Text Box 158"/>
            <p:cNvSpPr txBox="1">
              <a:spLocks noChangeArrowheads="1"/>
            </p:cNvSpPr>
            <p:nvPr/>
          </p:nvSpPr>
          <p:spPr bwMode="auto">
            <a:xfrm>
              <a:off x="2935" y="2506"/>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d</a:t>
              </a:r>
            </a:p>
          </p:txBody>
        </p:sp>
        <p:sp>
          <p:nvSpPr>
            <p:cNvPr id="13387" name="Text Box 159"/>
            <p:cNvSpPr txBox="1">
              <a:spLocks noChangeArrowheads="1"/>
            </p:cNvSpPr>
            <p:nvPr/>
          </p:nvSpPr>
          <p:spPr bwMode="auto">
            <a:xfrm>
              <a:off x="2935" y="2880"/>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e</a:t>
              </a:r>
            </a:p>
          </p:txBody>
        </p:sp>
        <p:sp>
          <p:nvSpPr>
            <p:cNvPr id="13388" name="Text Box 160"/>
            <p:cNvSpPr txBox="1">
              <a:spLocks noChangeArrowheads="1"/>
            </p:cNvSpPr>
            <p:nvPr/>
          </p:nvSpPr>
          <p:spPr bwMode="auto">
            <a:xfrm>
              <a:off x="2868" y="1152"/>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B</a:t>
              </a:r>
            </a:p>
          </p:txBody>
        </p:sp>
        <p:sp>
          <p:nvSpPr>
            <p:cNvPr id="13389" name="Text Box 161"/>
            <p:cNvSpPr txBox="1">
              <a:spLocks noChangeArrowheads="1"/>
            </p:cNvSpPr>
            <p:nvPr/>
          </p:nvSpPr>
          <p:spPr bwMode="auto">
            <a:xfrm>
              <a:off x="2620" y="1002"/>
              <a:ext cx="184"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f</a:t>
              </a:r>
              <a:r>
                <a:rPr kumimoji="1" lang="en-US" altLang="zh-CN" sz="2400" baseline="-25000">
                  <a:solidFill>
                    <a:schemeClr val="tx1"/>
                  </a:solidFill>
                  <a:sym typeface="Symbol" panose="05050102010706020507" pitchFamily="18" charset="2"/>
                </a:rPr>
                <a:t>3</a:t>
              </a:r>
            </a:p>
          </p:txBody>
        </p:sp>
        <p:sp>
          <p:nvSpPr>
            <p:cNvPr id="13390" name="Line 162"/>
            <p:cNvSpPr>
              <a:spLocks noChangeShapeType="1"/>
            </p:cNvSpPr>
            <p:nvPr/>
          </p:nvSpPr>
          <p:spPr bwMode="auto">
            <a:xfrm>
              <a:off x="2580" y="1341"/>
              <a:ext cx="276" cy="0"/>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91" name="Line 163"/>
            <p:cNvSpPr>
              <a:spLocks noChangeShapeType="1"/>
            </p:cNvSpPr>
            <p:nvPr/>
          </p:nvSpPr>
          <p:spPr bwMode="auto">
            <a:xfrm>
              <a:off x="2576" y="2498"/>
              <a:ext cx="276" cy="547"/>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92" name="Line 164"/>
            <p:cNvSpPr>
              <a:spLocks noChangeShapeType="1"/>
            </p:cNvSpPr>
            <p:nvPr/>
          </p:nvSpPr>
          <p:spPr bwMode="auto">
            <a:xfrm flipV="1">
              <a:off x="2586" y="2351"/>
              <a:ext cx="276" cy="397"/>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7" name="Group 165"/>
          <p:cNvGrpSpPr>
            <a:grpSpLocks/>
          </p:cNvGrpSpPr>
          <p:nvPr/>
        </p:nvGrpSpPr>
        <p:grpSpPr bwMode="auto">
          <a:xfrm>
            <a:off x="6281738" y="1806575"/>
            <a:ext cx="1096962" cy="3419475"/>
            <a:chOff x="4089" y="1002"/>
            <a:chExt cx="691" cy="2154"/>
          </a:xfrm>
        </p:grpSpPr>
        <p:sp>
          <p:nvSpPr>
            <p:cNvPr id="13329" name="Line 166"/>
            <p:cNvSpPr>
              <a:spLocks noChangeShapeType="1"/>
            </p:cNvSpPr>
            <p:nvPr/>
          </p:nvSpPr>
          <p:spPr bwMode="auto">
            <a:xfrm>
              <a:off x="4281" y="1602"/>
              <a:ext cx="276" cy="0"/>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30" name="Line 167"/>
            <p:cNvSpPr>
              <a:spLocks noChangeShapeType="1"/>
            </p:cNvSpPr>
            <p:nvPr/>
          </p:nvSpPr>
          <p:spPr bwMode="auto">
            <a:xfrm flipV="1">
              <a:off x="4281" y="1632"/>
              <a:ext cx="276" cy="248"/>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31" name="Line 168"/>
            <p:cNvSpPr>
              <a:spLocks noChangeShapeType="1"/>
            </p:cNvSpPr>
            <p:nvPr/>
          </p:nvSpPr>
          <p:spPr bwMode="auto">
            <a:xfrm>
              <a:off x="4281" y="2187"/>
              <a:ext cx="276" cy="485"/>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32" name="Line 169"/>
            <p:cNvSpPr>
              <a:spLocks noChangeShapeType="1"/>
            </p:cNvSpPr>
            <p:nvPr/>
          </p:nvSpPr>
          <p:spPr bwMode="auto">
            <a:xfrm flipV="1">
              <a:off x="4281" y="1968"/>
              <a:ext cx="279" cy="528"/>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33" name="Line 170"/>
            <p:cNvSpPr>
              <a:spLocks noChangeShapeType="1"/>
            </p:cNvSpPr>
            <p:nvPr/>
          </p:nvSpPr>
          <p:spPr bwMode="auto">
            <a:xfrm flipV="1">
              <a:off x="4281" y="3063"/>
              <a:ext cx="276" cy="0"/>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34" name="Oval 171"/>
            <p:cNvSpPr>
              <a:spLocks noChangeArrowheads="1"/>
            </p:cNvSpPr>
            <p:nvPr/>
          </p:nvSpPr>
          <p:spPr bwMode="auto">
            <a:xfrm>
              <a:off x="4224" y="156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335" name="Text Box 172"/>
            <p:cNvSpPr txBox="1">
              <a:spLocks noChangeArrowheads="1"/>
            </p:cNvSpPr>
            <p:nvPr/>
          </p:nvSpPr>
          <p:spPr bwMode="auto">
            <a:xfrm>
              <a:off x="4185" y="1152"/>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A</a:t>
              </a:r>
            </a:p>
          </p:txBody>
        </p:sp>
        <p:sp>
          <p:nvSpPr>
            <p:cNvPr id="13336" name="Oval 173"/>
            <p:cNvSpPr>
              <a:spLocks noChangeArrowheads="1"/>
            </p:cNvSpPr>
            <p:nvPr/>
          </p:nvSpPr>
          <p:spPr bwMode="auto">
            <a:xfrm>
              <a:off x="4224" y="1856"/>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337" name="Oval 174"/>
            <p:cNvSpPr>
              <a:spLocks noChangeArrowheads="1"/>
            </p:cNvSpPr>
            <p:nvPr/>
          </p:nvSpPr>
          <p:spPr bwMode="auto">
            <a:xfrm>
              <a:off x="4224" y="2148"/>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338" name="Oval 175"/>
            <p:cNvSpPr>
              <a:spLocks noChangeArrowheads="1"/>
            </p:cNvSpPr>
            <p:nvPr/>
          </p:nvSpPr>
          <p:spPr bwMode="auto">
            <a:xfrm>
              <a:off x="4224" y="2440"/>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339" name="Oval 176"/>
            <p:cNvSpPr>
              <a:spLocks noChangeArrowheads="1"/>
            </p:cNvSpPr>
            <p:nvPr/>
          </p:nvSpPr>
          <p:spPr bwMode="auto">
            <a:xfrm>
              <a:off x="4224" y="2732"/>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340" name="Oval 177"/>
            <p:cNvSpPr>
              <a:spLocks noChangeArrowheads="1"/>
            </p:cNvSpPr>
            <p:nvPr/>
          </p:nvSpPr>
          <p:spPr bwMode="auto">
            <a:xfrm>
              <a:off x="4224" y="302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341" name="Text Box 178"/>
            <p:cNvSpPr txBox="1">
              <a:spLocks noChangeArrowheads="1"/>
            </p:cNvSpPr>
            <p:nvPr/>
          </p:nvSpPr>
          <p:spPr bwMode="auto">
            <a:xfrm>
              <a:off x="4089" y="1386"/>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1</a:t>
              </a:r>
            </a:p>
          </p:txBody>
        </p:sp>
        <p:sp>
          <p:nvSpPr>
            <p:cNvPr id="13342" name="Text Box 179"/>
            <p:cNvSpPr txBox="1">
              <a:spLocks noChangeArrowheads="1"/>
            </p:cNvSpPr>
            <p:nvPr/>
          </p:nvSpPr>
          <p:spPr bwMode="auto">
            <a:xfrm>
              <a:off x="4089" y="1684"/>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2</a:t>
              </a:r>
            </a:p>
          </p:txBody>
        </p:sp>
        <p:sp>
          <p:nvSpPr>
            <p:cNvPr id="13343" name="Text Box 180"/>
            <p:cNvSpPr txBox="1">
              <a:spLocks noChangeArrowheads="1"/>
            </p:cNvSpPr>
            <p:nvPr/>
          </p:nvSpPr>
          <p:spPr bwMode="auto">
            <a:xfrm>
              <a:off x="4089" y="1983"/>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3</a:t>
              </a:r>
            </a:p>
          </p:txBody>
        </p:sp>
        <p:sp>
          <p:nvSpPr>
            <p:cNvPr id="13344" name="Text Box 181"/>
            <p:cNvSpPr txBox="1">
              <a:spLocks noChangeArrowheads="1"/>
            </p:cNvSpPr>
            <p:nvPr/>
          </p:nvSpPr>
          <p:spPr bwMode="auto">
            <a:xfrm>
              <a:off x="4089" y="2282"/>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4</a:t>
              </a:r>
            </a:p>
          </p:txBody>
        </p:sp>
        <p:sp>
          <p:nvSpPr>
            <p:cNvPr id="13345" name="Text Box 182"/>
            <p:cNvSpPr txBox="1">
              <a:spLocks noChangeArrowheads="1"/>
            </p:cNvSpPr>
            <p:nvPr/>
          </p:nvSpPr>
          <p:spPr bwMode="auto">
            <a:xfrm>
              <a:off x="4089" y="2581"/>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5</a:t>
              </a:r>
            </a:p>
          </p:txBody>
        </p:sp>
        <p:sp>
          <p:nvSpPr>
            <p:cNvPr id="13346" name="Text Box 183"/>
            <p:cNvSpPr txBox="1">
              <a:spLocks noChangeArrowheads="1"/>
            </p:cNvSpPr>
            <p:nvPr/>
          </p:nvSpPr>
          <p:spPr bwMode="auto">
            <a:xfrm>
              <a:off x="4089" y="2880"/>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6</a:t>
              </a:r>
            </a:p>
          </p:txBody>
        </p:sp>
        <p:sp>
          <p:nvSpPr>
            <p:cNvPr id="13347" name="Oval 184"/>
            <p:cNvSpPr>
              <a:spLocks noChangeArrowheads="1"/>
            </p:cNvSpPr>
            <p:nvPr/>
          </p:nvSpPr>
          <p:spPr bwMode="auto">
            <a:xfrm>
              <a:off x="4551" y="156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348" name="Oval 185"/>
            <p:cNvSpPr>
              <a:spLocks noChangeArrowheads="1"/>
            </p:cNvSpPr>
            <p:nvPr/>
          </p:nvSpPr>
          <p:spPr bwMode="auto">
            <a:xfrm>
              <a:off x="4551" y="1929"/>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349" name="Oval 186"/>
            <p:cNvSpPr>
              <a:spLocks noChangeArrowheads="1"/>
            </p:cNvSpPr>
            <p:nvPr/>
          </p:nvSpPr>
          <p:spPr bwMode="auto">
            <a:xfrm>
              <a:off x="4551" y="229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350" name="Oval 187"/>
            <p:cNvSpPr>
              <a:spLocks noChangeArrowheads="1"/>
            </p:cNvSpPr>
            <p:nvPr/>
          </p:nvSpPr>
          <p:spPr bwMode="auto">
            <a:xfrm>
              <a:off x="4551" y="2659"/>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351" name="Oval 188"/>
            <p:cNvSpPr>
              <a:spLocks noChangeArrowheads="1"/>
            </p:cNvSpPr>
            <p:nvPr/>
          </p:nvSpPr>
          <p:spPr bwMode="auto">
            <a:xfrm>
              <a:off x="4551" y="3024"/>
              <a:ext cx="68" cy="68"/>
            </a:xfrm>
            <a:prstGeom prst="ellipse">
              <a:avLst/>
            </a:prstGeom>
            <a:solidFill>
              <a:schemeClr val="bg1"/>
            </a:solidFill>
            <a:ln w="22225">
              <a:solidFill>
                <a:srgbClr val="FF0000"/>
              </a:solidFill>
              <a:round/>
              <a:headEnd/>
              <a:tailEnd type="none" w="med" len="lg"/>
            </a:ln>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352" name="Text Box 189"/>
            <p:cNvSpPr txBox="1">
              <a:spLocks noChangeArrowheads="1"/>
            </p:cNvSpPr>
            <p:nvPr/>
          </p:nvSpPr>
          <p:spPr bwMode="auto">
            <a:xfrm>
              <a:off x="4644" y="1386"/>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a</a:t>
              </a:r>
            </a:p>
          </p:txBody>
        </p:sp>
        <p:sp>
          <p:nvSpPr>
            <p:cNvPr id="13353" name="Text Box 190"/>
            <p:cNvSpPr txBox="1">
              <a:spLocks noChangeArrowheads="1"/>
            </p:cNvSpPr>
            <p:nvPr/>
          </p:nvSpPr>
          <p:spPr bwMode="auto">
            <a:xfrm>
              <a:off x="4644" y="1759"/>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b</a:t>
              </a:r>
            </a:p>
          </p:txBody>
        </p:sp>
        <p:sp>
          <p:nvSpPr>
            <p:cNvPr id="13354" name="Text Box 191"/>
            <p:cNvSpPr txBox="1">
              <a:spLocks noChangeArrowheads="1"/>
            </p:cNvSpPr>
            <p:nvPr/>
          </p:nvSpPr>
          <p:spPr bwMode="auto">
            <a:xfrm>
              <a:off x="4644" y="2133"/>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c</a:t>
              </a:r>
            </a:p>
          </p:txBody>
        </p:sp>
        <p:sp>
          <p:nvSpPr>
            <p:cNvPr id="13355" name="Text Box 192"/>
            <p:cNvSpPr txBox="1">
              <a:spLocks noChangeArrowheads="1"/>
            </p:cNvSpPr>
            <p:nvPr/>
          </p:nvSpPr>
          <p:spPr bwMode="auto">
            <a:xfrm>
              <a:off x="4644" y="2506"/>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d</a:t>
              </a:r>
            </a:p>
          </p:txBody>
        </p:sp>
        <p:sp>
          <p:nvSpPr>
            <p:cNvPr id="13356" name="Text Box 193"/>
            <p:cNvSpPr txBox="1">
              <a:spLocks noChangeArrowheads="1"/>
            </p:cNvSpPr>
            <p:nvPr/>
          </p:nvSpPr>
          <p:spPr bwMode="auto">
            <a:xfrm>
              <a:off x="4644" y="2880"/>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e</a:t>
              </a:r>
            </a:p>
          </p:txBody>
        </p:sp>
        <p:sp>
          <p:nvSpPr>
            <p:cNvPr id="13357" name="Text Box 194"/>
            <p:cNvSpPr txBox="1">
              <a:spLocks noChangeArrowheads="1"/>
            </p:cNvSpPr>
            <p:nvPr/>
          </p:nvSpPr>
          <p:spPr bwMode="auto">
            <a:xfrm>
              <a:off x="4577" y="1152"/>
              <a:ext cx="1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B</a:t>
              </a:r>
            </a:p>
          </p:txBody>
        </p:sp>
        <p:sp>
          <p:nvSpPr>
            <p:cNvPr id="13358" name="Text Box 195"/>
            <p:cNvSpPr txBox="1">
              <a:spLocks noChangeArrowheads="1"/>
            </p:cNvSpPr>
            <p:nvPr/>
          </p:nvSpPr>
          <p:spPr bwMode="auto">
            <a:xfrm>
              <a:off x="4329" y="1002"/>
              <a:ext cx="184"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50000"/>
                </a:spcBef>
                <a:buClr>
                  <a:srgbClr val="00FF00"/>
                </a:buClr>
                <a:buFont typeface="Wingdings" panose="05000000000000000000" pitchFamily="2" charset="2"/>
                <a:buNone/>
              </a:pPr>
              <a:r>
                <a:rPr kumimoji="1" lang="en-US" altLang="zh-CN" sz="2400">
                  <a:solidFill>
                    <a:schemeClr val="tx1"/>
                  </a:solidFill>
                  <a:sym typeface="Symbol" panose="05050102010706020507" pitchFamily="18" charset="2"/>
                </a:rPr>
                <a:t>f</a:t>
              </a:r>
              <a:r>
                <a:rPr kumimoji="1" lang="en-US" altLang="zh-CN" sz="2400" baseline="-25000">
                  <a:solidFill>
                    <a:schemeClr val="tx1"/>
                  </a:solidFill>
                  <a:sym typeface="Symbol" panose="05050102010706020507" pitchFamily="18" charset="2"/>
                </a:rPr>
                <a:t>5</a:t>
              </a:r>
            </a:p>
          </p:txBody>
        </p:sp>
        <p:sp>
          <p:nvSpPr>
            <p:cNvPr id="13359" name="Line 196"/>
            <p:cNvSpPr>
              <a:spLocks noChangeShapeType="1"/>
            </p:cNvSpPr>
            <p:nvPr/>
          </p:nvSpPr>
          <p:spPr bwMode="auto">
            <a:xfrm>
              <a:off x="4289" y="1341"/>
              <a:ext cx="276" cy="0"/>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60" name="Line 197"/>
            <p:cNvSpPr>
              <a:spLocks noChangeShapeType="1"/>
            </p:cNvSpPr>
            <p:nvPr/>
          </p:nvSpPr>
          <p:spPr bwMode="auto">
            <a:xfrm flipV="1">
              <a:off x="4281" y="2334"/>
              <a:ext cx="276" cy="419"/>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1833158" name="AutoShape 198"/>
          <p:cNvSpPr>
            <a:spLocks noChangeArrowheads="1"/>
          </p:cNvSpPr>
          <p:nvPr/>
        </p:nvSpPr>
        <p:spPr bwMode="auto">
          <a:xfrm>
            <a:off x="611188" y="5854700"/>
            <a:ext cx="3886200" cy="914400"/>
          </a:xfrm>
          <a:prstGeom prst="wedgeRectCallout">
            <a:avLst>
              <a:gd name="adj1" fmla="val -35745"/>
              <a:gd name="adj2" fmla="val -124306"/>
            </a:avLst>
          </a:prstGeom>
          <a:solidFill>
            <a:srgbClr val="FFFF66"/>
          </a:solidFill>
          <a:ln w="22225">
            <a:solidFill>
              <a:srgbClr val="6600CC"/>
            </a:solidFill>
            <a:miter lim="800000"/>
            <a:headEnd/>
            <a:tailEnd type="none" w="med" len="lg"/>
          </a:ln>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10000"/>
              </a:lnSpc>
              <a:spcBef>
                <a:spcPct val="0"/>
              </a:spcBef>
              <a:buClr>
                <a:srgbClr val="00FF00"/>
              </a:buClr>
              <a:buFont typeface="Wingdings" panose="05000000000000000000" pitchFamily="2" charset="2"/>
              <a:buNone/>
            </a:pPr>
            <a:r>
              <a:rPr kumimoji="1" lang="en-US" altLang="zh-CN" sz="2400">
                <a:solidFill>
                  <a:srgbClr val="FF0000"/>
                </a:solidFill>
              </a:rPr>
              <a:t>f</a:t>
            </a:r>
            <a:r>
              <a:rPr kumimoji="1" lang="en-US" altLang="zh-CN" sz="2400" baseline="-25000">
                <a:solidFill>
                  <a:srgbClr val="FF0000"/>
                </a:solidFill>
              </a:rPr>
              <a:t>1</a:t>
            </a:r>
            <a:r>
              <a:rPr kumimoji="1" lang="zh-CN" altLang="en-US" sz="2400">
                <a:solidFill>
                  <a:srgbClr val="FF0000"/>
                </a:solidFill>
              </a:rPr>
              <a:t>不是函数。因</a:t>
            </a:r>
            <a:r>
              <a:rPr kumimoji="1" lang="en-US" altLang="zh-CN" sz="2400">
                <a:solidFill>
                  <a:srgbClr val="FF0000"/>
                </a:solidFill>
              </a:rPr>
              <a:t>f</a:t>
            </a:r>
            <a:r>
              <a:rPr kumimoji="1" lang="en-US" altLang="zh-CN" sz="2400" baseline="-25000">
                <a:solidFill>
                  <a:srgbClr val="FF0000"/>
                </a:solidFill>
              </a:rPr>
              <a:t>1</a:t>
            </a:r>
            <a:r>
              <a:rPr kumimoji="1" lang="zh-CN" altLang="en-US" sz="2400">
                <a:solidFill>
                  <a:srgbClr val="FF0000"/>
                </a:solidFill>
              </a:rPr>
              <a:t>中</a:t>
            </a:r>
            <a:r>
              <a:rPr kumimoji="1" lang="en-US" altLang="zh-CN" sz="2400">
                <a:solidFill>
                  <a:srgbClr val="FF0000"/>
                </a:solidFill>
              </a:rPr>
              <a:t>A</a:t>
            </a:r>
            <a:r>
              <a:rPr kumimoji="1" lang="zh-CN" altLang="en-US" sz="2400">
                <a:solidFill>
                  <a:srgbClr val="FF0000"/>
                </a:solidFill>
              </a:rPr>
              <a:t>的元素</a:t>
            </a:r>
            <a:r>
              <a:rPr kumimoji="1" lang="en-US" altLang="zh-CN" sz="2400">
                <a:solidFill>
                  <a:srgbClr val="FF0000"/>
                </a:solidFill>
              </a:rPr>
              <a:t>5</a:t>
            </a:r>
            <a:r>
              <a:rPr kumimoji="1" lang="zh-CN" altLang="en-US" sz="2400">
                <a:solidFill>
                  <a:srgbClr val="FF0000"/>
                </a:solidFill>
              </a:rPr>
              <a:t>没出现在序偶的第一元素中</a:t>
            </a:r>
          </a:p>
        </p:txBody>
      </p:sp>
      <p:sp>
        <p:nvSpPr>
          <p:cNvPr id="1833159" name="AutoShape 199"/>
          <p:cNvSpPr>
            <a:spLocks noChangeArrowheads="1"/>
          </p:cNvSpPr>
          <p:nvPr/>
        </p:nvSpPr>
        <p:spPr bwMode="auto">
          <a:xfrm>
            <a:off x="1449388" y="5854700"/>
            <a:ext cx="4419600" cy="914400"/>
          </a:xfrm>
          <a:prstGeom prst="wedgeRectCallout">
            <a:avLst>
              <a:gd name="adj1" fmla="val -26722"/>
              <a:gd name="adj2" fmla="val -119620"/>
            </a:avLst>
          </a:prstGeom>
          <a:solidFill>
            <a:srgbClr val="FFFF66"/>
          </a:solidFill>
          <a:ln w="22225">
            <a:solidFill>
              <a:srgbClr val="6600CC"/>
            </a:solidFill>
            <a:miter lim="800000"/>
            <a:headEnd/>
            <a:tailEnd type="none" w="med" len="lg"/>
          </a:ln>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10000"/>
              </a:lnSpc>
              <a:spcBef>
                <a:spcPct val="0"/>
              </a:spcBef>
              <a:buClr>
                <a:srgbClr val="00FF00"/>
              </a:buClr>
              <a:buFont typeface="Wingdings" panose="05000000000000000000" pitchFamily="2" charset="2"/>
              <a:buNone/>
            </a:pPr>
            <a:r>
              <a:rPr kumimoji="1" lang="en-US" altLang="zh-CN" sz="2400">
                <a:solidFill>
                  <a:srgbClr val="FF0000"/>
                </a:solidFill>
              </a:rPr>
              <a:t>f</a:t>
            </a:r>
            <a:r>
              <a:rPr kumimoji="1" lang="en-US" altLang="zh-CN" sz="2400" baseline="-25000">
                <a:solidFill>
                  <a:srgbClr val="FF0000"/>
                </a:solidFill>
              </a:rPr>
              <a:t>2</a:t>
            </a:r>
            <a:r>
              <a:rPr kumimoji="1" lang="zh-CN" altLang="en-US" sz="2400">
                <a:solidFill>
                  <a:srgbClr val="FF0000"/>
                </a:solidFill>
              </a:rPr>
              <a:t>不是函数。</a:t>
            </a:r>
            <a:r>
              <a:rPr kumimoji="1" lang="en-US" altLang="zh-CN" sz="2400">
                <a:solidFill>
                  <a:srgbClr val="FF0000"/>
                </a:solidFill>
              </a:rPr>
              <a:t>f</a:t>
            </a:r>
            <a:r>
              <a:rPr kumimoji="1" lang="en-US" altLang="zh-CN" sz="2400" baseline="-25000">
                <a:solidFill>
                  <a:srgbClr val="FF0000"/>
                </a:solidFill>
              </a:rPr>
              <a:t>2</a:t>
            </a:r>
            <a:r>
              <a:rPr kumimoji="1" lang="zh-CN" altLang="en-US" sz="2400">
                <a:solidFill>
                  <a:srgbClr val="FF0000"/>
                </a:solidFill>
              </a:rPr>
              <a:t>中</a:t>
            </a:r>
            <a:r>
              <a:rPr kumimoji="1" lang="en-US" altLang="zh-CN" sz="2400">
                <a:solidFill>
                  <a:srgbClr val="FF0000"/>
                </a:solidFill>
              </a:rPr>
              <a:t>A</a:t>
            </a:r>
            <a:r>
              <a:rPr kumimoji="1" lang="zh-CN" altLang="en-US" sz="2400">
                <a:solidFill>
                  <a:srgbClr val="FF0000"/>
                </a:solidFill>
              </a:rPr>
              <a:t>的元素</a:t>
            </a:r>
            <a:r>
              <a:rPr kumimoji="1" lang="en-US" altLang="zh-CN" sz="2400">
                <a:solidFill>
                  <a:srgbClr val="FF0000"/>
                </a:solidFill>
              </a:rPr>
              <a:t>4</a:t>
            </a:r>
            <a:r>
              <a:rPr kumimoji="1" lang="zh-CN" altLang="en-US" sz="2400">
                <a:solidFill>
                  <a:srgbClr val="FF0000"/>
                </a:solidFill>
              </a:rPr>
              <a:t>出现在两个不同序偶的第一元素中。</a:t>
            </a:r>
          </a:p>
        </p:txBody>
      </p:sp>
      <p:sp>
        <p:nvSpPr>
          <p:cNvPr id="1833160" name="AutoShape 200"/>
          <p:cNvSpPr>
            <a:spLocks noChangeArrowheads="1"/>
          </p:cNvSpPr>
          <p:nvPr/>
        </p:nvSpPr>
        <p:spPr bwMode="auto">
          <a:xfrm>
            <a:off x="3659188" y="6159500"/>
            <a:ext cx="1828800" cy="609600"/>
          </a:xfrm>
          <a:prstGeom prst="wedgeRectCallout">
            <a:avLst>
              <a:gd name="adj1" fmla="val -34810"/>
              <a:gd name="adj2" fmla="val -216407"/>
            </a:avLst>
          </a:prstGeom>
          <a:solidFill>
            <a:srgbClr val="FFFF66"/>
          </a:solidFill>
          <a:ln w="22225">
            <a:solidFill>
              <a:srgbClr val="6600CC"/>
            </a:solidFill>
            <a:miter lim="800000"/>
            <a:headEnd/>
            <a:tailEnd type="none" w="med" len="lg"/>
          </a:ln>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10000"/>
              </a:lnSpc>
              <a:spcBef>
                <a:spcPct val="0"/>
              </a:spcBef>
              <a:buClr>
                <a:srgbClr val="00FF00"/>
              </a:buClr>
              <a:buFont typeface="Wingdings" panose="05000000000000000000" pitchFamily="2" charset="2"/>
              <a:buNone/>
            </a:pPr>
            <a:r>
              <a:rPr kumimoji="1" lang="en-US" altLang="zh-CN" sz="2400">
                <a:solidFill>
                  <a:srgbClr val="FF0000"/>
                </a:solidFill>
              </a:rPr>
              <a:t>f</a:t>
            </a:r>
            <a:r>
              <a:rPr kumimoji="1" lang="en-US" altLang="zh-CN" sz="2400" baseline="-25000">
                <a:solidFill>
                  <a:srgbClr val="FF0000"/>
                </a:solidFill>
              </a:rPr>
              <a:t>3</a:t>
            </a:r>
            <a:r>
              <a:rPr kumimoji="1" lang="zh-CN" altLang="en-US" sz="2400">
                <a:solidFill>
                  <a:srgbClr val="FF0000"/>
                </a:solidFill>
              </a:rPr>
              <a:t>是函数</a:t>
            </a:r>
          </a:p>
        </p:txBody>
      </p:sp>
      <p:sp>
        <p:nvSpPr>
          <p:cNvPr id="1833161" name="AutoShape 201"/>
          <p:cNvSpPr>
            <a:spLocks noChangeArrowheads="1"/>
          </p:cNvSpPr>
          <p:nvPr/>
        </p:nvSpPr>
        <p:spPr bwMode="auto">
          <a:xfrm>
            <a:off x="5030788" y="6159500"/>
            <a:ext cx="1828800" cy="609600"/>
          </a:xfrm>
          <a:prstGeom prst="wedgeRectCallout">
            <a:avLst>
              <a:gd name="adj1" fmla="val -31597"/>
              <a:gd name="adj2" fmla="val -217190"/>
            </a:avLst>
          </a:prstGeom>
          <a:solidFill>
            <a:srgbClr val="FFFF66"/>
          </a:solidFill>
          <a:ln w="22225">
            <a:solidFill>
              <a:srgbClr val="6600CC"/>
            </a:solidFill>
            <a:miter lim="800000"/>
            <a:headEnd/>
            <a:tailEnd type="none" w="med" len="lg"/>
          </a:ln>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10000"/>
              </a:lnSpc>
              <a:spcBef>
                <a:spcPct val="0"/>
              </a:spcBef>
              <a:buClr>
                <a:srgbClr val="00FF00"/>
              </a:buClr>
              <a:buFont typeface="Wingdings" panose="05000000000000000000" pitchFamily="2" charset="2"/>
              <a:buNone/>
            </a:pPr>
            <a:r>
              <a:rPr kumimoji="1" lang="en-US" altLang="zh-CN" sz="2400">
                <a:solidFill>
                  <a:srgbClr val="FF0000"/>
                </a:solidFill>
              </a:rPr>
              <a:t>f</a:t>
            </a:r>
            <a:r>
              <a:rPr kumimoji="1" lang="en-US" altLang="zh-CN" sz="2400" baseline="-25000">
                <a:solidFill>
                  <a:srgbClr val="FF0000"/>
                </a:solidFill>
              </a:rPr>
              <a:t>4</a:t>
            </a:r>
            <a:r>
              <a:rPr kumimoji="1" lang="zh-CN" altLang="en-US" sz="2400">
                <a:solidFill>
                  <a:srgbClr val="FF0000"/>
                </a:solidFill>
              </a:rPr>
              <a:t>是函数。</a:t>
            </a:r>
          </a:p>
        </p:txBody>
      </p:sp>
      <p:sp>
        <p:nvSpPr>
          <p:cNvPr id="1833162" name="AutoShape 202"/>
          <p:cNvSpPr>
            <a:spLocks noChangeArrowheads="1"/>
          </p:cNvSpPr>
          <p:nvPr/>
        </p:nvSpPr>
        <p:spPr bwMode="auto">
          <a:xfrm>
            <a:off x="6249988" y="6159500"/>
            <a:ext cx="1828800" cy="609600"/>
          </a:xfrm>
          <a:prstGeom prst="wedgeRectCallout">
            <a:avLst>
              <a:gd name="adj1" fmla="val -30032"/>
              <a:gd name="adj2" fmla="val -212241"/>
            </a:avLst>
          </a:prstGeom>
          <a:solidFill>
            <a:srgbClr val="FFFF66"/>
          </a:solidFill>
          <a:ln w="22225">
            <a:solidFill>
              <a:srgbClr val="6600CC"/>
            </a:solidFill>
            <a:miter lim="800000"/>
            <a:headEnd/>
            <a:tailEnd type="none" w="med" len="lg"/>
          </a:ln>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10000"/>
              </a:lnSpc>
              <a:spcBef>
                <a:spcPct val="0"/>
              </a:spcBef>
              <a:buClr>
                <a:srgbClr val="00FF00"/>
              </a:buClr>
              <a:buFont typeface="Wingdings" panose="05000000000000000000" pitchFamily="2" charset="2"/>
              <a:buNone/>
            </a:pPr>
            <a:r>
              <a:rPr kumimoji="1" lang="en-US" altLang="zh-CN" sz="2400">
                <a:solidFill>
                  <a:srgbClr val="FF0000"/>
                </a:solidFill>
              </a:rPr>
              <a:t>f</a:t>
            </a:r>
            <a:r>
              <a:rPr kumimoji="1" lang="en-US" altLang="zh-CN" sz="2400" baseline="-25000">
                <a:solidFill>
                  <a:srgbClr val="FF0000"/>
                </a:solidFill>
              </a:rPr>
              <a:t>5</a:t>
            </a:r>
            <a:r>
              <a:rPr kumimoji="1" lang="zh-CN" altLang="en-US" sz="2400">
                <a:solidFill>
                  <a:srgbClr val="FF0000"/>
                </a:solidFill>
              </a:rPr>
              <a:t>是函数</a:t>
            </a:r>
          </a:p>
        </p:txBody>
      </p:sp>
      <p:sp>
        <p:nvSpPr>
          <p:cNvPr id="1833163" name="AutoShape 203"/>
          <p:cNvSpPr>
            <a:spLocks noChangeArrowheads="1"/>
          </p:cNvSpPr>
          <p:nvPr/>
        </p:nvSpPr>
        <p:spPr bwMode="auto">
          <a:xfrm>
            <a:off x="6707188" y="6159500"/>
            <a:ext cx="1828800" cy="609600"/>
          </a:xfrm>
          <a:prstGeom prst="wedgeRectCallout">
            <a:avLst>
              <a:gd name="adj1" fmla="val 22398"/>
              <a:gd name="adj2" fmla="val -226565"/>
            </a:avLst>
          </a:prstGeom>
          <a:solidFill>
            <a:srgbClr val="FFFF66"/>
          </a:solidFill>
          <a:ln w="22225">
            <a:solidFill>
              <a:srgbClr val="6600CC"/>
            </a:solidFill>
            <a:miter lim="800000"/>
            <a:headEnd/>
            <a:tailEnd type="none" w="med" len="lg"/>
          </a:ln>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10000"/>
              </a:lnSpc>
              <a:spcBef>
                <a:spcPct val="0"/>
              </a:spcBef>
              <a:buClr>
                <a:srgbClr val="00FF00"/>
              </a:buClr>
              <a:buFont typeface="Wingdings" panose="05000000000000000000" pitchFamily="2" charset="2"/>
              <a:buNone/>
            </a:pPr>
            <a:r>
              <a:rPr kumimoji="1" lang="en-US" altLang="zh-CN" sz="2400">
                <a:solidFill>
                  <a:srgbClr val="FF0000"/>
                </a:solidFill>
              </a:rPr>
              <a:t>f</a:t>
            </a:r>
            <a:r>
              <a:rPr kumimoji="1" lang="en-US" altLang="zh-CN" sz="2400" baseline="-25000">
                <a:solidFill>
                  <a:srgbClr val="FF0000"/>
                </a:solidFill>
              </a:rPr>
              <a:t>6</a:t>
            </a:r>
            <a:r>
              <a:rPr kumimoji="1" lang="zh-CN" altLang="en-US" sz="2400">
                <a:solidFill>
                  <a:srgbClr val="FF0000"/>
                </a:solidFill>
              </a:rPr>
              <a:t>是函数</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832963">
                                            <p:txEl>
                                              <p:pRg st="0" end="0"/>
                                            </p:txEl>
                                          </p:spTgt>
                                        </p:tgtEl>
                                        <p:attrNameLst>
                                          <p:attrName>style.visibility</p:attrName>
                                        </p:attrNameLst>
                                      </p:cBhvr>
                                      <p:to>
                                        <p:strVal val="visible"/>
                                      </p:to>
                                    </p:set>
                                    <p:anim calcmode="lin" valueType="num">
                                      <p:cBhvr additive="base">
                                        <p:cTn id="7" dur="500" fill="hold"/>
                                        <p:tgtEl>
                                          <p:spTgt spid="18329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3296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edge">
                                      <p:cBhvr>
                                        <p:cTn id="12" dur="500"/>
                                        <p:tgtEl>
                                          <p:spTgt spid="2"/>
                                        </p:tgtEl>
                                      </p:cBhvr>
                                    </p:animEffect>
                                  </p:childTnLst>
                                </p:cTn>
                              </p:par>
                            </p:childTnLst>
                          </p:cTn>
                        </p:par>
                        <p:par>
                          <p:cTn id="13" fill="hold" nodeType="afterGroup">
                            <p:stCondLst>
                              <p:cond delay="1000"/>
                            </p:stCondLst>
                            <p:childTnLst>
                              <p:par>
                                <p:cTn id="14" presetID="2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edge">
                                      <p:cBhvr>
                                        <p:cTn id="16" dur="500"/>
                                        <p:tgtEl>
                                          <p:spTgt spid="5"/>
                                        </p:tgtEl>
                                      </p:cBhvr>
                                    </p:animEffect>
                                  </p:childTnLst>
                                </p:cTn>
                              </p:par>
                            </p:childTnLst>
                          </p:cTn>
                        </p:par>
                        <p:par>
                          <p:cTn id="17" fill="hold" nodeType="afterGroup">
                            <p:stCondLst>
                              <p:cond delay="1500"/>
                            </p:stCondLst>
                            <p:childTnLst>
                              <p:par>
                                <p:cTn id="18" presetID="20" presetClass="entr" presetSubtype="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edge">
                                      <p:cBhvr>
                                        <p:cTn id="20" dur="500"/>
                                        <p:tgtEl>
                                          <p:spTgt spid="6"/>
                                        </p:tgtEl>
                                      </p:cBhvr>
                                    </p:animEffect>
                                  </p:childTnLst>
                                </p:cTn>
                              </p:par>
                            </p:childTnLst>
                          </p:cTn>
                        </p:par>
                        <p:par>
                          <p:cTn id="21" fill="hold" nodeType="afterGroup">
                            <p:stCondLst>
                              <p:cond delay="2000"/>
                            </p:stCondLst>
                            <p:childTnLst>
                              <p:par>
                                <p:cTn id="22" presetID="20" presetClass="entr" presetSubtype="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edge">
                                      <p:cBhvr>
                                        <p:cTn id="24" dur="500"/>
                                        <p:tgtEl>
                                          <p:spTgt spid="3"/>
                                        </p:tgtEl>
                                      </p:cBhvr>
                                    </p:animEffect>
                                  </p:childTnLst>
                                </p:cTn>
                              </p:par>
                            </p:childTnLst>
                          </p:cTn>
                        </p:par>
                        <p:par>
                          <p:cTn id="25" fill="hold" nodeType="afterGroup">
                            <p:stCondLst>
                              <p:cond delay="2500"/>
                            </p:stCondLst>
                            <p:childTnLst>
                              <p:par>
                                <p:cTn id="26" presetID="20" presetClass="entr" presetSubtype="0"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edge">
                                      <p:cBhvr>
                                        <p:cTn id="28" dur="500"/>
                                        <p:tgtEl>
                                          <p:spTgt spid="7"/>
                                        </p:tgtEl>
                                      </p:cBhvr>
                                    </p:animEffect>
                                  </p:childTnLst>
                                </p:cTn>
                              </p:par>
                            </p:childTnLst>
                          </p:cTn>
                        </p:par>
                        <p:par>
                          <p:cTn id="29" fill="hold" nodeType="afterGroup">
                            <p:stCondLst>
                              <p:cond delay="3000"/>
                            </p:stCondLst>
                            <p:childTnLst>
                              <p:par>
                                <p:cTn id="30" presetID="20" presetClass="entr" presetSubtype="0"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edge">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833158"/>
                                        </p:tgtEl>
                                        <p:attrNameLst>
                                          <p:attrName>style.visibility</p:attrName>
                                        </p:attrNameLst>
                                      </p:cBhvr>
                                      <p:to>
                                        <p:strVal val="visible"/>
                                      </p:to>
                                    </p:set>
                                    <p:animEffect transition="in" filter="checkerboard(across)">
                                      <p:cBhvr>
                                        <p:cTn id="37" dur="500"/>
                                        <p:tgtEl>
                                          <p:spTgt spid="183315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xit" presetSubtype="3" fill="hold" grpId="1" nodeType="clickEffect">
                                  <p:stCondLst>
                                    <p:cond delay="0"/>
                                  </p:stCondLst>
                                  <p:childTnLst>
                                    <p:anim calcmode="lin" valueType="num">
                                      <p:cBhvr additive="base">
                                        <p:cTn id="41" dur="500"/>
                                        <p:tgtEl>
                                          <p:spTgt spid="1833158"/>
                                        </p:tgtEl>
                                        <p:attrNameLst>
                                          <p:attrName>ppt_x</p:attrName>
                                        </p:attrNameLst>
                                      </p:cBhvr>
                                      <p:tavLst>
                                        <p:tav tm="0">
                                          <p:val>
                                            <p:strVal val="ppt_x"/>
                                          </p:val>
                                        </p:tav>
                                        <p:tav tm="100000">
                                          <p:val>
                                            <p:strVal val="1+ppt_w/2"/>
                                          </p:val>
                                        </p:tav>
                                      </p:tavLst>
                                    </p:anim>
                                    <p:anim calcmode="lin" valueType="num">
                                      <p:cBhvr additive="base">
                                        <p:cTn id="42" dur="500"/>
                                        <p:tgtEl>
                                          <p:spTgt spid="1833158"/>
                                        </p:tgtEl>
                                        <p:attrNameLst>
                                          <p:attrName>ppt_y</p:attrName>
                                        </p:attrNameLst>
                                      </p:cBhvr>
                                      <p:tavLst>
                                        <p:tav tm="0">
                                          <p:val>
                                            <p:strVal val="ppt_y"/>
                                          </p:val>
                                        </p:tav>
                                        <p:tav tm="100000">
                                          <p:val>
                                            <p:strVal val="0-ppt_h/2"/>
                                          </p:val>
                                        </p:tav>
                                      </p:tavLst>
                                    </p:anim>
                                    <p:set>
                                      <p:cBhvr>
                                        <p:cTn id="43" dur="1" fill="hold">
                                          <p:stCondLst>
                                            <p:cond delay="499"/>
                                          </p:stCondLst>
                                        </p:cTn>
                                        <p:tgtEl>
                                          <p:spTgt spid="1833158"/>
                                        </p:tgtEl>
                                        <p:attrNameLst>
                                          <p:attrName>style.visibility</p:attrName>
                                        </p:attrNameLst>
                                      </p:cBhvr>
                                      <p:to>
                                        <p:strVal val="hidden"/>
                                      </p:to>
                                    </p:set>
                                  </p:childTnLst>
                                </p:cTn>
                              </p:par>
                            </p:childTnLst>
                          </p:cTn>
                        </p:par>
                        <p:par>
                          <p:cTn id="44" fill="hold" nodeType="afterGroup">
                            <p:stCondLst>
                              <p:cond delay="500"/>
                            </p:stCondLst>
                            <p:childTnLst>
                              <p:par>
                                <p:cTn id="45" presetID="5" presetClass="entr" presetSubtype="10" fill="hold" grpId="0" nodeType="afterEffect">
                                  <p:stCondLst>
                                    <p:cond delay="0"/>
                                  </p:stCondLst>
                                  <p:childTnLst>
                                    <p:set>
                                      <p:cBhvr>
                                        <p:cTn id="46" dur="1" fill="hold">
                                          <p:stCondLst>
                                            <p:cond delay="0"/>
                                          </p:stCondLst>
                                        </p:cTn>
                                        <p:tgtEl>
                                          <p:spTgt spid="1833159"/>
                                        </p:tgtEl>
                                        <p:attrNameLst>
                                          <p:attrName>style.visibility</p:attrName>
                                        </p:attrNameLst>
                                      </p:cBhvr>
                                      <p:to>
                                        <p:strVal val="visible"/>
                                      </p:to>
                                    </p:set>
                                    <p:animEffect transition="in" filter="checkerboard(across)">
                                      <p:cBhvr>
                                        <p:cTn id="47" dur="500"/>
                                        <p:tgtEl>
                                          <p:spTgt spid="183315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xit" presetSubtype="3" fill="hold" grpId="1" nodeType="clickEffect">
                                  <p:stCondLst>
                                    <p:cond delay="0"/>
                                  </p:stCondLst>
                                  <p:childTnLst>
                                    <p:anim calcmode="lin" valueType="num">
                                      <p:cBhvr additive="base">
                                        <p:cTn id="51" dur="500"/>
                                        <p:tgtEl>
                                          <p:spTgt spid="1833159"/>
                                        </p:tgtEl>
                                        <p:attrNameLst>
                                          <p:attrName>ppt_x</p:attrName>
                                        </p:attrNameLst>
                                      </p:cBhvr>
                                      <p:tavLst>
                                        <p:tav tm="0">
                                          <p:val>
                                            <p:strVal val="ppt_x"/>
                                          </p:val>
                                        </p:tav>
                                        <p:tav tm="100000">
                                          <p:val>
                                            <p:strVal val="1+ppt_w/2"/>
                                          </p:val>
                                        </p:tav>
                                      </p:tavLst>
                                    </p:anim>
                                    <p:anim calcmode="lin" valueType="num">
                                      <p:cBhvr additive="base">
                                        <p:cTn id="52" dur="500"/>
                                        <p:tgtEl>
                                          <p:spTgt spid="1833159"/>
                                        </p:tgtEl>
                                        <p:attrNameLst>
                                          <p:attrName>ppt_y</p:attrName>
                                        </p:attrNameLst>
                                      </p:cBhvr>
                                      <p:tavLst>
                                        <p:tav tm="0">
                                          <p:val>
                                            <p:strVal val="ppt_y"/>
                                          </p:val>
                                        </p:tav>
                                        <p:tav tm="100000">
                                          <p:val>
                                            <p:strVal val="0-ppt_h/2"/>
                                          </p:val>
                                        </p:tav>
                                      </p:tavLst>
                                    </p:anim>
                                    <p:set>
                                      <p:cBhvr>
                                        <p:cTn id="53" dur="1" fill="hold">
                                          <p:stCondLst>
                                            <p:cond delay="499"/>
                                          </p:stCondLst>
                                        </p:cTn>
                                        <p:tgtEl>
                                          <p:spTgt spid="1833159"/>
                                        </p:tgtEl>
                                        <p:attrNameLst>
                                          <p:attrName>style.visibility</p:attrName>
                                        </p:attrNameLst>
                                      </p:cBhvr>
                                      <p:to>
                                        <p:strVal val="hidden"/>
                                      </p:to>
                                    </p:set>
                                  </p:childTnLst>
                                </p:cTn>
                              </p:par>
                            </p:childTnLst>
                          </p:cTn>
                        </p:par>
                        <p:par>
                          <p:cTn id="54" fill="hold" nodeType="afterGroup">
                            <p:stCondLst>
                              <p:cond delay="500"/>
                            </p:stCondLst>
                            <p:childTnLst>
                              <p:par>
                                <p:cTn id="55" presetID="5" presetClass="entr" presetSubtype="10" fill="hold" grpId="0" nodeType="afterEffect">
                                  <p:stCondLst>
                                    <p:cond delay="0"/>
                                  </p:stCondLst>
                                  <p:childTnLst>
                                    <p:set>
                                      <p:cBhvr>
                                        <p:cTn id="56" dur="1" fill="hold">
                                          <p:stCondLst>
                                            <p:cond delay="0"/>
                                          </p:stCondLst>
                                        </p:cTn>
                                        <p:tgtEl>
                                          <p:spTgt spid="1833160"/>
                                        </p:tgtEl>
                                        <p:attrNameLst>
                                          <p:attrName>style.visibility</p:attrName>
                                        </p:attrNameLst>
                                      </p:cBhvr>
                                      <p:to>
                                        <p:strVal val="visible"/>
                                      </p:to>
                                    </p:set>
                                    <p:animEffect transition="in" filter="checkerboard(across)">
                                      <p:cBhvr>
                                        <p:cTn id="57" dur="500"/>
                                        <p:tgtEl>
                                          <p:spTgt spid="183316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xit" presetSubtype="9" fill="hold" grpId="1" nodeType="clickEffect">
                                  <p:stCondLst>
                                    <p:cond delay="0"/>
                                  </p:stCondLst>
                                  <p:childTnLst>
                                    <p:anim calcmode="lin" valueType="num">
                                      <p:cBhvr additive="base">
                                        <p:cTn id="61" dur="500"/>
                                        <p:tgtEl>
                                          <p:spTgt spid="1833160"/>
                                        </p:tgtEl>
                                        <p:attrNameLst>
                                          <p:attrName>ppt_x</p:attrName>
                                        </p:attrNameLst>
                                      </p:cBhvr>
                                      <p:tavLst>
                                        <p:tav tm="0">
                                          <p:val>
                                            <p:strVal val="ppt_x"/>
                                          </p:val>
                                        </p:tav>
                                        <p:tav tm="100000">
                                          <p:val>
                                            <p:strVal val="0-ppt_w/2"/>
                                          </p:val>
                                        </p:tav>
                                      </p:tavLst>
                                    </p:anim>
                                    <p:anim calcmode="lin" valueType="num">
                                      <p:cBhvr additive="base">
                                        <p:cTn id="62" dur="500"/>
                                        <p:tgtEl>
                                          <p:spTgt spid="1833160"/>
                                        </p:tgtEl>
                                        <p:attrNameLst>
                                          <p:attrName>ppt_y</p:attrName>
                                        </p:attrNameLst>
                                      </p:cBhvr>
                                      <p:tavLst>
                                        <p:tav tm="0">
                                          <p:val>
                                            <p:strVal val="ppt_y"/>
                                          </p:val>
                                        </p:tav>
                                        <p:tav tm="100000">
                                          <p:val>
                                            <p:strVal val="0-ppt_h/2"/>
                                          </p:val>
                                        </p:tav>
                                      </p:tavLst>
                                    </p:anim>
                                    <p:set>
                                      <p:cBhvr>
                                        <p:cTn id="63" dur="1" fill="hold">
                                          <p:stCondLst>
                                            <p:cond delay="499"/>
                                          </p:stCondLst>
                                        </p:cTn>
                                        <p:tgtEl>
                                          <p:spTgt spid="1833160"/>
                                        </p:tgtEl>
                                        <p:attrNameLst>
                                          <p:attrName>style.visibility</p:attrName>
                                        </p:attrNameLst>
                                      </p:cBhvr>
                                      <p:to>
                                        <p:strVal val="hidden"/>
                                      </p:to>
                                    </p:set>
                                  </p:childTnLst>
                                </p:cTn>
                              </p:par>
                            </p:childTnLst>
                          </p:cTn>
                        </p:par>
                        <p:par>
                          <p:cTn id="64" fill="hold" nodeType="afterGroup">
                            <p:stCondLst>
                              <p:cond delay="500"/>
                            </p:stCondLst>
                            <p:childTnLst>
                              <p:par>
                                <p:cTn id="65" presetID="5" presetClass="entr" presetSubtype="10" fill="hold" grpId="0" nodeType="afterEffect">
                                  <p:stCondLst>
                                    <p:cond delay="0"/>
                                  </p:stCondLst>
                                  <p:childTnLst>
                                    <p:set>
                                      <p:cBhvr>
                                        <p:cTn id="66" dur="1" fill="hold">
                                          <p:stCondLst>
                                            <p:cond delay="0"/>
                                          </p:stCondLst>
                                        </p:cTn>
                                        <p:tgtEl>
                                          <p:spTgt spid="1833161"/>
                                        </p:tgtEl>
                                        <p:attrNameLst>
                                          <p:attrName>style.visibility</p:attrName>
                                        </p:attrNameLst>
                                      </p:cBhvr>
                                      <p:to>
                                        <p:strVal val="visible"/>
                                      </p:to>
                                    </p:set>
                                    <p:animEffect transition="in" filter="checkerboard(across)">
                                      <p:cBhvr>
                                        <p:cTn id="67" dur="500"/>
                                        <p:tgtEl>
                                          <p:spTgt spid="183316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xit" presetSubtype="9" fill="hold" grpId="1" nodeType="clickEffect">
                                  <p:stCondLst>
                                    <p:cond delay="0"/>
                                  </p:stCondLst>
                                  <p:childTnLst>
                                    <p:anim calcmode="lin" valueType="num">
                                      <p:cBhvr additive="base">
                                        <p:cTn id="71" dur="500"/>
                                        <p:tgtEl>
                                          <p:spTgt spid="1833161"/>
                                        </p:tgtEl>
                                        <p:attrNameLst>
                                          <p:attrName>ppt_x</p:attrName>
                                        </p:attrNameLst>
                                      </p:cBhvr>
                                      <p:tavLst>
                                        <p:tav tm="0">
                                          <p:val>
                                            <p:strVal val="ppt_x"/>
                                          </p:val>
                                        </p:tav>
                                        <p:tav tm="100000">
                                          <p:val>
                                            <p:strVal val="0-ppt_w/2"/>
                                          </p:val>
                                        </p:tav>
                                      </p:tavLst>
                                    </p:anim>
                                    <p:anim calcmode="lin" valueType="num">
                                      <p:cBhvr additive="base">
                                        <p:cTn id="72" dur="500"/>
                                        <p:tgtEl>
                                          <p:spTgt spid="1833161"/>
                                        </p:tgtEl>
                                        <p:attrNameLst>
                                          <p:attrName>ppt_y</p:attrName>
                                        </p:attrNameLst>
                                      </p:cBhvr>
                                      <p:tavLst>
                                        <p:tav tm="0">
                                          <p:val>
                                            <p:strVal val="ppt_y"/>
                                          </p:val>
                                        </p:tav>
                                        <p:tav tm="100000">
                                          <p:val>
                                            <p:strVal val="0-ppt_h/2"/>
                                          </p:val>
                                        </p:tav>
                                      </p:tavLst>
                                    </p:anim>
                                    <p:set>
                                      <p:cBhvr>
                                        <p:cTn id="73" dur="1" fill="hold">
                                          <p:stCondLst>
                                            <p:cond delay="499"/>
                                          </p:stCondLst>
                                        </p:cTn>
                                        <p:tgtEl>
                                          <p:spTgt spid="1833161"/>
                                        </p:tgtEl>
                                        <p:attrNameLst>
                                          <p:attrName>style.visibility</p:attrName>
                                        </p:attrNameLst>
                                      </p:cBhvr>
                                      <p:to>
                                        <p:strVal val="hidden"/>
                                      </p:to>
                                    </p:set>
                                  </p:childTnLst>
                                </p:cTn>
                              </p:par>
                            </p:childTnLst>
                          </p:cTn>
                        </p:par>
                        <p:par>
                          <p:cTn id="74" fill="hold" nodeType="afterGroup">
                            <p:stCondLst>
                              <p:cond delay="500"/>
                            </p:stCondLst>
                            <p:childTnLst>
                              <p:par>
                                <p:cTn id="75" presetID="5" presetClass="entr" presetSubtype="10" fill="hold" grpId="0" nodeType="afterEffect">
                                  <p:stCondLst>
                                    <p:cond delay="0"/>
                                  </p:stCondLst>
                                  <p:childTnLst>
                                    <p:set>
                                      <p:cBhvr>
                                        <p:cTn id="76" dur="1" fill="hold">
                                          <p:stCondLst>
                                            <p:cond delay="0"/>
                                          </p:stCondLst>
                                        </p:cTn>
                                        <p:tgtEl>
                                          <p:spTgt spid="1833162"/>
                                        </p:tgtEl>
                                        <p:attrNameLst>
                                          <p:attrName>style.visibility</p:attrName>
                                        </p:attrNameLst>
                                      </p:cBhvr>
                                      <p:to>
                                        <p:strVal val="visible"/>
                                      </p:to>
                                    </p:set>
                                    <p:animEffect transition="in" filter="checkerboard(across)">
                                      <p:cBhvr>
                                        <p:cTn id="77" dur="500"/>
                                        <p:tgtEl>
                                          <p:spTgt spid="183316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 presetClass="exit" presetSubtype="9" fill="hold" grpId="1" nodeType="clickEffect">
                                  <p:stCondLst>
                                    <p:cond delay="0"/>
                                  </p:stCondLst>
                                  <p:childTnLst>
                                    <p:anim calcmode="lin" valueType="num">
                                      <p:cBhvr additive="base">
                                        <p:cTn id="81" dur="500"/>
                                        <p:tgtEl>
                                          <p:spTgt spid="1833162"/>
                                        </p:tgtEl>
                                        <p:attrNameLst>
                                          <p:attrName>ppt_x</p:attrName>
                                        </p:attrNameLst>
                                      </p:cBhvr>
                                      <p:tavLst>
                                        <p:tav tm="0">
                                          <p:val>
                                            <p:strVal val="ppt_x"/>
                                          </p:val>
                                        </p:tav>
                                        <p:tav tm="100000">
                                          <p:val>
                                            <p:strVal val="0-ppt_w/2"/>
                                          </p:val>
                                        </p:tav>
                                      </p:tavLst>
                                    </p:anim>
                                    <p:anim calcmode="lin" valueType="num">
                                      <p:cBhvr additive="base">
                                        <p:cTn id="82" dur="500"/>
                                        <p:tgtEl>
                                          <p:spTgt spid="1833162"/>
                                        </p:tgtEl>
                                        <p:attrNameLst>
                                          <p:attrName>ppt_y</p:attrName>
                                        </p:attrNameLst>
                                      </p:cBhvr>
                                      <p:tavLst>
                                        <p:tav tm="0">
                                          <p:val>
                                            <p:strVal val="ppt_y"/>
                                          </p:val>
                                        </p:tav>
                                        <p:tav tm="100000">
                                          <p:val>
                                            <p:strVal val="0-ppt_h/2"/>
                                          </p:val>
                                        </p:tav>
                                      </p:tavLst>
                                    </p:anim>
                                    <p:set>
                                      <p:cBhvr>
                                        <p:cTn id="83" dur="1" fill="hold">
                                          <p:stCondLst>
                                            <p:cond delay="499"/>
                                          </p:stCondLst>
                                        </p:cTn>
                                        <p:tgtEl>
                                          <p:spTgt spid="1833162"/>
                                        </p:tgtEl>
                                        <p:attrNameLst>
                                          <p:attrName>style.visibility</p:attrName>
                                        </p:attrNameLst>
                                      </p:cBhvr>
                                      <p:to>
                                        <p:strVal val="hidden"/>
                                      </p:to>
                                    </p:set>
                                  </p:childTnLst>
                                </p:cTn>
                              </p:par>
                            </p:childTnLst>
                          </p:cTn>
                        </p:par>
                        <p:par>
                          <p:cTn id="84" fill="hold" nodeType="afterGroup">
                            <p:stCondLst>
                              <p:cond delay="500"/>
                            </p:stCondLst>
                            <p:childTnLst>
                              <p:par>
                                <p:cTn id="85" presetID="5" presetClass="entr" presetSubtype="10" fill="hold" grpId="0" nodeType="afterEffect">
                                  <p:stCondLst>
                                    <p:cond delay="0"/>
                                  </p:stCondLst>
                                  <p:childTnLst>
                                    <p:set>
                                      <p:cBhvr>
                                        <p:cTn id="86" dur="1" fill="hold">
                                          <p:stCondLst>
                                            <p:cond delay="0"/>
                                          </p:stCondLst>
                                        </p:cTn>
                                        <p:tgtEl>
                                          <p:spTgt spid="1833163"/>
                                        </p:tgtEl>
                                        <p:attrNameLst>
                                          <p:attrName>style.visibility</p:attrName>
                                        </p:attrNameLst>
                                      </p:cBhvr>
                                      <p:to>
                                        <p:strVal val="visible"/>
                                      </p:to>
                                    </p:set>
                                    <p:animEffect transition="in" filter="checkerboard(across)">
                                      <p:cBhvr>
                                        <p:cTn id="87" dur="500"/>
                                        <p:tgtEl>
                                          <p:spTgt spid="1833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63" grpId="0" build="p"/>
      <p:bldP spid="1833158" grpId="0" animBg="1"/>
      <p:bldP spid="1833158" grpId="1" animBg="1"/>
      <p:bldP spid="1833159" grpId="0" animBg="1"/>
      <p:bldP spid="1833159" grpId="1" animBg="1"/>
      <p:bldP spid="1833160" grpId="0" animBg="1"/>
      <p:bldP spid="1833160" grpId="1" animBg="1"/>
      <p:bldP spid="1833161" grpId="0" animBg="1"/>
      <p:bldP spid="1833161" grpId="1" animBg="1"/>
      <p:bldP spid="1833162" grpId="0" animBg="1"/>
      <p:bldP spid="1833162" grpId="1" animBg="1"/>
      <p:bldP spid="1833163" grpId="0" animBg="1"/>
    </p:bldLst>
  </p:timing>
</p:sld>
</file>

<file path=ppt/theme/theme1.xml><?xml version="1.0" encoding="utf-8"?>
<a:theme xmlns:a="http://schemas.openxmlformats.org/drawingml/2006/main" name="电子科技大学离散数学课程组">
  <a:themeElements>
    <a:clrScheme name="电子科技大学离散数学课程组 9">
      <a:dk1>
        <a:srgbClr val="330066"/>
      </a:dk1>
      <a:lt1>
        <a:srgbClr val="D8DADA"/>
      </a:lt1>
      <a:dk2>
        <a:srgbClr val="FFFFFF"/>
      </a:dk2>
      <a:lt2>
        <a:srgbClr val="6B6B6B"/>
      </a:lt2>
      <a:accent1>
        <a:srgbClr val="DF0029"/>
      </a:accent1>
      <a:accent2>
        <a:srgbClr val="DF0029"/>
      </a:accent2>
      <a:accent3>
        <a:srgbClr val="E9EAEA"/>
      </a:accent3>
      <a:accent4>
        <a:srgbClr val="2A0056"/>
      </a:accent4>
      <a:accent5>
        <a:srgbClr val="ECAAAC"/>
      </a:accent5>
      <a:accent6>
        <a:srgbClr val="CA0024"/>
      </a:accent6>
      <a:hlink>
        <a:srgbClr val="135A9A"/>
      </a:hlink>
      <a:folHlink>
        <a:srgbClr val="711C81"/>
      </a:folHlink>
    </a:clrScheme>
    <a:fontScheme name="电子科技大学离散数学课程组">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66">
            <a:alpha val="89999"/>
          </a:srgbClr>
        </a:solidFill>
        <a:ln w="12700" cap="flat" cmpd="sng" algn="ctr">
          <a:solidFill>
            <a:srgbClr val="003300"/>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FF0000"/>
            </a:solidFill>
            <a:effectLst/>
            <a:latin typeface="黑体" pitchFamily="2" charset="-122"/>
            <a:ea typeface="黑体" pitchFamily="2" charset="-122"/>
          </a:defRPr>
        </a:defPPr>
      </a:lstStyle>
    </a:spDef>
    <a:lnDef>
      <a:spPr bwMode="auto">
        <a:xfrm>
          <a:off x="0" y="0"/>
          <a:ext cx="1" cy="1"/>
        </a:xfrm>
        <a:custGeom>
          <a:avLst/>
          <a:gdLst/>
          <a:ahLst/>
          <a:cxnLst/>
          <a:rect l="0" t="0" r="0" b="0"/>
          <a:pathLst/>
        </a:custGeom>
        <a:solidFill>
          <a:srgbClr val="FFFF66">
            <a:alpha val="89999"/>
          </a:srgbClr>
        </a:solidFill>
        <a:ln w="12700" cap="flat" cmpd="sng" algn="ctr">
          <a:solidFill>
            <a:srgbClr val="003300"/>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FF0000"/>
            </a:solidFill>
            <a:effectLst/>
            <a:latin typeface="黑体" pitchFamily="2" charset="-122"/>
            <a:ea typeface="黑体" pitchFamily="2" charset="-122"/>
          </a:defRPr>
        </a:defPPr>
      </a:lstStyle>
    </a:lnDef>
  </a:objectDefaults>
  <a:extraClrSchemeLst>
    <a:extraClrScheme>
      <a:clrScheme name="电子科技大学离散数学课程组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电子科技大学离散数学课程组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电子科技大学离散数学课程组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电子科技大学离散数学课程组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电子科技大学离散数学课程组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电子科技大学离散数学课程组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电子科技大学离散数学课程组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电子科技大学离散数学课程组 8">
        <a:dk1>
          <a:srgbClr val="330066"/>
        </a:dk1>
        <a:lt1>
          <a:srgbClr val="D8DADA"/>
        </a:lt1>
        <a:dk2>
          <a:srgbClr val="FFFFFF"/>
        </a:dk2>
        <a:lt2>
          <a:srgbClr val="6B6B6B"/>
        </a:lt2>
        <a:accent1>
          <a:srgbClr val="DF0029"/>
        </a:accent1>
        <a:accent2>
          <a:srgbClr val="8FECE5"/>
        </a:accent2>
        <a:accent3>
          <a:srgbClr val="E9EAEA"/>
        </a:accent3>
        <a:accent4>
          <a:srgbClr val="2A0056"/>
        </a:accent4>
        <a:accent5>
          <a:srgbClr val="ECAAAC"/>
        </a:accent5>
        <a:accent6>
          <a:srgbClr val="81D6CF"/>
        </a:accent6>
        <a:hlink>
          <a:srgbClr val="135A9A"/>
        </a:hlink>
        <a:folHlink>
          <a:srgbClr val="711C81"/>
        </a:folHlink>
      </a:clrScheme>
      <a:clrMap bg1="lt1" tx1="dk1" bg2="lt2" tx2="dk2" accent1="accent1" accent2="accent2" accent3="accent3" accent4="accent4" accent5="accent5" accent6="accent6" hlink="hlink" folHlink="folHlink"/>
    </a:extraClrScheme>
    <a:extraClrScheme>
      <a:clrScheme name="电子科技大学离散数学课程组 9">
        <a:dk1>
          <a:srgbClr val="330066"/>
        </a:dk1>
        <a:lt1>
          <a:srgbClr val="D8DADA"/>
        </a:lt1>
        <a:dk2>
          <a:srgbClr val="FFFFFF"/>
        </a:dk2>
        <a:lt2>
          <a:srgbClr val="6B6B6B"/>
        </a:lt2>
        <a:accent1>
          <a:srgbClr val="DF0029"/>
        </a:accent1>
        <a:accent2>
          <a:srgbClr val="DF0029"/>
        </a:accent2>
        <a:accent3>
          <a:srgbClr val="E9EAEA"/>
        </a:accent3>
        <a:accent4>
          <a:srgbClr val="2A0056"/>
        </a:accent4>
        <a:accent5>
          <a:srgbClr val="ECAAAC"/>
        </a:accent5>
        <a:accent6>
          <a:srgbClr val="CA0024"/>
        </a:accent6>
        <a:hlink>
          <a:srgbClr val="135A9A"/>
        </a:hlink>
        <a:folHlink>
          <a:srgbClr val="711C8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电子科技大学离散数学课程组</Template>
  <TotalTime>6040</TotalTime>
  <Words>5496</Words>
  <Application>Microsoft Office PowerPoint</Application>
  <PresentationFormat>全屏显示(4:3)</PresentationFormat>
  <Paragraphs>828</Paragraphs>
  <Slides>67</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67</vt:i4>
      </vt:variant>
    </vt:vector>
  </HeadingPairs>
  <TitlesOfParts>
    <vt:vector size="77" baseType="lpstr">
      <vt:lpstr>黑体</vt:lpstr>
      <vt:lpstr>Arial</vt:lpstr>
      <vt:lpstr>Wingdings</vt:lpstr>
      <vt:lpstr>Times New Roman</vt:lpstr>
      <vt:lpstr>宋体</vt:lpstr>
      <vt:lpstr>华文楷体</vt:lpstr>
      <vt:lpstr>华文新魏</vt:lpstr>
      <vt:lpstr>Symbol</vt:lpstr>
      <vt:lpstr>电子科技大学离散数学课程组</vt:lpstr>
      <vt:lpstr>MathType 5.0 Equation</vt:lpstr>
      <vt:lpstr>PowerPoint 演示文稿</vt:lpstr>
      <vt:lpstr>第8章 函数</vt:lpstr>
      <vt:lpstr>8.1 本章学习要求</vt:lpstr>
      <vt:lpstr>8.2 函数</vt:lpstr>
      <vt:lpstr>8.2.1 函数的定义</vt:lpstr>
      <vt:lpstr>结论</vt:lpstr>
      <vt:lpstr>例8.2.1</vt:lpstr>
      <vt:lpstr>例8.2.1 解</vt:lpstr>
      <vt:lpstr>例</vt:lpstr>
      <vt:lpstr>例8.2.2</vt:lpstr>
      <vt:lpstr>例8.2.2 解</vt:lpstr>
      <vt:lpstr>例8.2.3</vt:lpstr>
      <vt:lpstr>A到B不同的关系</vt:lpstr>
      <vt:lpstr>A到B不同的函数</vt:lpstr>
      <vt:lpstr>函数与关系的差别</vt:lpstr>
      <vt:lpstr>8.2.2函数的类型</vt:lpstr>
      <vt:lpstr>将定义8.2.2的描述数学化为</vt:lpstr>
      <vt:lpstr>例8.2.4</vt:lpstr>
      <vt:lpstr>例8.2.4 解</vt:lpstr>
      <vt:lpstr>结论</vt:lpstr>
      <vt:lpstr>定理8.2.1</vt:lpstr>
      <vt:lpstr>定理8.2.1（续）</vt:lpstr>
      <vt:lpstr>例8.2.5</vt:lpstr>
      <vt:lpstr>例8.2.5 解</vt:lpstr>
      <vt:lpstr>例8.2.5 解</vt:lpstr>
      <vt:lpstr>例8.2.6</vt:lpstr>
      <vt:lpstr>例8.2.7</vt:lpstr>
      <vt:lpstr>例8.2.8 </vt:lpstr>
      <vt:lpstr>例8.2.8(续)</vt:lpstr>
      <vt:lpstr>例8.2.8(续)</vt:lpstr>
      <vt:lpstr>例8.2.9</vt:lpstr>
      <vt:lpstr>8.2.3常用函数</vt:lpstr>
      <vt:lpstr>定义8.2.3（续）</vt:lpstr>
      <vt:lpstr>例8.2.10</vt:lpstr>
      <vt:lpstr>8.2.5函数的应用</vt:lpstr>
      <vt:lpstr>例8.2.11(续)</vt:lpstr>
      <vt:lpstr>例8.2.11(续)</vt:lpstr>
      <vt:lpstr>例8.2.12 Hash函数 </vt:lpstr>
      <vt:lpstr>解</vt:lpstr>
      <vt:lpstr>例8.2.13</vt:lpstr>
      <vt:lpstr>例8.2.14</vt:lpstr>
      <vt:lpstr>8.3 函数的运算</vt:lpstr>
      <vt:lpstr>注意</vt:lpstr>
      <vt:lpstr>例8.3.1</vt:lpstr>
      <vt:lpstr>例8.3.2</vt:lpstr>
      <vt:lpstr>例8.3.2 （续）</vt:lpstr>
      <vt:lpstr>定理8.3.1 </vt:lpstr>
      <vt:lpstr>定理8.3.1(续) </vt:lpstr>
      <vt:lpstr>定理8.3.2</vt:lpstr>
      <vt:lpstr>8.3.2函数的逆运算</vt:lpstr>
      <vt:lpstr>例8.3.3</vt:lpstr>
      <vt:lpstr>解</vt:lpstr>
      <vt:lpstr>定理8.3.3 </vt:lpstr>
      <vt:lpstr>定理8.3.4</vt:lpstr>
      <vt:lpstr>8.3.4函数运算的应用</vt:lpstr>
      <vt:lpstr>8.3.4函数运算的应用</vt:lpstr>
      <vt:lpstr>例8.3.5</vt:lpstr>
      <vt:lpstr>例8.3.5 解</vt:lpstr>
      <vt:lpstr>8.4置换函数</vt:lpstr>
      <vt:lpstr>PowerPoint 演示文稿</vt:lpstr>
      <vt:lpstr>例8.4.1</vt:lpstr>
      <vt:lpstr>例8.4.2</vt:lpstr>
      <vt:lpstr>8.4.3置换函数的应用</vt:lpstr>
      <vt:lpstr>8.5  本章总结 </vt:lpstr>
      <vt:lpstr>习题类型</vt:lpstr>
      <vt:lpstr>习题</vt:lpstr>
      <vt:lpstr>PowerPoint 演示文稿</vt:lpstr>
    </vt:vector>
  </TitlesOfParts>
  <Company>UESTC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顾小丰</dc:creator>
  <cp:lastModifiedBy>GuXF-QiuH</cp:lastModifiedBy>
  <cp:revision>98</cp:revision>
  <dcterms:created xsi:type="dcterms:W3CDTF">2008-02-21T03:51:14Z</dcterms:created>
  <dcterms:modified xsi:type="dcterms:W3CDTF">2019-05-08T13:28:22Z</dcterms:modified>
</cp:coreProperties>
</file>