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0" r:id="rId3"/>
    <p:sldId id="292" r:id="rId4"/>
    <p:sldId id="293" r:id="rId5"/>
    <p:sldId id="294" r:id="rId6"/>
    <p:sldId id="283" r:id="rId7"/>
    <p:sldId id="295" r:id="rId8"/>
    <p:sldId id="282" r:id="rId9"/>
    <p:sldId id="284" r:id="rId10"/>
    <p:sldId id="285" r:id="rId11"/>
    <p:sldId id="286" r:id="rId12"/>
    <p:sldId id="288" r:id="rId13"/>
    <p:sldId id="289" r:id="rId14"/>
    <p:sldId id="287" r:id="rId15"/>
    <p:sldId id="290" r:id="rId16"/>
    <p:sldId id="291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7B0F8-314E-4E9E-8DD2-C783052545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E1A97E-74AA-4349-BE24-2770C133A000}">
      <dgm:prSet phldrT="[文本]"/>
      <dgm:spPr/>
      <dgm:t>
        <a:bodyPr/>
        <a:lstStyle/>
        <a:p>
          <a:r>
            <a:rPr lang="en-US" altLang="zh-CN" dirty="0" smtClean="0"/>
            <a:t>shape</a:t>
          </a:r>
          <a:endParaRPr lang="zh-CN" altLang="en-US" dirty="0"/>
        </a:p>
      </dgm:t>
    </dgm:pt>
    <dgm:pt modelId="{6C5ECBBD-AB09-464C-8947-8931FD3DF41A}" type="parTrans" cxnId="{5092C165-6B81-4EE7-A84F-EB6BDD258997}">
      <dgm:prSet/>
      <dgm:spPr/>
      <dgm:t>
        <a:bodyPr/>
        <a:lstStyle/>
        <a:p>
          <a:endParaRPr lang="zh-CN" altLang="en-US"/>
        </a:p>
      </dgm:t>
    </dgm:pt>
    <dgm:pt modelId="{B51780C9-D142-4887-9D20-CA989EC3FE33}" type="sibTrans" cxnId="{5092C165-6B81-4EE7-A84F-EB6BDD258997}">
      <dgm:prSet/>
      <dgm:spPr/>
      <dgm:t>
        <a:bodyPr/>
        <a:lstStyle/>
        <a:p>
          <a:endParaRPr lang="zh-CN" altLang="en-US"/>
        </a:p>
      </dgm:t>
    </dgm:pt>
    <dgm:pt modelId="{81E4BB62-A1EE-480C-9379-E27EAAF35A0C}">
      <dgm:prSet phldrT="[文本]"/>
      <dgm:spPr/>
      <dgm:t>
        <a:bodyPr/>
        <a:lstStyle/>
        <a:p>
          <a:r>
            <a:rPr lang="en-US" altLang="zh-CN" dirty="0" smtClean="0"/>
            <a:t>Square</a:t>
          </a:r>
          <a:endParaRPr lang="zh-CN" altLang="en-US" dirty="0"/>
        </a:p>
      </dgm:t>
    </dgm:pt>
    <dgm:pt modelId="{B299ACAF-FF28-4FBE-ADEF-29F240E02E18}" type="parTrans" cxnId="{B20E64CB-9D0B-4B9A-BF9D-46D62529C9A8}">
      <dgm:prSet/>
      <dgm:spPr/>
      <dgm:t>
        <a:bodyPr/>
        <a:lstStyle/>
        <a:p>
          <a:endParaRPr lang="zh-CN" altLang="en-US"/>
        </a:p>
      </dgm:t>
    </dgm:pt>
    <dgm:pt modelId="{BDD8AF19-A923-46EE-A4DC-B08A76AFBFCD}" type="sibTrans" cxnId="{B20E64CB-9D0B-4B9A-BF9D-46D62529C9A8}">
      <dgm:prSet/>
      <dgm:spPr/>
      <dgm:t>
        <a:bodyPr/>
        <a:lstStyle/>
        <a:p>
          <a:endParaRPr lang="zh-CN" altLang="en-US"/>
        </a:p>
      </dgm:t>
    </dgm:pt>
    <dgm:pt modelId="{51D0F26E-0908-44BE-8658-6D38737AD3B7}">
      <dgm:prSet phldrT="[文本]"/>
      <dgm:spPr/>
      <dgm:t>
        <a:bodyPr/>
        <a:lstStyle/>
        <a:p>
          <a:r>
            <a:rPr lang="en-US" altLang="zh-CN" dirty="0" smtClean="0"/>
            <a:t>parallelogram</a:t>
          </a:r>
          <a:endParaRPr lang="zh-CN" altLang="en-US" dirty="0"/>
        </a:p>
      </dgm:t>
    </dgm:pt>
    <dgm:pt modelId="{DCD2DE70-4FB8-4327-A012-2A3927564C8A}" type="parTrans" cxnId="{BDE77EA5-7454-4F8B-A011-7BB9FAEA28F1}">
      <dgm:prSet/>
      <dgm:spPr/>
      <dgm:t>
        <a:bodyPr/>
        <a:lstStyle/>
        <a:p>
          <a:endParaRPr lang="zh-CN" altLang="en-US"/>
        </a:p>
      </dgm:t>
    </dgm:pt>
    <dgm:pt modelId="{F8D70F94-8B09-4541-94F6-EA2F3CBD99D5}" type="sibTrans" cxnId="{BDE77EA5-7454-4F8B-A011-7BB9FAEA28F1}">
      <dgm:prSet/>
      <dgm:spPr/>
      <dgm:t>
        <a:bodyPr/>
        <a:lstStyle/>
        <a:p>
          <a:endParaRPr lang="zh-CN" altLang="en-US"/>
        </a:p>
      </dgm:t>
    </dgm:pt>
    <dgm:pt modelId="{055A97F8-7321-40CF-A3FE-5E74AA719CEA}">
      <dgm:prSet phldrT="[文本]"/>
      <dgm:spPr/>
      <dgm:t>
        <a:bodyPr/>
        <a:lstStyle/>
        <a:p>
          <a:r>
            <a:rPr lang="en-US" altLang="zh-CN" dirty="0" smtClean="0"/>
            <a:t>trapezoid</a:t>
          </a:r>
          <a:endParaRPr lang="zh-CN" altLang="en-US" dirty="0"/>
        </a:p>
      </dgm:t>
    </dgm:pt>
    <dgm:pt modelId="{0157FF4B-712A-43AB-BCA1-D834E570C103}" type="parTrans" cxnId="{F4FC8577-D7AB-4876-A56E-BB551D4E2AA2}">
      <dgm:prSet/>
      <dgm:spPr/>
      <dgm:t>
        <a:bodyPr/>
        <a:lstStyle/>
        <a:p>
          <a:endParaRPr lang="zh-CN" altLang="en-US"/>
        </a:p>
      </dgm:t>
    </dgm:pt>
    <dgm:pt modelId="{6DDA8207-4535-4A5D-981E-AFA906B43744}" type="sibTrans" cxnId="{F4FC8577-D7AB-4876-A56E-BB551D4E2AA2}">
      <dgm:prSet/>
      <dgm:spPr/>
      <dgm:t>
        <a:bodyPr/>
        <a:lstStyle/>
        <a:p>
          <a:endParaRPr lang="zh-CN" altLang="en-US"/>
        </a:p>
      </dgm:t>
    </dgm:pt>
    <dgm:pt modelId="{BFB96EFF-DB2D-470E-A433-717A575598A4}">
      <dgm:prSet phldrT="[文本]"/>
      <dgm:spPr/>
      <dgm:t>
        <a:bodyPr/>
        <a:lstStyle/>
        <a:p>
          <a:r>
            <a:rPr lang="en-US" altLang="zh-CN" dirty="0" smtClean="0"/>
            <a:t>triangle</a:t>
          </a:r>
          <a:endParaRPr lang="zh-CN" altLang="en-US" dirty="0"/>
        </a:p>
      </dgm:t>
    </dgm:pt>
    <dgm:pt modelId="{8BADB62A-7860-4BA6-8D1C-ED274654E1AD}" type="parTrans" cxnId="{1435C166-F7B0-4857-B4F7-133D65AFD80A}">
      <dgm:prSet/>
      <dgm:spPr/>
      <dgm:t>
        <a:bodyPr/>
        <a:lstStyle/>
        <a:p>
          <a:endParaRPr lang="zh-CN" altLang="en-US"/>
        </a:p>
      </dgm:t>
    </dgm:pt>
    <dgm:pt modelId="{DA356F14-9E63-4E1E-821C-93313875945B}" type="sibTrans" cxnId="{1435C166-F7B0-4857-B4F7-133D65AFD80A}">
      <dgm:prSet/>
      <dgm:spPr/>
      <dgm:t>
        <a:bodyPr/>
        <a:lstStyle/>
        <a:p>
          <a:endParaRPr lang="zh-CN" altLang="en-US"/>
        </a:p>
      </dgm:t>
    </dgm:pt>
    <dgm:pt modelId="{FE4C9201-2204-4C0D-B7EB-2D9BE8520D83}" type="pres">
      <dgm:prSet presAssocID="{A1F7B0F8-314E-4E9E-8DD2-C783052545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18521A3-7787-4180-912C-E68AA76F8E0A}" type="pres">
      <dgm:prSet presAssocID="{34E1A97E-74AA-4349-BE24-2770C133A000}" presName="hierRoot1" presStyleCnt="0"/>
      <dgm:spPr/>
    </dgm:pt>
    <dgm:pt modelId="{20AFC76F-5A6B-411A-9BF8-D22141DDD84F}" type="pres">
      <dgm:prSet presAssocID="{34E1A97E-74AA-4349-BE24-2770C133A000}" presName="composite" presStyleCnt="0"/>
      <dgm:spPr/>
    </dgm:pt>
    <dgm:pt modelId="{A806CD71-5D61-47BF-BDBC-0F3D7E274FE5}" type="pres">
      <dgm:prSet presAssocID="{34E1A97E-74AA-4349-BE24-2770C133A000}" presName="background" presStyleLbl="node0" presStyleIdx="0" presStyleCnt="1"/>
      <dgm:spPr/>
    </dgm:pt>
    <dgm:pt modelId="{3E84B444-6BC5-4E12-B3A0-A7E82040409A}" type="pres">
      <dgm:prSet presAssocID="{34E1A97E-74AA-4349-BE24-2770C133A00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DA383D-5DE6-4657-9C0A-0A5903260BDF}" type="pres">
      <dgm:prSet presAssocID="{34E1A97E-74AA-4349-BE24-2770C133A000}" presName="hierChild2" presStyleCnt="0"/>
      <dgm:spPr/>
    </dgm:pt>
    <dgm:pt modelId="{7E66CAA1-F3EA-4C74-9281-63B73B862BA4}" type="pres">
      <dgm:prSet presAssocID="{B299ACAF-FF28-4FBE-ADEF-29F240E02E18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F0ED0236-A7AE-4D56-96A9-57A7581F1EDE}" type="pres">
      <dgm:prSet presAssocID="{81E4BB62-A1EE-480C-9379-E27EAAF35A0C}" presName="hierRoot2" presStyleCnt="0"/>
      <dgm:spPr/>
    </dgm:pt>
    <dgm:pt modelId="{27A3CCC2-D442-4CD4-8E51-D68C5CC0A223}" type="pres">
      <dgm:prSet presAssocID="{81E4BB62-A1EE-480C-9379-E27EAAF35A0C}" presName="composite2" presStyleCnt="0"/>
      <dgm:spPr/>
    </dgm:pt>
    <dgm:pt modelId="{B316FC34-D639-4CAA-812B-3F0E6204C57D}" type="pres">
      <dgm:prSet presAssocID="{81E4BB62-A1EE-480C-9379-E27EAAF35A0C}" presName="background2" presStyleLbl="node2" presStyleIdx="0" presStyleCnt="4"/>
      <dgm:spPr/>
    </dgm:pt>
    <dgm:pt modelId="{C7FAE587-BB82-4A3C-BC0A-341DC4EF3B77}" type="pres">
      <dgm:prSet presAssocID="{81E4BB62-A1EE-480C-9379-E27EAAF35A0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C40F99-0E0D-439D-AE13-2D29B8DF9EEB}" type="pres">
      <dgm:prSet presAssocID="{81E4BB62-A1EE-480C-9379-E27EAAF35A0C}" presName="hierChild3" presStyleCnt="0"/>
      <dgm:spPr/>
    </dgm:pt>
    <dgm:pt modelId="{226FD44B-A894-4E12-ABB8-9FCBF979C9CD}" type="pres">
      <dgm:prSet presAssocID="{8BADB62A-7860-4BA6-8D1C-ED274654E1AD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89EAE585-1299-4C32-9E27-1FEC48393153}" type="pres">
      <dgm:prSet presAssocID="{BFB96EFF-DB2D-470E-A433-717A575598A4}" presName="hierRoot2" presStyleCnt="0"/>
      <dgm:spPr/>
    </dgm:pt>
    <dgm:pt modelId="{131CB50A-5504-4445-B5A7-2827CB381764}" type="pres">
      <dgm:prSet presAssocID="{BFB96EFF-DB2D-470E-A433-717A575598A4}" presName="composite2" presStyleCnt="0"/>
      <dgm:spPr/>
    </dgm:pt>
    <dgm:pt modelId="{4882408D-724B-471E-A674-E0C438B6521E}" type="pres">
      <dgm:prSet presAssocID="{BFB96EFF-DB2D-470E-A433-717A575598A4}" presName="background2" presStyleLbl="node2" presStyleIdx="1" presStyleCnt="4"/>
      <dgm:spPr/>
    </dgm:pt>
    <dgm:pt modelId="{5F3F8138-B62A-4EBE-B8B6-220E208F8CAF}" type="pres">
      <dgm:prSet presAssocID="{BFB96EFF-DB2D-470E-A433-717A575598A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002C22-2127-41D6-A61C-C9A2AA0DECC6}" type="pres">
      <dgm:prSet presAssocID="{BFB96EFF-DB2D-470E-A433-717A575598A4}" presName="hierChild3" presStyleCnt="0"/>
      <dgm:spPr/>
    </dgm:pt>
    <dgm:pt modelId="{27E0A34F-E44E-4396-9100-3961247372F3}" type="pres">
      <dgm:prSet presAssocID="{DCD2DE70-4FB8-4327-A012-2A3927564C8A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5F3B6F27-8112-4786-8045-FC40BA5BBD29}" type="pres">
      <dgm:prSet presAssocID="{51D0F26E-0908-44BE-8658-6D38737AD3B7}" presName="hierRoot2" presStyleCnt="0"/>
      <dgm:spPr/>
    </dgm:pt>
    <dgm:pt modelId="{40BF8E82-6CE9-424B-BD10-67C266F06AB4}" type="pres">
      <dgm:prSet presAssocID="{51D0F26E-0908-44BE-8658-6D38737AD3B7}" presName="composite2" presStyleCnt="0"/>
      <dgm:spPr/>
    </dgm:pt>
    <dgm:pt modelId="{B38E5DB5-6264-444D-A952-7C396A503D9F}" type="pres">
      <dgm:prSet presAssocID="{51D0F26E-0908-44BE-8658-6D38737AD3B7}" presName="background2" presStyleLbl="node2" presStyleIdx="2" presStyleCnt="4"/>
      <dgm:spPr/>
    </dgm:pt>
    <dgm:pt modelId="{70728C22-BF97-46C9-BC62-3D5E6BB1BAB5}" type="pres">
      <dgm:prSet presAssocID="{51D0F26E-0908-44BE-8658-6D38737AD3B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3F4583-6F49-42A5-B144-539237B74C41}" type="pres">
      <dgm:prSet presAssocID="{51D0F26E-0908-44BE-8658-6D38737AD3B7}" presName="hierChild3" presStyleCnt="0"/>
      <dgm:spPr/>
    </dgm:pt>
    <dgm:pt modelId="{C8FA1B93-7537-4104-BFCC-11A3F32782A5}" type="pres">
      <dgm:prSet presAssocID="{0157FF4B-712A-43AB-BCA1-D834E570C103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831ECC56-03FE-40E2-9A56-14DCF0D32AD2}" type="pres">
      <dgm:prSet presAssocID="{055A97F8-7321-40CF-A3FE-5E74AA719CEA}" presName="hierRoot2" presStyleCnt="0"/>
      <dgm:spPr/>
    </dgm:pt>
    <dgm:pt modelId="{41B892D4-97BD-49C7-AF40-C1869836D828}" type="pres">
      <dgm:prSet presAssocID="{055A97F8-7321-40CF-A3FE-5E74AA719CEA}" presName="composite2" presStyleCnt="0"/>
      <dgm:spPr/>
    </dgm:pt>
    <dgm:pt modelId="{71EB4DCB-3609-4676-B2FD-E96F29279278}" type="pres">
      <dgm:prSet presAssocID="{055A97F8-7321-40CF-A3FE-5E74AA719CEA}" presName="background2" presStyleLbl="node2" presStyleIdx="3" presStyleCnt="4"/>
      <dgm:spPr/>
    </dgm:pt>
    <dgm:pt modelId="{7F1FC709-478B-44F2-8955-50895EB6C20C}" type="pres">
      <dgm:prSet presAssocID="{055A97F8-7321-40CF-A3FE-5E74AA719CE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D778D8-EA3D-4D18-AF6B-3C72ED26E82C}" type="pres">
      <dgm:prSet presAssocID="{055A97F8-7321-40CF-A3FE-5E74AA719CEA}" presName="hierChild3" presStyleCnt="0"/>
      <dgm:spPr/>
    </dgm:pt>
  </dgm:ptLst>
  <dgm:cxnLst>
    <dgm:cxn modelId="{5092C165-6B81-4EE7-A84F-EB6BDD258997}" srcId="{A1F7B0F8-314E-4E9E-8DD2-C78305254595}" destId="{34E1A97E-74AA-4349-BE24-2770C133A000}" srcOrd="0" destOrd="0" parTransId="{6C5ECBBD-AB09-464C-8947-8931FD3DF41A}" sibTransId="{B51780C9-D142-4887-9D20-CA989EC3FE33}"/>
    <dgm:cxn modelId="{63676D31-DF8F-430E-AFC6-5E308F8B9FE1}" type="presOf" srcId="{B299ACAF-FF28-4FBE-ADEF-29F240E02E18}" destId="{7E66CAA1-F3EA-4C74-9281-63B73B862BA4}" srcOrd="0" destOrd="0" presId="urn:microsoft.com/office/officeart/2005/8/layout/hierarchy1"/>
    <dgm:cxn modelId="{B20E64CB-9D0B-4B9A-BF9D-46D62529C9A8}" srcId="{34E1A97E-74AA-4349-BE24-2770C133A000}" destId="{81E4BB62-A1EE-480C-9379-E27EAAF35A0C}" srcOrd="0" destOrd="0" parTransId="{B299ACAF-FF28-4FBE-ADEF-29F240E02E18}" sibTransId="{BDD8AF19-A923-46EE-A4DC-B08A76AFBFCD}"/>
    <dgm:cxn modelId="{BDE77EA5-7454-4F8B-A011-7BB9FAEA28F1}" srcId="{34E1A97E-74AA-4349-BE24-2770C133A000}" destId="{51D0F26E-0908-44BE-8658-6D38737AD3B7}" srcOrd="2" destOrd="0" parTransId="{DCD2DE70-4FB8-4327-A012-2A3927564C8A}" sibTransId="{F8D70F94-8B09-4541-94F6-EA2F3CBD99D5}"/>
    <dgm:cxn modelId="{1F56F5C4-2CD8-4F29-9539-54F9A2ECB936}" type="presOf" srcId="{055A97F8-7321-40CF-A3FE-5E74AA719CEA}" destId="{7F1FC709-478B-44F2-8955-50895EB6C20C}" srcOrd="0" destOrd="0" presId="urn:microsoft.com/office/officeart/2005/8/layout/hierarchy1"/>
    <dgm:cxn modelId="{2DFA0B2D-3274-4D00-B559-03F430806C99}" type="presOf" srcId="{34E1A97E-74AA-4349-BE24-2770C133A000}" destId="{3E84B444-6BC5-4E12-B3A0-A7E82040409A}" srcOrd="0" destOrd="0" presId="urn:microsoft.com/office/officeart/2005/8/layout/hierarchy1"/>
    <dgm:cxn modelId="{37B68554-DA3A-4120-BE53-5E04B8728418}" type="presOf" srcId="{81E4BB62-A1EE-480C-9379-E27EAAF35A0C}" destId="{C7FAE587-BB82-4A3C-BC0A-341DC4EF3B77}" srcOrd="0" destOrd="0" presId="urn:microsoft.com/office/officeart/2005/8/layout/hierarchy1"/>
    <dgm:cxn modelId="{11200F67-3AA0-4F90-9BC2-55AF1EC4F31F}" type="presOf" srcId="{0157FF4B-712A-43AB-BCA1-D834E570C103}" destId="{C8FA1B93-7537-4104-BFCC-11A3F32782A5}" srcOrd="0" destOrd="0" presId="urn:microsoft.com/office/officeart/2005/8/layout/hierarchy1"/>
    <dgm:cxn modelId="{1435C166-F7B0-4857-B4F7-133D65AFD80A}" srcId="{34E1A97E-74AA-4349-BE24-2770C133A000}" destId="{BFB96EFF-DB2D-470E-A433-717A575598A4}" srcOrd="1" destOrd="0" parTransId="{8BADB62A-7860-4BA6-8D1C-ED274654E1AD}" sibTransId="{DA356F14-9E63-4E1E-821C-93313875945B}"/>
    <dgm:cxn modelId="{F4FC8577-D7AB-4876-A56E-BB551D4E2AA2}" srcId="{34E1A97E-74AA-4349-BE24-2770C133A000}" destId="{055A97F8-7321-40CF-A3FE-5E74AA719CEA}" srcOrd="3" destOrd="0" parTransId="{0157FF4B-712A-43AB-BCA1-D834E570C103}" sibTransId="{6DDA8207-4535-4A5D-981E-AFA906B43744}"/>
    <dgm:cxn modelId="{AF16CFD1-B0B8-47F5-AFD7-0CD52BDD5AEB}" type="presOf" srcId="{DCD2DE70-4FB8-4327-A012-2A3927564C8A}" destId="{27E0A34F-E44E-4396-9100-3961247372F3}" srcOrd="0" destOrd="0" presId="urn:microsoft.com/office/officeart/2005/8/layout/hierarchy1"/>
    <dgm:cxn modelId="{8983083F-6A19-4145-B3E6-44E38B13C06F}" type="presOf" srcId="{8BADB62A-7860-4BA6-8D1C-ED274654E1AD}" destId="{226FD44B-A894-4E12-ABB8-9FCBF979C9CD}" srcOrd="0" destOrd="0" presId="urn:microsoft.com/office/officeart/2005/8/layout/hierarchy1"/>
    <dgm:cxn modelId="{D476E3A6-256A-4F4A-896E-9D5124302073}" type="presOf" srcId="{BFB96EFF-DB2D-470E-A433-717A575598A4}" destId="{5F3F8138-B62A-4EBE-B8B6-220E208F8CAF}" srcOrd="0" destOrd="0" presId="urn:microsoft.com/office/officeart/2005/8/layout/hierarchy1"/>
    <dgm:cxn modelId="{3C4B9558-83DA-4175-9C61-38117E89968E}" type="presOf" srcId="{51D0F26E-0908-44BE-8658-6D38737AD3B7}" destId="{70728C22-BF97-46C9-BC62-3D5E6BB1BAB5}" srcOrd="0" destOrd="0" presId="urn:microsoft.com/office/officeart/2005/8/layout/hierarchy1"/>
    <dgm:cxn modelId="{6A1AF6CB-8391-4D3C-9E59-92AC51A2038C}" type="presOf" srcId="{A1F7B0F8-314E-4E9E-8DD2-C78305254595}" destId="{FE4C9201-2204-4C0D-B7EB-2D9BE8520D83}" srcOrd="0" destOrd="0" presId="urn:microsoft.com/office/officeart/2005/8/layout/hierarchy1"/>
    <dgm:cxn modelId="{AF083D38-5BC8-442A-A3D7-00F08B0E96E9}" type="presParOf" srcId="{FE4C9201-2204-4C0D-B7EB-2D9BE8520D83}" destId="{D18521A3-7787-4180-912C-E68AA76F8E0A}" srcOrd="0" destOrd="0" presId="urn:microsoft.com/office/officeart/2005/8/layout/hierarchy1"/>
    <dgm:cxn modelId="{59F669D4-644C-45BF-9C73-152BAAD84120}" type="presParOf" srcId="{D18521A3-7787-4180-912C-E68AA76F8E0A}" destId="{20AFC76F-5A6B-411A-9BF8-D22141DDD84F}" srcOrd="0" destOrd="0" presId="urn:microsoft.com/office/officeart/2005/8/layout/hierarchy1"/>
    <dgm:cxn modelId="{C4F703CA-8882-47FB-9161-C86ED219E224}" type="presParOf" srcId="{20AFC76F-5A6B-411A-9BF8-D22141DDD84F}" destId="{A806CD71-5D61-47BF-BDBC-0F3D7E274FE5}" srcOrd="0" destOrd="0" presId="urn:microsoft.com/office/officeart/2005/8/layout/hierarchy1"/>
    <dgm:cxn modelId="{D8507BC0-CB71-41EF-824A-30C466540063}" type="presParOf" srcId="{20AFC76F-5A6B-411A-9BF8-D22141DDD84F}" destId="{3E84B444-6BC5-4E12-B3A0-A7E82040409A}" srcOrd="1" destOrd="0" presId="urn:microsoft.com/office/officeart/2005/8/layout/hierarchy1"/>
    <dgm:cxn modelId="{1EEB31DA-938C-47DB-AF7A-083E2A8ECE3F}" type="presParOf" srcId="{D18521A3-7787-4180-912C-E68AA76F8E0A}" destId="{13DA383D-5DE6-4657-9C0A-0A5903260BDF}" srcOrd="1" destOrd="0" presId="urn:microsoft.com/office/officeart/2005/8/layout/hierarchy1"/>
    <dgm:cxn modelId="{F5DB0A7B-1EA1-4350-AB48-48C58A506A72}" type="presParOf" srcId="{13DA383D-5DE6-4657-9C0A-0A5903260BDF}" destId="{7E66CAA1-F3EA-4C74-9281-63B73B862BA4}" srcOrd="0" destOrd="0" presId="urn:microsoft.com/office/officeart/2005/8/layout/hierarchy1"/>
    <dgm:cxn modelId="{B376D126-A57B-4DEA-9F96-0CC2B3ADCD8B}" type="presParOf" srcId="{13DA383D-5DE6-4657-9C0A-0A5903260BDF}" destId="{F0ED0236-A7AE-4D56-96A9-57A7581F1EDE}" srcOrd="1" destOrd="0" presId="urn:microsoft.com/office/officeart/2005/8/layout/hierarchy1"/>
    <dgm:cxn modelId="{EE887C38-A233-4648-BDC2-133078C1A82B}" type="presParOf" srcId="{F0ED0236-A7AE-4D56-96A9-57A7581F1EDE}" destId="{27A3CCC2-D442-4CD4-8E51-D68C5CC0A223}" srcOrd="0" destOrd="0" presId="urn:microsoft.com/office/officeart/2005/8/layout/hierarchy1"/>
    <dgm:cxn modelId="{EAADD764-EEC3-4310-8489-2F8A31C45540}" type="presParOf" srcId="{27A3CCC2-D442-4CD4-8E51-D68C5CC0A223}" destId="{B316FC34-D639-4CAA-812B-3F0E6204C57D}" srcOrd="0" destOrd="0" presId="urn:microsoft.com/office/officeart/2005/8/layout/hierarchy1"/>
    <dgm:cxn modelId="{65048351-2590-4D76-9BE2-670A06C5CCDE}" type="presParOf" srcId="{27A3CCC2-D442-4CD4-8E51-D68C5CC0A223}" destId="{C7FAE587-BB82-4A3C-BC0A-341DC4EF3B77}" srcOrd="1" destOrd="0" presId="urn:microsoft.com/office/officeart/2005/8/layout/hierarchy1"/>
    <dgm:cxn modelId="{1AD66593-5940-42D3-8C1E-C2CD6DA0970B}" type="presParOf" srcId="{F0ED0236-A7AE-4D56-96A9-57A7581F1EDE}" destId="{C8C40F99-0E0D-439D-AE13-2D29B8DF9EEB}" srcOrd="1" destOrd="0" presId="urn:microsoft.com/office/officeart/2005/8/layout/hierarchy1"/>
    <dgm:cxn modelId="{F673F11F-57AD-4BD6-9A87-BBF528125B67}" type="presParOf" srcId="{13DA383D-5DE6-4657-9C0A-0A5903260BDF}" destId="{226FD44B-A894-4E12-ABB8-9FCBF979C9CD}" srcOrd="2" destOrd="0" presId="urn:microsoft.com/office/officeart/2005/8/layout/hierarchy1"/>
    <dgm:cxn modelId="{0AA6D563-B6DD-4E78-B0D3-7AD99A37B0E8}" type="presParOf" srcId="{13DA383D-5DE6-4657-9C0A-0A5903260BDF}" destId="{89EAE585-1299-4C32-9E27-1FEC48393153}" srcOrd="3" destOrd="0" presId="urn:microsoft.com/office/officeart/2005/8/layout/hierarchy1"/>
    <dgm:cxn modelId="{6A2E2BFF-F968-4273-BC21-062468B50955}" type="presParOf" srcId="{89EAE585-1299-4C32-9E27-1FEC48393153}" destId="{131CB50A-5504-4445-B5A7-2827CB381764}" srcOrd="0" destOrd="0" presId="urn:microsoft.com/office/officeart/2005/8/layout/hierarchy1"/>
    <dgm:cxn modelId="{6957312B-8172-44E1-AE76-69AEF0DA0632}" type="presParOf" srcId="{131CB50A-5504-4445-B5A7-2827CB381764}" destId="{4882408D-724B-471E-A674-E0C438B6521E}" srcOrd="0" destOrd="0" presId="urn:microsoft.com/office/officeart/2005/8/layout/hierarchy1"/>
    <dgm:cxn modelId="{1A159228-8F4D-46E8-A582-28C5BC31F93D}" type="presParOf" srcId="{131CB50A-5504-4445-B5A7-2827CB381764}" destId="{5F3F8138-B62A-4EBE-B8B6-220E208F8CAF}" srcOrd="1" destOrd="0" presId="urn:microsoft.com/office/officeart/2005/8/layout/hierarchy1"/>
    <dgm:cxn modelId="{5D5CC88D-154A-467A-B87B-96BB58A5C143}" type="presParOf" srcId="{89EAE585-1299-4C32-9E27-1FEC48393153}" destId="{22002C22-2127-41D6-A61C-C9A2AA0DECC6}" srcOrd="1" destOrd="0" presId="urn:microsoft.com/office/officeart/2005/8/layout/hierarchy1"/>
    <dgm:cxn modelId="{0068E8A5-29B6-4D97-B305-5EC01AFB45B6}" type="presParOf" srcId="{13DA383D-5DE6-4657-9C0A-0A5903260BDF}" destId="{27E0A34F-E44E-4396-9100-3961247372F3}" srcOrd="4" destOrd="0" presId="urn:microsoft.com/office/officeart/2005/8/layout/hierarchy1"/>
    <dgm:cxn modelId="{413A91C8-48D0-40A8-8A5E-ED9F790469F2}" type="presParOf" srcId="{13DA383D-5DE6-4657-9C0A-0A5903260BDF}" destId="{5F3B6F27-8112-4786-8045-FC40BA5BBD29}" srcOrd="5" destOrd="0" presId="urn:microsoft.com/office/officeart/2005/8/layout/hierarchy1"/>
    <dgm:cxn modelId="{5E3224B1-84E4-43D7-88D4-E90F121EAE23}" type="presParOf" srcId="{5F3B6F27-8112-4786-8045-FC40BA5BBD29}" destId="{40BF8E82-6CE9-424B-BD10-67C266F06AB4}" srcOrd="0" destOrd="0" presId="urn:microsoft.com/office/officeart/2005/8/layout/hierarchy1"/>
    <dgm:cxn modelId="{3AF13C08-677C-42B1-BF26-39B142AE092E}" type="presParOf" srcId="{40BF8E82-6CE9-424B-BD10-67C266F06AB4}" destId="{B38E5DB5-6264-444D-A952-7C396A503D9F}" srcOrd="0" destOrd="0" presId="urn:microsoft.com/office/officeart/2005/8/layout/hierarchy1"/>
    <dgm:cxn modelId="{7DC2E44C-38F0-426C-B37F-664E143224B7}" type="presParOf" srcId="{40BF8E82-6CE9-424B-BD10-67C266F06AB4}" destId="{70728C22-BF97-46C9-BC62-3D5E6BB1BAB5}" srcOrd="1" destOrd="0" presId="urn:microsoft.com/office/officeart/2005/8/layout/hierarchy1"/>
    <dgm:cxn modelId="{574CF339-6469-4D55-A126-BCD1489F1181}" type="presParOf" srcId="{5F3B6F27-8112-4786-8045-FC40BA5BBD29}" destId="{3F3F4583-6F49-42A5-B144-539237B74C41}" srcOrd="1" destOrd="0" presId="urn:microsoft.com/office/officeart/2005/8/layout/hierarchy1"/>
    <dgm:cxn modelId="{99F85994-3432-4669-936B-A83347D9DA26}" type="presParOf" srcId="{13DA383D-5DE6-4657-9C0A-0A5903260BDF}" destId="{C8FA1B93-7537-4104-BFCC-11A3F32782A5}" srcOrd="6" destOrd="0" presId="urn:microsoft.com/office/officeart/2005/8/layout/hierarchy1"/>
    <dgm:cxn modelId="{6CAFB7AE-946B-492C-BE15-6879B72C6742}" type="presParOf" srcId="{13DA383D-5DE6-4657-9C0A-0A5903260BDF}" destId="{831ECC56-03FE-40E2-9A56-14DCF0D32AD2}" srcOrd="7" destOrd="0" presId="urn:microsoft.com/office/officeart/2005/8/layout/hierarchy1"/>
    <dgm:cxn modelId="{4763EC73-5496-455F-B519-08261D3D7598}" type="presParOf" srcId="{831ECC56-03FE-40E2-9A56-14DCF0D32AD2}" destId="{41B892D4-97BD-49C7-AF40-C1869836D828}" srcOrd="0" destOrd="0" presId="urn:microsoft.com/office/officeart/2005/8/layout/hierarchy1"/>
    <dgm:cxn modelId="{F4D41B1E-7BAC-4BFF-940E-51E762C5A747}" type="presParOf" srcId="{41B892D4-97BD-49C7-AF40-C1869836D828}" destId="{71EB4DCB-3609-4676-B2FD-E96F29279278}" srcOrd="0" destOrd="0" presId="urn:microsoft.com/office/officeart/2005/8/layout/hierarchy1"/>
    <dgm:cxn modelId="{C1E17174-B5CD-4B94-AE25-508EE02523CF}" type="presParOf" srcId="{41B892D4-97BD-49C7-AF40-C1869836D828}" destId="{7F1FC709-478B-44F2-8955-50895EB6C20C}" srcOrd="1" destOrd="0" presId="urn:microsoft.com/office/officeart/2005/8/layout/hierarchy1"/>
    <dgm:cxn modelId="{4E05B468-F950-42C4-A716-9CAC09853D1B}" type="presParOf" srcId="{831ECC56-03FE-40E2-9A56-14DCF0D32AD2}" destId="{BBD778D8-EA3D-4D18-AF6B-3C72ED26E8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4F435D-9DC3-4435-ACDA-7B2CDFCA15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53AEBA2-F1B6-4E28-90AA-C79C56AC7E90}">
      <dgm:prSet phldrT="[文本]" custT="1"/>
      <dgm:spPr/>
      <dgm:t>
        <a:bodyPr/>
        <a:lstStyle/>
        <a:p>
          <a:r>
            <a:rPr lang="zh-CN" altLang="en-US" sz="1600" dirty="0" smtClean="0"/>
            <a:t>形体学习系统</a:t>
          </a:r>
          <a:endParaRPr lang="zh-CN" altLang="en-US" sz="1600" dirty="0"/>
        </a:p>
      </dgm:t>
    </dgm:pt>
    <dgm:pt modelId="{8B9B07F6-31F6-4ED8-993A-9371045E7E74}" type="parTrans" cxnId="{6DEACE89-C403-4C14-894D-041AC7E63E94}">
      <dgm:prSet/>
      <dgm:spPr/>
      <dgm:t>
        <a:bodyPr/>
        <a:lstStyle/>
        <a:p>
          <a:endParaRPr lang="zh-CN" altLang="en-US" sz="1200"/>
        </a:p>
      </dgm:t>
    </dgm:pt>
    <dgm:pt modelId="{E21ADDE1-DD1A-4C5A-8221-4752F580620E}" type="sibTrans" cxnId="{6DEACE89-C403-4C14-894D-041AC7E63E94}">
      <dgm:prSet/>
      <dgm:spPr/>
      <dgm:t>
        <a:bodyPr/>
        <a:lstStyle/>
        <a:p>
          <a:endParaRPr lang="zh-CN" altLang="en-US" sz="1200"/>
        </a:p>
      </dgm:t>
    </dgm:pt>
    <dgm:pt modelId="{41499792-6A22-462E-8629-9050F41E2750}">
      <dgm:prSet phldrT="[文本]" custT="1"/>
      <dgm:spPr/>
      <dgm:t>
        <a:bodyPr/>
        <a:lstStyle/>
        <a:p>
          <a:r>
            <a:rPr lang="zh-CN" altLang="en-US" sz="1600" dirty="0" smtClean="0"/>
            <a:t>测试</a:t>
          </a:r>
          <a:endParaRPr lang="zh-CN" altLang="en-US" sz="1600" dirty="0"/>
        </a:p>
      </dgm:t>
    </dgm:pt>
    <dgm:pt modelId="{5F200F16-B600-426F-95B5-DCFC3EA4D26D}" type="parTrans" cxnId="{F6303E1D-7D6C-4240-B287-A9895D16F77B}">
      <dgm:prSet/>
      <dgm:spPr/>
      <dgm:t>
        <a:bodyPr/>
        <a:lstStyle/>
        <a:p>
          <a:endParaRPr lang="zh-CN" altLang="en-US" sz="1200"/>
        </a:p>
      </dgm:t>
    </dgm:pt>
    <dgm:pt modelId="{D2A7C943-9A25-4A3C-BC4A-7E7D7BC86BAA}" type="sibTrans" cxnId="{F6303E1D-7D6C-4240-B287-A9895D16F77B}">
      <dgm:prSet/>
      <dgm:spPr/>
      <dgm:t>
        <a:bodyPr/>
        <a:lstStyle/>
        <a:p>
          <a:endParaRPr lang="zh-CN" altLang="en-US" sz="1200"/>
        </a:p>
      </dgm:t>
    </dgm:pt>
    <dgm:pt modelId="{6D89680E-FFBC-42D9-8B52-1FE9F0E84211}">
      <dgm:prSet phldrT="[文本]" custT="1"/>
      <dgm:spPr/>
      <dgm:t>
        <a:bodyPr/>
        <a:lstStyle/>
        <a:p>
          <a:r>
            <a:rPr lang="zh-CN" altLang="en-US" sz="1600" dirty="0" smtClean="0"/>
            <a:t>形体生成器</a:t>
          </a:r>
          <a:endParaRPr lang="zh-CN" altLang="en-US" sz="1600" dirty="0"/>
        </a:p>
      </dgm:t>
    </dgm:pt>
    <dgm:pt modelId="{C8BF9E25-4B32-4379-A94E-CFFCDE43AC2A}" type="parTrans" cxnId="{6C212C76-E8F9-4A9F-87DD-9FF9A5DF72AE}">
      <dgm:prSet/>
      <dgm:spPr/>
      <dgm:t>
        <a:bodyPr/>
        <a:lstStyle/>
        <a:p>
          <a:endParaRPr lang="zh-CN" altLang="en-US" sz="1200"/>
        </a:p>
      </dgm:t>
    </dgm:pt>
    <dgm:pt modelId="{A0685978-2F11-4A0C-A064-7408F16436E0}" type="sibTrans" cxnId="{6C212C76-E8F9-4A9F-87DD-9FF9A5DF72AE}">
      <dgm:prSet/>
      <dgm:spPr/>
      <dgm:t>
        <a:bodyPr/>
        <a:lstStyle/>
        <a:p>
          <a:endParaRPr lang="zh-CN" altLang="en-US" sz="1200"/>
        </a:p>
      </dgm:t>
    </dgm:pt>
    <dgm:pt modelId="{EAD78C93-5980-41D7-90BE-AC94D750594D}">
      <dgm:prSet phldrT="[文本]" custT="1"/>
      <dgm:spPr/>
      <dgm:t>
        <a:bodyPr/>
        <a:lstStyle/>
        <a:p>
          <a:r>
            <a:rPr lang="zh-CN" altLang="en-US" sz="1600" dirty="0" smtClean="0"/>
            <a:t>画形体</a:t>
          </a:r>
          <a:endParaRPr lang="zh-CN" altLang="en-US" sz="1600" dirty="0"/>
        </a:p>
      </dgm:t>
    </dgm:pt>
    <dgm:pt modelId="{D5839015-75A4-4736-88CC-621986BF24BD}" type="parTrans" cxnId="{13417FF1-DF78-48C6-B3BE-33FEE0C8841D}">
      <dgm:prSet/>
      <dgm:spPr/>
      <dgm:t>
        <a:bodyPr/>
        <a:lstStyle/>
        <a:p>
          <a:endParaRPr lang="zh-CN" altLang="en-US" sz="1200"/>
        </a:p>
      </dgm:t>
    </dgm:pt>
    <dgm:pt modelId="{501A536D-70E3-4F8B-B1DD-4790C39825CB}" type="sibTrans" cxnId="{13417FF1-DF78-48C6-B3BE-33FEE0C8841D}">
      <dgm:prSet/>
      <dgm:spPr/>
      <dgm:t>
        <a:bodyPr/>
        <a:lstStyle/>
        <a:p>
          <a:endParaRPr lang="zh-CN" altLang="en-US" sz="1200"/>
        </a:p>
      </dgm:t>
    </dgm:pt>
    <dgm:pt modelId="{4E079316-B1BB-4647-A278-2A30B6F0DD47}">
      <dgm:prSet phldrT="[文本]" custT="1"/>
      <dgm:spPr/>
      <dgm:t>
        <a:bodyPr/>
        <a:lstStyle/>
        <a:p>
          <a:r>
            <a:rPr lang="zh-CN" altLang="en-US" sz="1600" dirty="0" smtClean="0"/>
            <a:t>复习</a:t>
          </a:r>
          <a:endParaRPr lang="zh-CN" altLang="en-US" sz="1600" dirty="0"/>
        </a:p>
      </dgm:t>
    </dgm:pt>
    <dgm:pt modelId="{A4991998-5673-4B7B-981B-28919BA1A9D7}" type="parTrans" cxnId="{465E569C-8CCE-473B-B99D-56F092801623}">
      <dgm:prSet/>
      <dgm:spPr/>
      <dgm:t>
        <a:bodyPr/>
        <a:lstStyle/>
        <a:p>
          <a:endParaRPr lang="zh-CN" altLang="en-US" sz="1200"/>
        </a:p>
      </dgm:t>
    </dgm:pt>
    <dgm:pt modelId="{F40B7E00-A95F-4CA1-ADD1-3EBDB5882C24}" type="sibTrans" cxnId="{465E569C-8CCE-473B-B99D-56F092801623}">
      <dgm:prSet/>
      <dgm:spPr/>
      <dgm:t>
        <a:bodyPr/>
        <a:lstStyle/>
        <a:p>
          <a:endParaRPr lang="zh-CN" altLang="en-US" sz="1200"/>
        </a:p>
      </dgm:t>
    </dgm:pt>
    <dgm:pt modelId="{89B8A93E-BE61-4846-9548-71400076F3C8}">
      <dgm:prSet phldrT="[文本]" custT="1"/>
      <dgm:spPr/>
      <dgm:t>
        <a:bodyPr/>
        <a:lstStyle/>
        <a:p>
          <a:r>
            <a:rPr lang="zh-CN" altLang="en-US" sz="1600" dirty="0" smtClean="0"/>
            <a:t>做答</a:t>
          </a:r>
          <a:endParaRPr lang="zh-CN" altLang="en-US" sz="1600" dirty="0"/>
        </a:p>
      </dgm:t>
    </dgm:pt>
    <dgm:pt modelId="{40BDF335-C117-4B4C-B036-E8DC50F24AC0}" type="parTrans" cxnId="{C7269942-D728-4D27-8A21-AB78CCA4E4AD}">
      <dgm:prSet/>
      <dgm:spPr/>
      <dgm:t>
        <a:bodyPr/>
        <a:lstStyle/>
        <a:p>
          <a:endParaRPr lang="zh-CN" altLang="en-US" sz="1200"/>
        </a:p>
      </dgm:t>
    </dgm:pt>
    <dgm:pt modelId="{2588B331-B97E-4BF7-8E9F-8CBDA1F31235}" type="sibTrans" cxnId="{C7269942-D728-4D27-8A21-AB78CCA4E4AD}">
      <dgm:prSet/>
      <dgm:spPr/>
      <dgm:t>
        <a:bodyPr/>
        <a:lstStyle/>
        <a:p>
          <a:endParaRPr lang="zh-CN" altLang="en-US" sz="1200"/>
        </a:p>
      </dgm:t>
    </dgm:pt>
    <dgm:pt modelId="{DDAADB8E-8CE7-45E6-BF15-182F6090CCDF}">
      <dgm:prSet phldrT="[文本]" custT="1"/>
      <dgm:spPr/>
      <dgm:t>
        <a:bodyPr/>
        <a:lstStyle/>
        <a:p>
          <a:r>
            <a:rPr lang="zh-CN" altLang="en-US" sz="1600" dirty="0" smtClean="0"/>
            <a:t>保存到容器</a:t>
          </a:r>
          <a:endParaRPr lang="zh-CN" altLang="en-US" sz="1600" dirty="0"/>
        </a:p>
      </dgm:t>
    </dgm:pt>
    <dgm:pt modelId="{F784FCA1-CBAD-4743-BDAD-A461CBEF8808}" type="parTrans" cxnId="{19EA6824-D64C-4482-AC33-C721EA05F5C8}">
      <dgm:prSet/>
      <dgm:spPr/>
      <dgm:t>
        <a:bodyPr/>
        <a:lstStyle/>
        <a:p>
          <a:endParaRPr lang="zh-CN" altLang="en-US" sz="1200"/>
        </a:p>
      </dgm:t>
    </dgm:pt>
    <dgm:pt modelId="{EC6ECDD9-7D87-49C0-8103-3713803DF0A4}" type="sibTrans" cxnId="{19EA6824-D64C-4482-AC33-C721EA05F5C8}">
      <dgm:prSet/>
      <dgm:spPr/>
      <dgm:t>
        <a:bodyPr/>
        <a:lstStyle/>
        <a:p>
          <a:endParaRPr lang="zh-CN" altLang="en-US" sz="1200"/>
        </a:p>
      </dgm:t>
    </dgm:pt>
    <dgm:pt modelId="{A263D387-39D0-4448-B4E4-8F4E9E9369D5}">
      <dgm:prSet phldrT="[文本]" custT="1"/>
      <dgm:spPr/>
      <dgm:t>
        <a:bodyPr/>
        <a:lstStyle/>
        <a:p>
          <a:r>
            <a:rPr lang="zh-CN" altLang="en-US" sz="1600" dirty="0" smtClean="0"/>
            <a:t>遍历容器</a:t>
          </a:r>
          <a:endParaRPr lang="zh-CN" altLang="en-US" sz="1600" dirty="0"/>
        </a:p>
      </dgm:t>
    </dgm:pt>
    <dgm:pt modelId="{7BBE3EE5-DD3F-4B9E-B475-4A6D741D1C4B}" type="parTrans" cxnId="{01B5E277-577E-42AC-A6B9-87002CD6D6DF}">
      <dgm:prSet/>
      <dgm:spPr/>
      <dgm:t>
        <a:bodyPr/>
        <a:lstStyle/>
        <a:p>
          <a:endParaRPr lang="zh-CN" altLang="en-US"/>
        </a:p>
      </dgm:t>
    </dgm:pt>
    <dgm:pt modelId="{87D6D52E-F6B7-4CA3-9747-EC37BD14EFA2}" type="sibTrans" cxnId="{01B5E277-577E-42AC-A6B9-87002CD6D6DF}">
      <dgm:prSet/>
      <dgm:spPr/>
      <dgm:t>
        <a:bodyPr/>
        <a:lstStyle/>
        <a:p>
          <a:endParaRPr lang="zh-CN" altLang="en-US"/>
        </a:p>
      </dgm:t>
    </dgm:pt>
    <dgm:pt modelId="{9DBF29C3-05B5-4EAA-9F81-28CAF40FD259}" type="pres">
      <dgm:prSet presAssocID="{654F435D-9DC3-4435-ACDA-7B2CDFCA1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2BA05F4-F55D-4EC8-98B2-E1B697841D11}" type="pres">
      <dgm:prSet presAssocID="{353AEBA2-F1B6-4E28-90AA-C79C56AC7E90}" presName="hierRoot1" presStyleCnt="0"/>
      <dgm:spPr/>
    </dgm:pt>
    <dgm:pt modelId="{7D0C2037-9D68-4C95-890B-4302E644F65F}" type="pres">
      <dgm:prSet presAssocID="{353AEBA2-F1B6-4E28-90AA-C79C56AC7E90}" presName="composite" presStyleCnt="0"/>
      <dgm:spPr/>
    </dgm:pt>
    <dgm:pt modelId="{4F72C3B0-0BB0-4A08-AF19-85CFD98EB5F0}" type="pres">
      <dgm:prSet presAssocID="{353AEBA2-F1B6-4E28-90AA-C79C56AC7E90}" presName="background" presStyleLbl="node0" presStyleIdx="0" presStyleCnt="1"/>
      <dgm:spPr/>
    </dgm:pt>
    <dgm:pt modelId="{B5C46993-79C6-4D9B-85B5-FE155AB70353}" type="pres">
      <dgm:prSet presAssocID="{353AEBA2-F1B6-4E28-90AA-C79C56AC7E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85D1D4-85FD-4B17-A579-5CD40EB8635F}" type="pres">
      <dgm:prSet presAssocID="{353AEBA2-F1B6-4E28-90AA-C79C56AC7E90}" presName="hierChild2" presStyleCnt="0"/>
      <dgm:spPr/>
    </dgm:pt>
    <dgm:pt modelId="{8546968C-FCA4-421A-9E98-D0EA767E4669}" type="pres">
      <dgm:prSet presAssocID="{5F200F16-B600-426F-95B5-DCFC3EA4D26D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78ED04A5-2525-4B6A-BE6B-969E410F0027}" type="pres">
      <dgm:prSet presAssocID="{41499792-6A22-462E-8629-9050F41E2750}" presName="hierRoot2" presStyleCnt="0"/>
      <dgm:spPr/>
    </dgm:pt>
    <dgm:pt modelId="{0CE7EDEC-8877-41C7-910C-708CD6CE7F35}" type="pres">
      <dgm:prSet presAssocID="{41499792-6A22-462E-8629-9050F41E2750}" presName="composite2" presStyleCnt="0"/>
      <dgm:spPr/>
    </dgm:pt>
    <dgm:pt modelId="{E8DE8438-76BF-4E8A-8C97-077B669F33BC}" type="pres">
      <dgm:prSet presAssocID="{41499792-6A22-462E-8629-9050F41E2750}" presName="background2" presStyleLbl="node2" presStyleIdx="0" presStyleCnt="2"/>
      <dgm:spPr/>
    </dgm:pt>
    <dgm:pt modelId="{4B4CF46B-77B5-4269-97F0-1378D6C1942F}" type="pres">
      <dgm:prSet presAssocID="{41499792-6A22-462E-8629-9050F41E275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4D7E41-4176-4E19-A9B6-B8262CA013D3}" type="pres">
      <dgm:prSet presAssocID="{41499792-6A22-462E-8629-9050F41E2750}" presName="hierChild3" presStyleCnt="0"/>
      <dgm:spPr/>
    </dgm:pt>
    <dgm:pt modelId="{72B2468B-99D0-4D6E-83E3-D050E770C80F}" type="pres">
      <dgm:prSet presAssocID="{C8BF9E25-4B32-4379-A94E-CFFCDE43AC2A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EE6D57A0-2217-4ECD-A46E-96550D173280}" type="pres">
      <dgm:prSet presAssocID="{6D89680E-FFBC-42D9-8B52-1FE9F0E84211}" presName="hierRoot3" presStyleCnt="0"/>
      <dgm:spPr/>
    </dgm:pt>
    <dgm:pt modelId="{1717A7C3-950C-4EF8-BA76-D9C649CE1CA9}" type="pres">
      <dgm:prSet presAssocID="{6D89680E-FFBC-42D9-8B52-1FE9F0E84211}" presName="composite3" presStyleCnt="0"/>
      <dgm:spPr/>
    </dgm:pt>
    <dgm:pt modelId="{060F312D-F537-4686-9928-1186BECC0DBA}" type="pres">
      <dgm:prSet presAssocID="{6D89680E-FFBC-42D9-8B52-1FE9F0E84211}" presName="background3" presStyleLbl="node3" presStyleIdx="0" presStyleCnt="5"/>
      <dgm:spPr/>
    </dgm:pt>
    <dgm:pt modelId="{546C27D4-EE8E-4B18-A6F3-3FBE98F67F4E}" type="pres">
      <dgm:prSet presAssocID="{6D89680E-FFBC-42D9-8B52-1FE9F0E84211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B862E6-3FAB-4959-8187-5E39A0DF6799}" type="pres">
      <dgm:prSet presAssocID="{6D89680E-FFBC-42D9-8B52-1FE9F0E84211}" presName="hierChild4" presStyleCnt="0"/>
      <dgm:spPr/>
    </dgm:pt>
    <dgm:pt modelId="{14DFF9D9-1951-479C-9038-2443E901CE05}" type="pres">
      <dgm:prSet presAssocID="{D5839015-75A4-4736-88CC-621986BF24BD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74862B4E-0B1E-4B28-9440-7833F2CCA1FC}" type="pres">
      <dgm:prSet presAssocID="{EAD78C93-5980-41D7-90BE-AC94D750594D}" presName="hierRoot3" presStyleCnt="0"/>
      <dgm:spPr/>
    </dgm:pt>
    <dgm:pt modelId="{F2F94C45-0D26-4C1E-A03D-A89A0BFA8264}" type="pres">
      <dgm:prSet presAssocID="{EAD78C93-5980-41D7-90BE-AC94D750594D}" presName="composite3" presStyleCnt="0"/>
      <dgm:spPr/>
    </dgm:pt>
    <dgm:pt modelId="{27FA63F1-7F64-458F-B4A6-4D1FB51C1006}" type="pres">
      <dgm:prSet presAssocID="{EAD78C93-5980-41D7-90BE-AC94D750594D}" presName="background3" presStyleLbl="node3" presStyleIdx="1" presStyleCnt="5"/>
      <dgm:spPr/>
    </dgm:pt>
    <dgm:pt modelId="{3B088801-5276-4932-9BF5-54EDFAADF079}" type="pres">
      <dgm:prSet presAssocID="{EAD78C93-5980-41D7-90BE-AC94D750594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2FAED5-4276-4CD4-993A-7C49D45128DB}" type="pres">
      <dgm:prSet presAssocID="{EAD78C93-5980-41D7-90BE-AC94D750594D}" presName="hierChild4" presStyleCnt="0"/>
      <dgm:spPr/>
    </dgm:pt>
    <dgm:pt modelId="{F10E4FF1-4613-45A6-88FE-4E67F07C637F}" type="pres">
      <dgm:prSet presAssocID="{40BDF335-C117-4B4C-B036-E8DC50F24AC0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E96FA8EE-F573-48EA-8698-2D280D87FE4B}" type="pres">
      <dgm:prSet presAssocID="{89B8A93E-BE61-4846-9548-71400076F3C8}" presName="hierRoot3" presStyleCnt="0"/>
      <dgm:spPr/>
    </dgm:pt>
    <dgm:pt modelId="{9AF65ACE-7E0A-4613-998D-99CC8CE4B4F2}" type="pres">
      <dgm:prSet presAssocID="{89B8A93E-BE61-4846-9548-71400076F3C8}" presName="composite3" presStyleCnt="0"/>
      <dgm:spPr/>
    </dgm:pt>
    <dgm:pt modelId="{629C07A7-FF6E-450D-8884-5A417CE88829}" type="pres">
      <dgm:prSet presAssocID="{89B8A93E-BE61-4846-9548-71400076F3C8}" presName="background3" presStyleLbl="node3" presStyleIdx="2" presStyleCnt="5"/>
      <dgm:spPr/>
    </dgm:pt>
    <dgm:pt modelId="{AAAFE7D0-0883-4AFD-BC92-35A7D5D39F25}" type="pres">
      <dgm:prSet presAssocID="{89B8A93E-BE61-4846-9548-71400076F3C8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772C28-5F96-4ABF-A9AC-C63502261431}" type="pres">
      <dgm:prSet presAssocID="{89B8A93E-BE61-4846-9548-71400076F3C8}" presName="hierChild4" presStyleCnt="0"/>
      <dgm:spPr/>
    </dgm:pt>
    <dgm:pt modelId="{01519AEF-0984-4D40-B11E-558A303CCEF4}" type="pres">
      <dgm:prSet presAssocID="{F784FCA1-CBAD-4743-BDAD-A461CBEF8808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6BF9B9A8-313B-4F73-AB3E-439D7FBD5418}" type="pres">
      <dgm:prSet presAssocID="{DDAADB8E-8CE7-45E6-BF15-182F6090CCDF}" presName="hierRoot3" presStyleCnt="0"/>
      <dgm:spPr/>
    </dgm:pt>
    <dgm:pt modelId="{B3372020-F926-45B5-8E53-FB7B759B5278}" type="pres">
      <dgm:prSet presAssocID="{DDAADB8E-8CE7-45E6-BF15-182F6090CCDF}" presName="composite3" presStyleCnt="0"/>
      <dgm:spPr/>
    </dgm:pt>
    <dgm:pt modelId="{3292C421-9143-4AC1-BE64-FF3BB5C2BC77}" type="pres">
      <dgm:prSet presAssocID="{DDAADB8E-8CE7-45E6-BF15-182F6090CCDF}" presName="background3" presStyleLbl="node3" presStyleIdx="3" presStyleCnt="5"/>
      <dgm:spPr/>
    </dgm:pt>
    <dgm:pt modelId="{80F7D9D6-84DE-4FDD-98B9-DEB6F53DB7F8}" type="pres">
      <dgm:prSet presAssocID="{DDAADB8E-8CE7-45E6-BF15-182F6090CCDF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2A1591-28BC-4A52-95C1-540561477301}" type="pres">
      <dgm:prSet presAssocID="{DDAADB8E-8CE7-45E6-BF15-182F6090CCDF}" presName="hierChild4" presStyleCnt="0"/>
      <dgm:spPr/>
    </dgm:pt>
    <dgm:pt modelId="{779CA67B-B19C-4DCB-9DB9-4697923BF2B3}" type="pres">
      <dgm:prSet presAssocID="{A4991998-5673-4B7B-981B-28919BA1A9D7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D072F9A3-CE21-47E8-9069-E435794AB7BD}" type="pres">
      <dgm:prSet presAssocID="{4E079316-B1BB-4647-A278-2A30B6F0DD47}" presName="hierRoot2" presStyleCnt="0"/>
      <dgm:spPr/>
    </dgm:pt>
    <dgm:pt modelId="{5BEE5A05-075B-480A-BBAF-6F4F848E2FE9}" type="pres">
      <dgm:prSet presAssocID="{4E079316-B1BB-4647-A278-2A30B6F0DD47}" presName="composite2" presStyleCnt="0"/>
      <dgm:spPr/>
    </dgm:pt>
    <dgm:pt modelId="{65446FC3-F3CD-4336-B842-1A9419665A47}" type="pres">
      <dgm:prSet presAssocID="{4E079316-B1BB-4647-A278-2A30B6F0DD47}" presName="background2" presStyleLbl="node2" presStyleIdx="1" presStyleCnt="2"/>
      <dgm:spPr/>
    </dgm:pt>
    <dgm:pt modelId="{D1BABE60-F6FE-4EB0-AE5A-C147767AB662}" type="pres">
      <dgm:prSet presAssocID="{4E079316-B1BB-4647-A278-2A30B6F0DD4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54CB6-C7F0-4017-96FF-EC8E4FA1AC40}" type="pres">
      <dgm:prSet presAssocID="{4E079316-B1BB-4647-A278-2A30B6F0DD47}" presName="hierChild3" presStyleCnt="0"/>
      <dgm:spPr/>
    </dgm:pt>
    <dgm:pt modelId="{DBCF9A59-E2B3-476E-96EE-F6980BAC7EF5}" type="pres">
      <dgm:prSet presAssocID="{7BBE3EE5-DD3F-4B9E-B475-4A6D741D1C4B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38981007-A290-494A-943E-71ECAFA2E999}" type="pres">
      <dgm:prSet presAssocID="{A263D387-39D0-4448-B4E4-8F4E9E9369D5}" presName="hierRoot3" presStyleCnt="0"/>
      <dgm:spPr/>
    </dgm:pt>
    <dgm:pt modelId="{D392F5F4-244C-4280-8457-F2063DA9BFED}" type="pres">
      <dgm:prSet presAssocID="{A263D387-39D0-4448-B4E4-8F4E9E9369D5}" presName="composite3" presStyleCnt="0"/>
      <dgm:spPr/>
    </dgm:pt>
    <dgm:pt modelId="{2B2979FF-F6E3-4C7D-BB38-E0C256DA500B}" type="pres">
      <dgm:prSet presAssocID="{A263D387-39D0-4448-B4E4-8F4E9E9369D5}" presName="background3" presStyleLbl="node3" presStyleIdx="4" presStyleCnt="5"/>
      <dgm:spPr/>
    </dgm:pt>
    <dgm:pt modelId="{ECDBE43E-C877-4B27-B235-95A324360D03}" type="pres">
      <dgm:prSet presAssocID="{A263D387-39D0-4448-B4E4-8F4E9E9369D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A7E80E-94CC-412F-BA89-5A8774B05938}" type="pres">
      <dgm:prSet presAssocID="{A263D387-39D0-4448-B4E4-8F4E9E9369D5}" presName="hierChild4" presStyleCnt="0"/>
      <dgm:spPr/>
    </dgm:pt>
  </dgm:ptLst>
  <dgm:cxnLst>
    <dgm:cxn modelId="{358D4978-E1B3-492A-9C1B-1A02C997B21C}" type="presOf" srcId="{EAD78C93-5980-41D7-90BE-AC94D750594D}" destId="{3B088801-5276-4932-9BF5-54EDFAADF079}" srcOrd="0" destOrd="0" presId="urn:microsoft.com/office/officeart/2005/8/layout/hierarchy1"/>
    <dgm:cxn modelId="{2CB5432E-9B27-4B0C-ADA7-D074FE5E026F}" type="presOf" srcId="{89B8A93E-BE61-4846-9548-71400076F3C8}" destId="{AAAFE7D0-0883-4AFD-BC92-35A7D5D39F25}" srcOrd="0" destOrd="0" presId="urn:microsoft.com/office/officeart/2005/8/layout/hierarchy1"/>
    <dgm:cxn modelId="{C7269942-D728-4D27-8A21-AB78CCA4E4AD}" srcId="{41499792-6A22-462E-8629-9050F41E2750}" destId="{89B8A93E-BE61-4846-9548-71400076F3C8}" srcOrd="2" destOrd="0" parTransId="{40BDF335-C117-4B4C-B036-E8DC50F24AC0}" sibTransId="{2588B331-B97E-4BF7-8E9F-8CBDA1F31235}"/>
    <dgm:cxn modelId="{F6303E1D-7D6C-4240-B287-A9895D16F77B}" srcId="{353AEBA2-F1B6-4E28-90AA-C79C56AC7E90}" destId="{41499792-6A22-462E-8629-9050F41E2750}" srcOrd="0" destOrd="0" parTransId="{5F200F16-B600-426F-95B5-DCFC3EA4D26D}" sibTransId="{D2A7C943-9A25-4A3C-BC4A-7E7D7BC86BAA}"/>
    <dgm:cxn modelId="{4D5F2051-E784-4E47-879C-E96E22064753}" type="presOf" srcId="{40BDF335-C117-4B4C-B036-E8DC50F24AC0}" destId="{F10E4FF1-4613-45A6-88FE-4E67F07C637F}" srcOrd="0" destOrd="0" presId="urn:microsoft.com/office/officeart/2005/8/layout/hierarchy1"/>
    <dgm:cxn modelId="{AC83F55E-A552-4E42-9B1A-C2A688F0EFF8}" type="presOf" srcId="{6D89680E-FFBC-42D9-8B52-1FE9F0E84211}" destId="{546C27D4-EE8E-4B18-A6F3-3FBE98F67F4E}" srcOrd="0" destOrd="0" presId="urn:microsoft.com/office/officeart/2005/8/layout/hierarchy1"/>
    <dgm:cxn modelId="{13417FF1-DF78-48C6-B3BE-33FEE0C8841D}" srcId="{41499792-6A22-462E-8629-9050F41E2750}" destId="{EAD78C93-5980-41D7-90BE-AC94D750594D}" srcOrd="1" destOrd="0" parTransId="{D5839015-75A4-4736-88CC-621986BF24BD}" sibTransId="{501A536D-70E3-4F8B-B1DD-4790C39825CB}"/>
    <dgm:cxn modelId="{6DEACE89-C403-4C14-894D-041AC7E63E94}" srcId="{654F435D-9DC3-4435-ACDA-7B2CDFCA1584}" destId="{353AEBA2-F1B6-4E28-90AA-C79C56AC7E90}" srcOrd="0" destOrd="0" parTransId="{8B9B07F6-31F6-4ED8-993A-9371045E7E74}" sibTransId="{E21ADDE1-DD1A-4C5A-8221-4752F580620E}"/>
    <dgm:cxn modelId="{19EA6824-D64C-4482-AC33-C721EA05F5C8}" srcId="{41499792-6A22-462E-8629-9050F41E2750}" destId="{DDAADB8E-8CE7-45E6-BF15-182F6090CCDF}" srcOrd="3" destOrd="0" parTransId="{F784FCA1-CBAD-4743-BDAD-A461CBEF8808}" sibTransId="{EC6ECDD9-7D87-49C0-8103-3713803DF0A4}"/>
    <dgm:cxn modelId="{B004B764-0ADB-46F3-A9D7-C1B04D5D73C3}" type="presOf" srcId="{C8BF9E25-4B32-4379-A94E-CFFCDE43AC2A}" destId="{72B2468B-99D0-4D6E-83E3-D050E770C80F}" srcOrd="0" destOrd="0" presId="urn:microsoft.com/office/officeart/2005/8/layout/hierarchy1"/>
    <dgm:cxn modelId="{15AC5A26-EF93-4F2C-8022-EDA847BFFD17}" type="presOf" srcId="{7BBE3EE5-DD3F-4B9E-B475-4A6D741D1C4B}" destId="{DBCF9A59-E2B3-476E-96EE-F6980BAC7EF5}" srcOrd="0" destOrd="0" presId="urn:microsoft.com/office/officeart/2005/8/layout/hierarchy1"/>
    <dgm:cxn modelId="{DF486D86-ECB2-4195-A42B-53EDAEE798BA}" type="presOf" srcId="{5F200F16-B600-426F-95B5-DCFC3EA4D26D}" destId="{8546968C-FCA4-421A-9E98-D0EA767E4669}" srcOrd="0" destOrd="0" presId="urn:microsoft.com/office/officeart/2005/8/layout/hierarchy1"/>
    <dgm:cxn modelId="{1447F7AB-256E-4324-AEC4-2FEFE994BAB0}" type="presOf" srcId="{D5839015-75A4-4736-88CC-621986BF24BD}" destId="{14DFF9D9-1951-479C-9038-2443E901CE05}" srcOrd="0" destOrd="0" presId="urn:microsoft.com/office/officeart/2005/8/layout/hierarchy1"/>
    <dgm:cxn modelId="{FC5FCFB2-2307-42D3-9858-FB62CDE57C8C}" type="presOf" srcId="{4E079316-B1BB-4647-A278-2A30B6F0DD47}" destId="{D1BABE60-F6FE-4EB0-AE5A-C147767AB662}" srcOrd="0" destOrd="0" presId="urn:microsoft.com/office/officeart/2005/8/layout/hierarchy1"/>
    <dgm:cxn modelId="{CED8A653-0E3E-4692-9FE7-35F7D46E8D61}" type="presOf" srcId="{353AEBA2-F1B6-4E28-90AA-C79C56AC7E90}" destId="{B5C46993-79C6-4D9B-85B5-FE155AB70353}" srcOrd="0" destOrd="0" presId="urn:microsoft.com/office/officeart/2005/8/layout/hierarchy1"/>
    <dgm:cxn modelId="{96EF3BDC-D4CF-4719-B5DA-E5156909135D}" type="presOf" srcId="{41499792-6A22-462E-8629-9050F41E2750}" destId="{4B4CF46B-77B5-4269-97F0-1378D6C1942F}" srcOrd="0" destOrd="0" presId="urn:microsoft.com/office/officeart/2005/8/layout/hierarchy1"/>
    <dgm:cxn modelId="{C5610BCA-00B9-42BB-A866-B5BD06265E6B}" type="presOf" srcId="{654F435D-9DC3-4435-ACDA-7B2CDFCA1584}" destId="{9DBF29C3-05B5-4EAA-9F81-28CAF40FD259}" srcOrd="0" destOrd="0" presId="urn:microsoft.com/office/officeart/2005/8/layout/hierarchy1"/>
    <dgm:cxn modelId="{561E003B-5B82-4C0F-A8B6-718628A85997}" type="presOf" srcId="{A4991998-5673-4B7B-981B-28919BA1A9D7}" destId="{779CA67B-B19C-4DCB-9DB9-4697923BF2B3}" srcOrd="0" destOrd="0" presId="urn:microsoft.com/office/officeart/2005/8/layout/hierarchy1"/>
    <dgm:cxn modelId="{8B987125-82BA-4374-A07D-E766287ECA92}" type="presOf" srcId="{F784FCA1-CBAD-4743-BDAD-A461CBEF8808}" destId="{01519AEF-0984-4D40-B11E-558A303CCEF4}" srcOrd="0" destOrd="0" presId="urn:microsoft.com/office/officeart/2005/8/layout/hierarchy1"/>
    <dgm:cxn modelId="{B4573964-1C90-4D79-915F-84B2589D1495}" type="presOf" srcId="{DDAADB8E-8CE7-45E6-BF15-182F6090CCDF}" destId="{80F7D9D6-84DE-4FDD-98B9-DEB6F53DB7F8}" srcOrd="0" destOrd="0" presId="urn:microsoft.com/office/officeart/2005/8/layout/hierarchy1"/>
    <dgm:cxn modelId="{6C212C76-E8F9-4A9F-87DD-9FF9A5DF72AE}" srcId="{41499792-6A22-462E-8629-9050F41E2750}" destId="{6D89680E-FFBC-42D9-8B52-1FE9F0E84211}" srcOrd="0" destOrd="0" parTransId="{C8BF9E25-4B32-4379-A94E-CFFCDE43AC2A}" sibTransId="{A0685978-2F11-4A0C-A064-7408F16436E0}"/>
    <dgm:cxn modelId="{274D2722-8635-4618-B09C-6DEDAC2E5E15}" type="presOf" srcId="{A263D387-39D0-4448-B4E4-8F4E9E9369D5}" destId="{ECDBE43E-C877-4B27-B235-95A324360D03}" srcOrd="0" destOrd="0" presId="urn:microsoft.com/office/officeart/2005/8/layout/hierarchy1"/>
    <dgm:cxn modelId="{01B5E277-577E-42AC-A6B9-87002CD6D6DF}" srcId="{4E079316-B1BB-4647-A278-2A30B6F0DD47}" destId="{A263D387-39D0-4448-B4E4-8F4E9E9369D5}" srcOrd="0" destOrd="0" parTransId="{7BBE3EE5-DD3F-4B9E-B475-4A6D741D1C4B}" sibTransId="{87D6D52E-F6B7-4CA3-9747-EC37BD14EFA2}"/>
    <dgm:cxn modelId="{465E569C-8CCE-473B-B99D-56F092801623}" srcId="{353AEBA2-F1B6-4E28-90AA-C79C56AC7E90}" destId="{4E079316-B1BB-4647-A278-2A30B6F0DD47}" srcOrd="1" destOrd="0" parTransId="{A4991998-5673-4B7B-981B-28919BA1A9D7}" sibTransId="{F40B7E00-A95F-4CA1-ADD1-3EBDB5882C24}"/>
    <dgm:cxn modelId="{8E69920F-702F-475B-94B0-B3B1BF3FE27C}" type="presParOf" srcId="{9DBF29C3-05B5-4EAA-9F81-28CAF40FD259}" destId="{22BA05F4-F55D-4EC8-98B2-E1B697841D11}" srcOrd="0" destOrd="0" presId="urn:microsoft.com/office/officeart/2005/8/layout/hierarchy1"/>
    <dgm:cxn modelId="{171C02C0-2591-42CB-8D47-5843BCCA1A1C}" type="presParOf" srcId="{22BA05F4-F55D-4EC8-98B2-E1B697841D11}" destId="{7D0C2037-9D68-4C95-890B-4302E644F65F}" srcOrd="0" destOrd="0" presId="urn:microsoft.com/office/officeart/2005/8/layout/hierarchy1"/>
    <dgm:cxn modelId="{01389D12-FBDB-4FF5-9D99-093F349B613A}" type="presParOf" srcId="{7D0C2037-9D68-4C95-890B-4302E644F65F}" destId="{4F72C3B0-0BB0-4A08-AF19-85CFD98EB5F0}" srcOrd="0" destOrd="0" presId="urn:microsoft.com/office/officeart/2005/8/layout/hierarchy1"/>
    <dgm:cxn modelId="{9D75C188-50C4-40F4-B535-178042E20AD0}" type="presParOf" srcId="{7D0C2037-9D68-4C95-890B-4302E644F65F}" destId="{B5C46993-79C6-4D9B-85B5-FE155AB70353}" srcOrd="1" destOrd="0" presId="urn:microsoft.com/office/officeart/2005/8/layout/hierarchy1"/>
    <dgm:cxn modelId="{E035A156-7DF5-48DA-B3E2-53343DDB21C2}" type="presParOf" srcId="{22BA05F4-F55D-4EC8-98B2-E1B697841D11}" destId="{1D85D1D4-85FD-4B17-A579-5CD40EB8635F}" srcOrd="1" destOrd="0" presId="urn:microsoft.com/office/officeart/2005/8/layout/hierarchy1"/>
    <dgm:cxn modelId="{38C59182-7CA5-405D-94CF-17894B29EA41}" type="presParOf" srcId="{1D85D1D4-85FD-4B17-A579-5CD40EB8635F}" destId="{8546968C-FCA4-421A-9E98-D0EA767E4669}" srcOrd="0" destOrd="0" presId="urn:microsoft.com/office/officeart/2005/8/layout/hierarchy1"/>
    <dgm:cxn modelId="{B16758F7-2B27-4D4C-8F49-DC98AC017983}" type="presParOf" srcId="{1D85D1D4-85FD-4B17-A579-5CD40EB8635F}" destId="{78ED04A5-2525-4B6A-BE6B-969E410F0027}" srcOrd="1" destOrd="0" presId="urn:microsoft.com/office/officeart/2005/8/layout/hierarchy1"/>
    <dgm:cxn modelId="{E21B885C-E0BD-4BE7-B621-8FC78ED9BD0E}" type="presParOf" srcId="{78ED04A5-2525-4B6A-BE6B-969E410F0027}" destId="{0CE7EDEC-8877-41C7-910C-708CD6CE7F35}" srcOrd="0" destOrd="0" presId="urn:microsoft.com/office/officeart/2005/8/layout/hierarchy1"/>
    <dgm:cxn modelId="{A5C2419E-DC51-40BF-A948-CF4FC0BCFD37}" type="presParOf" srcId="{0CE7EDEC-8877-41C7-910C-708CD6CE7F35}" destId="{E8DE8438-76BF-4E8A-8C97-077B669F33BC}" srcOrd="0" destOrd="0" presId="urn:microsoft.com/office/officeart/2005/8/layout/hierarchy1"/>
    <dgm:cxn modelId="{83C1DBDE-7F3F-4915-BFAD-80BD775C3E12}" type="presParOf" srcId="{0CE7EDEC-8877-41C7-910C-708CD6CE7F35}" destId="{4B4CF46B-77B5-4269-97F0-1378D6C1942F}" srcOrd="1" destOrd="0" presId="urn:microsoft.com/office/officeart/2005/8/layout/hierarchy1"/>
    <dgm:cxn modelId="{C5986034-18D1-49E3-99BB-D4B5829F8161}" type="presParOf" srcId="{78ED04A5-2525-4B6A-BE6B-969E410F0027}" destId="{4C4D7E41-4176-4E19-A9B6-B8262CA013D3}" srcOrd="1" destOrd="0" presId="urn:microsoft.com/office/officeart/2005/8/layout/hierarchy1"/>
    <dgm:cxn modelId="{83A6412B-C421-4869-AE71-9EF92FCB1DA5}" type="presParOf" srcId="{4C4D7E41-4176-4E19-A9B6-B8262CA013D3}" destId="{72B2468B-99D0-4D6E-83E3-D050E770C80F}" srcOrd="0" destOrd="0" presId="urn:microsoft.com/office/officeart/2005/8/layout/hierarchy1"/>
    <dgm:cxn modelId="{2FE19C15-8569-4DA9-BFC7-6B6DDA3F3561}" type="presParOf" srcId="{4C4D7E41-4176-4E19-A9B6-B8262CA013D3}" destId="{EE6D57A0-2217-4ECD-A46E-96550D173280}" srcOrd="1" destOrd="0" presId="urn:microsoft.com/office/officeart/2005/8/layout/hierarchy1"/>
    <dgm:cxn modelId="{A5F075AF-36FE-43CE-BBCA-5B7A9CFB2FA4}" type="presParOf" srcId="{EE6D57A0-2217-4ECD-A46E-96550D173280}" destId="{1717A7C3-950C-4EF8-BA76-D9C649CE1CA9}" srcOrd="0" destOrd="0" presId="urn:microsoft.com/office/officeart/2005/8/layout/hierarchy1"/>
    <dgm:cxn modelId="{2D1CAFE6-3A84-4D4E-954C-045D9CA5B44D}" type="presParOf" srcId="{1717A7C3-950C-4EF8-BA76-D9C649CE1CA9}" destId="{060F312D-F537-4686-9928-1186BECC0DBA}" srcOrd="0" destOrd="0" presId="urn:microsoft.com/office/officeart/2005/8/layout/hierarchy1"/>
    <dgm:cxn modelId="{B87F96A0-5931-4329-A5A7-4E433CC32FD6}" type="presParOf" srcId="{1717A7C3-950C-4EF8-BA76-D9C649CE1CA9}" destId="{546C27D4-EE8E-4B18-A6F3-3FBE98F67F4E}" srcOrd="1" destOrd="0" presId="urn:microsoft.com/office/officeart/2005/8/layout/hierarchy1"/>
    <dgm:cxn modelId="{984886E9-6DD7-4EAA-9382-460EA4D54DA2}" type="presParOf" srcId="{EE6D57A0-2217-4ECD-A46E-96550D173280}" destId="{B3B862E6-3FAB-4959-8187-5E39A0DF6799}" srcOrd="1" destOrd="0" presId="urn:microsoft.com/office/officeart/2005/8/layout/hierarchy1"/>
    <dgm:cxn modelId="{A03BA4C5-9735-43F4-953C-2E7CD565BCC4}" type="presParOf" srcId="{4C4D7E41-4176-4E19-A9B6-B8262CA013D3}" destId="{14DFF9D9-1951-479C-9038-2443E901CE05}" srcOrd="2" destOrd="0" presId="urn:microsoft.com/office/officeart/2005/8/layout/hierarchy1"/>
    <dgm:cxn modelId="{292EAEBD-2045-41EB-AA18-8EFF5930E78F}" type="presParOf" srcId="{4C4D7E41-4176-4E19-A9B6-B8262CA013D3}" destId="{74862B4E-0B1E-4B28-9440-7833F2CCA1FC}" srcOrd="3" destOrd="0" presId="urn:microsoft.com/office/officeart/2005/8/layout/hierarchy1"/>
    <dgm:cxn modelId="{407FD823-0190-4B76-A0D0-0C0A36EA3572}" type="presParOf" srcId="{74862B4E-0B1E-4B28-9440-7833F2CCA1FC}" destId="{F2F94C45-0D26-4C1E-A03D-A89A0BFA8264}" srcOrd="0" destOrd="0" presId="urn:microsoft.com/office/officeart/2005/8/layout/hierarchy1"/>
    <dgm:cxn modelId="{32175EA7-391D-4197-8345-6D8FCD85E7EC}" type="presParOf" srcId="{F2F94C45-0D26-4C1E-A03D-A89A0BFA8264}" destId="{27FA63F1-7F64-458F-B4A6-4D1FB51C1006}" srcOrd="0" destOrd="0" presId="urn:microsoft.com/office/officeart/2005/8/layout/hierarchy1"/>
    <dgm:cxn modelId="{78D4267F-07BC-48AF-88CB-451A904B9884}" type="presParOf" srcId="{F2F94C45-0D26-4C1E-A03D-A89A0BFA8264}" destId="{3B088801-5276-4932-9BF5-54EDFAADF079}" srcOrd="1" destOrd="0" presId="urn:microsoft.com/office/officeart/2005/8/layout/hierarchy1"/>
    <dgm:cxn modelId="{FB9C9851-6BF2-419F-B9BB-28C28B109210}" type="presParOf" srcId="{74862B4E-0B1E-4B28-9440-7833F2CCA1FC}" destId="{832FAED5-4276-4CD4-993A-7C49D45128DB}" srcOrd="1" destOrd="0" presId="urn:microsoft.com/office/officeart/2005/8/layout/hierarchy1"/>
    <dgm:cxn modelId="{C2AF6BE6-95D2-4763-B09E-747EF0ADB394}" type="presParOf" srcId="{4C4D7E41-4176-4E19-A9B6-B8262CA013D3}" destId="{F10E4FF1-4613-45A6-88FE-4E67F07C637F}" srcOrd="4" destOrd="0" presId="urn:microsoft.com/office/officeart/2005/8/layout/hierarchy1"/>
    <dgm:cxn modelId="{67E43A1F-84DC-422E-B1CE-CE45ED214429}" type="presParOf" srcId="{4C4D7E41-4176-4E19-A9B6-B8262CA013D3}" destId="{E96FA8EE-F573-48EA-8698-2D280D87FE4B}" srcOrd="5" destOrd="0" presId="urn:microsoft.com/office/officeart/2005/8/layout/hierarchy1"/>
    <dgm:cxn modelId="{6CA79A28-E9EF-4614-9885-C1FA6833B0F1}" type="presParOf" srcId="{E96FA8EE-F573-48EA-8698-2D280D87FE4B}" destId="{9AF65ACE-7E0A-4613-998D-99CC8CE4B4F2}" srcOrd="0" destOrd="0" presId="urn:microsoft.com/office/officeart/2005/8/layout/hierarchy1"/>
    <dgm:cxn modelId="{D73DBB30-3D48-41EE-B662-61AE5B0521BC}" type="presParOf" srcId="{9AF65ACE-7E0A-4613-998D-99CC8CE4B4F2}" destId="{629C07A7-FF6E-450D-8884-5A417CE88829}" srcOrd="0" destOrd="0" presId="urn:microsoft.com/office/officeart/2005/8/layout/hierarchy1"/>
    <dgm:cxn modelId="{50F5C4BF-51C3-4BE0-B276-A137080F0163}" type="presParOf" srcId="{9AF65ACE-7E0A-4613-998D-99CC8CE4B4F2}" destId="{AAAFE7D0-0883-4AFD-BC92-35A7D5D39F25}" srcOrd="1" destOrd="0" presId="urn:microsoft.com/office/officeart/2005/8/layout/hierarchy1"/>
    <dgm:cxn modelId="{83A8E557-959E-49A5-8AAF-6D98E53DE943}" type="presParOf" srcId="{E96FA8EE-F573-48EA-8698-2D280D87FE4B}" destId="{CC772C28-5F96-4ABF-A9AC-C63502261431}" srcOrd="1" destOrd="0" presId="urn:microsoft.com/office/officeart/2005/8/layout/hierarchy1"/>
    <dgm:cxn modelId="{8FD6B1A5-C5D6-44A7-87DE-BFB40DB700EE}" type="presParOf" srcId="{4C4D7E41-4176-4E19-A9B6-B8262CA013D3}" destId="{01519AEF-0984-4D40-B11E-558A303CCEF4}" srcOrd="6" destOrd="0" presId="urn:microsoft.com/office/officeart/2005/8/layout/hierarchy1"/>
    <dgm:cxn modelId="{93460F37-1074-491D-8488-AEABCA0A1B2D}" type="presParOf" srcId="{4C4D7E41-4176-4E19-A9B6-B8262CA013D3}" destId="{6BF9B9A8-313B-4F73-AB3E-439D7FBD5418}" srcOrd="7" destOrd="0" presId="urn:microsoft.com/office/officeart/2005/8/layout/hierarchy1"/>
    <dgm:cxn modelId="{E6B6A453-0B93-483A-AA76-B952F773616C}" type="presParOf" srcId="{6BF9B9A8-313B-4F73-AB3E-439D7FBD5418}" destId="{B3372020-F926-45B5-8E53-FB7B759B5278}" srcOrd="0" destOrd="0" presId="urn:microsoft.com/office/officeart/2005/8/layout/hierarchy1"/>
    <dgm:cxn modelId="{28287A51-FFF3-45BA-A903-46869A37BC5E}" type="presParOf" srcId="{B3372020-F926-45B5-8E53-FB7B759B5278}" destId="{3292C421-9143-4AC1-BE64-FF3BB5C2BC77}" srcOrd="0" destOrd="0" presId="urn:microsoft.com/office/officeart/2005/8/layout/hierarchy1"/>
    <dgm:cxn modelId="{A539FAA1-6D9C-4FEF-996E-D679444F6425}" type="presParOf" srcId="{B3372020-F926-45B5-8E53-FB7B759B5278}" destId="{80F7D9D6-84DE-4FDD-98B9-DEB6F53DB7F8}" srcOrd="1" destOrd="0" presId="urn:microsoft.com/office/officeart/2005/8/layout/hierarchy1"/>
    <dgm:cxn modelId="{A9D971E1-A8C3-401D-A1A3-3E71FACBC97C}" type="presParOf" srcId="{6BF9B9A8-313B-4F73-AB3E-439D7FBD5418}" destId="{402A1591-28BC-4A52-95C1-540561477301}" srcOrd="1" destOrd="0" presId="urn:microsoft.com/office/officeart/2005/8/layout/hierarchy1"/>
    <dgm:cxn modelId="{DE7597E8-4102-43EA-88D5-7A4A596761B3}" type="presParOf" srcId="{1D85D1D4-85FD-4B17-A579-5CD40EB8635F}" destId="{779CA67B-B19C-4DCB-9DB9-4697923BF2B3}" srcOrd="2" destOrd="0" presId="urn:microsoft.com/office/officeart/2005/8/layout/hierarchy1"/>
    <dgm:cxn modelId="{CCCE6B79-310C-479B-A161-D77BA522A43F}" type="presParOf" srcId="{1D85D1D4-85FD-4B17-A579-5CD40EB8635F}" destId="{D072F9A3-CE21-47E8-9069-E435794AB7BD}" srcOrd="3" destOrd="0" presId="urn:microsoft.com/office/officeart/2005/8/layout/hierarchy1"/>
    <dgm:cxn modelId="{6E83EFB6-0035-465F-B5BC-32B8E9A2DC6D}" type="presParOf" srcId="{D072F9A3-CE21-47E8-9069-E435794AB7BD}" destId="{5BEE5A05-075B-480A-BBAF-6F4F848E2FE9}" srcOrd="0" destOrd="0" presId="urn:microsoft.com/office/officeart/2005/8/layout/hierarchy1"/>
    <dgm:cxn modelId="{B07A28FC-DAB2-42E3-A108-6752FC97F165}" type="presParOf" srcId="{5BEE5A05-075B-480A-BBAF-6F4F848E2FE9}" destId="{65446FC3-F3CD-4336-B842-1A9419665A47}" srcOrd="0" destOrd="0" presId="urn:microsoft.com/office/officeart/2005/8/layout/hierarchy1"/>
    <dgm:cxn modelId="{7F6DFAAE-2A1A-40D3-988B-8977BD795427}" type="presParOf" srcId="{5BEE5A05-075B-480A-BBAF-6F4F848E2FE9}" destId="{D1BABE60-F6FE-4EB0-AE5A-C147767AB662}" srcOrd="1" destOrd="0" presId="urn:microsoft.com/office/officeart/2005/8/layout/hierarchy1"/>
    <dgm:cxn modelId="{E3FCD4E8-5959-496C-B911-5EAD3A3F17A7}" type="presParOf" srcId="{D072F9A3-CE21-47E8-9069-E435794AB7BD}" destId="{FE154CB6-C7F0-4017-96FF-EC8E4FA1AC40}" srcOrd="1" destOrd="0" presId="urn:microsoft.com/office/officeart/2005/8/layout/hierarchy1"/>
    <dgm:cxn modelId="{1043F9DD-5126-47B0-9366-0186944F7877}" type="presParOf" srcId="{FE154CB6-C7F0-4017-96FF-EC8E4FA1AC40}" destId="{DBCF9A59-E2B3-476E-96EE-F6980BAC7EF5}" srcOrd="0" destOrd="0" presId="urn:microsoft.com/office/officeart/2005/8/layout/hierarchy1"/>
    <dgm:cxn modelId="{D9AC3EE1-1AD1-4A4F-BB04-52D275BB98A2}" type="presParOf" srcId="{FE154CB6-C7F0-4017-96FF-EC8E4FA1AC40}" destId="{38981007-A290-494A-943E-71ECAFA2E999}" srcOrd="1" destOrd="0" presId="urn:microsoft.com/office/officeart/2005/8/layout/hierarchy1"/>
    <dgm:cxn modelId="{FCC2309A-5F24-412A-BEB4-8C77DE55213C}" type="presParOf" srcId="{38981007-A290-494A-943E-71ECAFA2E999}" destId="{D392F5F4-244C-4280-8457-F2063DA9BFED}" srcOrd="0" destOrd="0" presId="urn:microsoft.com/office/officeart/2005/8/layout/hierarchy1"/>
    <dgm:cxn modelId="{4108FF67-FA7B-4CC2-AE30-FE91BD9D3BCE}" type="presParOf" srcId="{D392F5F4-244C-4280-8457-F2063DA9BFED}" destId="{2B2979FF-F6E3-4C7D-BB38-E0C256DA500B}" srcOrd="0" destOrd="0" presId="urn:microsoft.com/office/officeart/2005/8/layout/hierarchy1"/>
    <dgm:cxn modelId="{68136CBE-7441-4E8B-8CBB-14C60FBF41EF}" type="presParOf" srcId="{D392F5F4-244C-4280-8457-F2063DA9BFED}" destId="{ECDBE43E-C877-4B27-B235-95A324360D03}" srcOrd="1" destOrd="0" presId="urn:microsoft.com/office/officeart/2005/8/layout/hierarchy1"/>
    <dgm:cxn modelId="{0B4AE0A6-3C8B-46F7-96CD-1557CE07CA9B}" type="presParOf" srcId="{38981007-A290-494A-943E-71ECAFA2E999}" destId="{51A7E80E-94CC-412F-BA89-5A8774B05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A1B93-7537-4104-BFCC-11A3F32782A5}">
      <dsp:nvSpPr>
        <dsp:cNvPr id="0" name=""/>
        <dsp:cNvSpPr/>
      </dsp:nvSpPr>
      <dsp:spPr>
        <a:xfrm>
          <a:off x="3969543" y="1351967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3117056" y="336972"/>
              </a:lnTo>
              <a:lnTo>
                <a:pt x="3117056" y="494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0A34F-E44E-4396-9100-3961247372F3}">
      <dsp:nvSpPr>
        <dsp:cNvPr id="0" name=""/>
        <dsp:cNvSpPr/>
      </dsp:nvSpPr>
      <dsp:spPr>
        <a:xfrm>
          <a:off x="3969543" y="135196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FD44B-A894-4E12-ABB8-9FCBF979C9CD}">
      <dsp:nvSpPr>
        <dsp:cNvPr id="0" name=""/>
        <dsp:cNvSpPr/>
      </dsp:nvSpPr>
      <dsp:spPr>
        <a:xfrm>
          <a:off x="2930524" y="135196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6CAA1-F3EA-4C74-9281-63B73B862BA4}">
      <dsp:nvSpPr>
        <dsp:cNvPr id="0" name=""/>
        <dsp:cNvSpPr/>
      </dsp:nvSpPr>
      <dsp:spPr>
        <a:xfrm>
          <a:off x="852487" y="1351967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3117056" y="0"/>
              </a:moveTo>
              <a:lnTo>
                <a:pt x="3117056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6CD71-5D61-47BF-BDBC-0F3D7E274FE5}">
      <dsp:nvSpPr>
        <dsp:cNvPr id="0" name=""/>
        <dsp:cNvSpPr/>
      </dsp:nvSpPr>
      <dsp:spPr>
        <a:xfrm>
          <a:off x="3119437" y="27233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4B444-6BC5-4E12-B3A0-A7E82040409A}">
      <dsp:nvSpPr>
        <dsp:cNvPr id="0" name=""/>
        <dsp:cNvSpPr/>
      </dsp:nvSpPr>
      <dsp:spPr>
        <a:xfrm>
          <a:off x="3308350" y="45179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shape</a:t>
          </a:r>
          <a:endParaRPr lang="zh-CN" altLang="en-US" sz="1600" kern="1200" dirty="0"/>
        </a:p>
      </dsp:txBody>
      <dsp:txXfrm>
        <a:off x="3339971" y="483420"/>
        <a:ext cx="1636970" cy="1016392"/>
      </dsp:txXfrm>
    </dsp:sp>
    <dsp:sp modelId="{B316FC34-D639-4CAA-812B-3F0E6204C57D}">
      <dsp:nvSpPr>
        <dsp:cNvPr id="0" name=""/>
        <dsp:cNvSpPr/>
      </dsp:nvSpPr>
      <dsp:spPr>
        <a:xfrm>
          <a:off x="2381" y="1846445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AE587-BB82-4A3C-BC0A-341DC4EF3B77}">
      <dsp:nvSpPr>
        <dsp:cNvPr id="0" name=""/>
        <dsp:cNvSpPr/>
      </dsp:nvSpPr>
      <dsp:spPr>
        <a:xfrm>
          <a:off x="191293" y="202591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Square</a:t>
          </a:r>
          <a:endParaRPr lang="zh-CN" altLang="en-US" sz="1600" kern="1200" dirty="0"/>
        </a:p>
      </dsp:txBody>
      <dsp:txXfrm>
        <a:off x="222914" y="2057533"/>
        <a:ext cx="1636970" cy="1016392"/>
      </dsp:txXfrm>
    </dsp:sp>
    <dsp:sp modelId="{4882408D-724B-471E-A674-E0C438B6521E}">
      <dsp:nvSpPr>
        <dsp:cNvPr id="0" name=""/>
        <dsp:cNvSpPr/>
      </dsp:nvSpPr>
      <dsp:spPr>
        <a:xfrm>
          <a:off x="2080418" y="1846445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F8138-B62A-4EBE-B8B6-220E208F8CAF}">
      <dsp:nvSpPr>
        <dsp:cNvPr id="0" name=""/>
        <dsp:cNvSpPr/>
      </dsp:nvSpPr>
      <dsp:spPr>
        <a:xfrm>
          <a:off x="2269331" y="202591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triangle</a:t>
          </a:r>
          <a:endParaRPr lang="zh-CN" altLang="en-US" sz="1600" kern="1200" dirty="0"/>
        </a:p>
      </dsp:txBody>
      <dsp:txXfrm>
        <a:off x="2300952" y="2057533"/>
        <a:ext cx="1636970" cy="1016392"/>
      </dsp:txXfrm>
    </dsp:sp>
    <dsp:sp modelId="{B38E5DB5-6264-444D-A952-7C396A503D9F}">
      <dsp:nvSpPr>
        <dsp:cNvPr id="0" name=""/>
        <dsp:cNvSpPr/>
      </dsp:nvSpPr>
      <dsp:spPr>
        <a:xfrm>
          <a:off x="4158456" y="1846445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28C22-BF97-46C9-BC62-3D5E6BB1BAB5}">
      <dsp:nvSpPr>
        <dsp:cNvPr id="0" name=""/>
        <dsp:cNvSpPr/>
      </dsp:nvSpPr>
      <dsp:spPr>
        <a:xfrm>
          <a:off x="4347368" y="202591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parallelogram</a:t>
          </a:r>
          <a:endParaRPr lang="zh-CN" altLang="en-US" sz="1600" kern="1200" dirty="0"/>
        </a:p>
      </dsp:txBody>
      <dsp:txXfrm>
        <a:off x="4378989" y="2057533"/>
        <a:ext cx="1636970" cy="1016392"/>
      </dsp:txXfrm>
    </dsp:sp>
    <dsp:sp modelId="{71EB4DCB-3609-4676-B2FD-E96F29279278}">
      <dsp:nvSpPr>
        <dsp:cNvPr id="0" name=""/>
        <dsp:cNvSpPr/>
      </dsp:nvSpPr>
      <dsp:spPr>
        <a:xfrm>
          <a:off x="6236493" y="1846445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FC709-478B-44F2-8955-50895EB6C20C}">
      <dsp:nvSpPr>
        <dsp:cNvPr id="0" name=""/>
        <dsp:cNvSpPr/>
      </dsp:nvSpPr>
      <dsp:spPr>
        <a:xfrm>
          <a:off x="6425406" y="202591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trapezoid</a:t>
          </a:r>
          <a:endParaRPr lang="zh-CN" altLang="en-US" sz="1600" kern="1200" dirty="0"/>
        </a:p>
      </dsp:txBody>
      <dsp:txXfrm>
        <a:off x="6457027" y="2057533"/>
        <a:ext cx="1636970" cy="1016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F9A59-E2B3-476E-96EE-F6980BAC7EF5}">
      <dsp:nvSpPr>
        <dsp:cNvPr id="0" name=""/>
        <dsp:cNvSpPr/>
      </dsp:nvSpPr>
      <dsp:spPr>
        <a:xfrm>
          <a:off x="8033230" y="1896274"/>
          <a:ext cx="91440" cy="353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31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CA67B-B19C-4DCB-9DB9-4697923BF2B3}">
      <dsp:nvSpPr>
        <dsp:cNvPr id="0" name=""/>
        <dsp:cNvSpPr/>
      </dsp:nvSpPr>
      <dsp:spPr>
        <a:xfrm>
          <a:off x="6222947" y="771537"/>
          <a:ext cx="1856002" cy="35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774"/>
              </a:lnTo>
              <a:lnTo>
                <a:pt x="1856002" y="240774"/>
              </a:lnTo>
              <a:lnTo>
                <a:pt x="1856002" y="35331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19AEF-0984-4D40-B11E-558A303CCEF4}">
      <dsp:nvSpPr>
        <dsp:cNvPr id="0" name=""/>
        <dsp:cNvSpPr/>
      </dsp:nvSpPr>
      <dsp:spPr>
        <a:xfrm>
          <a:off x="4366945" y="1896274"/>
          <a:ext cx="2227202" cy="35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774"/>
              </a:lnTo>
              <a:lnTo>
                <a:pt x="2227202" y="240774"/>
              </a:lnTo>
              <a:lnTo>
                <a:pt x="2227202" y="35331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E4FF1-4613-45A6-88FE-4E67F07C637F}">
      <dsp:nvSpPr>
        <dsp:cNvPr id="0" name=""/>
        <dsp:cNvSpPr/>
      </dsp:nvSpPr>
      <dsp:spPr>
        <a:xfrm>
          <a:off x="4366945" y="1896274"/>
          <a:ext cx="742400" cy="35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774"/>
              </a:lnTo>
              <a:lnTo>
                <a:pt x="742400" y="240774"/>
              </a:lnTo>
              <a:lnTo>
                <a:pt x="742400" y="35331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FF9D9-1951-479C-9038-2443E901CE05}">
      <dsp:nvSpPr>
        <dsp:cNvPr id="0" name=""/>
        <dsp:cNvSpPr/>
      </dsp:nvSpPr>
      <dsp:spPr>
        <a:xfrm>
          <a:off x="3624544" y="1896274"/>
          <a:ext cx="742400" cy="353315"/>
        </a:xfrm>
        <a:custGeom>
          <a:avLst/>
          <a:gdLst/>
          <a:ahLst/>
          <a:cxnLst/>
          <a:rect l="0" t="0" r="0" b="0"/>
          <a:pathLst>
            <a:path>
              <a:moveTo>
                <a:pt x="742400" y="0"/>
              </a:moveTo>
              <a:lnTo>
                <a:pt x="742400" y="240774"/>
              </a:lnTo>
              <a:lnTo>
                <a:pt x="0" y="240774"/>
              </a:lnTo>
              <a:lnTo>
                <a:pt x="0" y="35331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2468B-99D0-4D6E-83E3-D050E770C80F}">
      <dsp:nvSpPr>
        <dsp:cNvPr id="0" name=""/>
        <dsp:cNvSpPr/>
      </dsp:nvSpPr>
      <dsp:spPr>
        <a:xfrm>
          <a:off x="2139742" y="1896274"/>
          <a:ext cx="2227202" cy="353315"/>
        </a:xfrm>
        <a:custGeom>
          <a:avLst/>
          <a:gdLst/>
          <a:ahLst/>
          <a:cxnLst/>
          <a:rect l="0" t="0" r="0" b="0"/>
          <a:pathLst>
            <a:path>
              <a:moveTo>
                <a:pt x="2227202" y="0"/>
              </a:moveTo>
              <a:lnTo>
                <a:pt x="2227202" y="240774"/>
              </a:lnTo>
              <a:lnTo>
                <a:pt x="0" y="240774"/>
              </a:lnTo>
              <a:lnTo>
                <a:pt x="0" y="35331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6968C-FCA4-421A-9E98-D0EA767E4669}">
      <dsp:nvSpPr>
        <dsp:cNvPr id="0" name=""/>
        <dsp:cNvSpPr/>
      </dsp:nvSpPr>
      <dsp:spPr>
        <a:xfrm>
          <a:off x="4366945" y="771537"/>
          <a:ext cx="1856002" cy="353315"/>
        </a:xfrm>
        <a:custGeom>
          <a:avLst/>
          <a:gdLst/>
          <a:ahLst/>
          <a:cxnLst/>
          <a:rect l="0" t="0" r="0" b="0"/>
          <a:pathLst>
            <a:path>
              <a:moveTo>
                <a:pt x="1856002" y="0"/>
              </a:moveTo>
              <a:lnTo>
                <a:pt x="1856002" y="240774"/>
              </a:lnTo>
              <a:lnTo>
                <a:pt x="0" y="240774"/>
              </a:lnTo>
              <a:lnTo>
                <a:pt x="0" y="35331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2C3B0-0BB0-4A08-AF19-85CFD98EB5F0}">
      <dsp:nvSpPr>
        <dsp:cNvPr id="0" name=""/>
        <dsp:cNvSpPr/>
      </dsp:nvSpPr>
      <dsp:spPr>
        <a:xfrm>
          <a:off x="5615528" y="115"/>
          <a:ext cx="1214837" cy="77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46993-79C6-4D9B-85B5-FE155AB70353}">
      <dsp:nvSpPr>
        <dsp:cNvPr id="0" name=""/>
        <dsp:cNvSpPr/>
      </dsp:nvSpPr>
      <dsp:spPr>
        <a:xfrm>
          <a:off x="5750510" y="128347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形体学习系统</a:t>
          </a:r>
          <a:endParaRPr lang="zh-CN" altLang="en-US" sz="1600" kern="1200" dirty="0"/>
        </a:p>
      </dsp:txBody>
      <dsp:txXfrm>
        <a:off x="5773104" y="150941"/>
        <a:ext cx="1169649" cy="726234"/>
      </dsp:txXfrm>
    </dsp:sp>
    <dsp:sp modelId="{E8DE8438-76BF-4E8A-8C97-077B669F33BC}">
      <dsp:nvSpPr>
        <dsp:cNvPr id="0" name=""/>
        <dsp:cNvSpPr/>
      </dsp:nvSpPr>
      <dsp:spPr>
        <a:xfrm>
          <a:off x="3759526" y="1124852"/>
          <a:ext cx="1214837" cy="7714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F46B-77B5-4269-97F0-1378D6C1942F}">
      <dsp:nvSpPr>
        <dsp:cNvPr id="0" name=""/>
        <dsp:cNvSpPr/>
      </dsp:nvSpPr>
      <dsp:spPr>
        <a:xfrm>
          <a:off x="3894508" y="1253085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测试</a:t>
          </a:r>
          <a:endParaRPr lang="zh-CN" altLang="en-US" sz="1600" kern="1200" dirty="0"/>
        </a:p>
      </dsp:txBody>
      <dsp:txXfrm>
        <a:off x="3917102" y="1275679"/>
        <a:ext cx="1169649" cy="726234"/>
      </dsp:txXfrm>
    </dsp:sp>
    <dsp:sp modelId="{060F312D-F537-4686-9928-1186BECC0DBA}">
      <dsp:nvSpPr>
        <dsp:cNvPr id="0" name=""/>
        <dsp:cNvSpPr/>
      </dsp:nvSpPr>
      <dsp:spPr>
        <a:xfrm>
          <a:off x="1532323" y="2249589"/>
          <a:ext cx="1214837" cy="7714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C27D4-EE8E-4B18-A6F3-3FBE98F67F4E}">
      <dsp:nvSpPr>
        <dsp:cNvPr id="0" name=""/>
        <dsp:cNvSpPr/>
      </dsp:nvSpPr>
      <dsp:spPr>
        <a:xfrm>
          <a:off x="1667305" y="2377822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形体生成器</a:t>
          </a:r>
          <a:endParaRPr lang="zh-CN" altLang="en-US" sz="1600" kern="1200" dirty="0"/>
        </a:p>
      </dsp:txBody>
      <dsp:txXfrm>
        <a:off x="1689899" y="2400416"/>
        <a:ext cx="1169649" cy="726234"/>
      </dsp:txXfrm>
    </dsp:sp>
    <dsp:sp modelId="{27FA63F1-7F64-458F-B4A6-4D1FB51C1006}">
      <dsp:nvSpPr>
        <dsp:cNvPr id="0" name=""/>
        <dsp:cNvSpPr/>
      </dsp:nvSpPr>
      <dsp:spPr>
        <a:xfrm>
          <a:off x="3017125" y="2249589"/>
          <a:ext cx="1214837" cy="7714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88801-5276-4932-9BF5-54EDFAADF079}">
      <dsp:nvSpPr>
        <dsp:cNvPr id="0" name=""/>
        <dsp:cNvSpPr/>
      </dsp:nvSpPr>
      <dsp:spPr>
        <a:xfrm>
          <a:off x="3152107" y="2377822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画形体</a:t>
          </a:r>
          <a:endParaRPr lang="zh-CN" altLang="en-US" sz="1600" kern="1200" dirty="0"/>
        </a:p>
      </dsp:txBody>
      <dsp:txXfrm>
        <a:off x="3174701" y="2400416"/>
        <a:ext cx="1169649" cy="726234"/>
      </dsp:txXfrm>
    </dsp:sp>
    <dsp:sp modelId="{629C07A7-FF6E-450D-8884-5A417CE88829}">
      <dsp:nvSpPr>
        <dsp:cNvPr id="0" name=""/>
        <dsp:cNvSpPr/>
      </dsp:nvSpPr>
      <dsp:spPr>
        <a:xfrm>
          <a:off x="4501927" y="2249589"/>
          <a:ext cx="1214837" cy="7714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FE7D0-0883-4AFD-BC92-35A7D5D39F25}">
      <dsp:nvSpPr>
        <dsp:cNvPr id="0" name=""/>
        <dsp:cNvSpPr/>
      </dsp:nvSpPr>
      <dsp:spPr>
        <a:xfrm>
          <a:off x="4636909" y="2377822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做答</a:t>
          </a:r>
          <a:endParaRPr lang="zh-CN" altLang="en-US" sz="1600" kern="1200" dirty="0"/>
        </a:p>
      </dsp:txBody>
      <dsp:txXfrm>
        <a:off x="4659503" y="2400416"/>
        <a:ext cx="1169649" cy="726234"/>
      </dsp:txXfrm>
    </dsp:sp>
    <dsp:sp modelId="{3292C421-9143-4AC1-BE64-FF3BB5C2BC77}">
      <dsp:nvSpPr>
        <dsp:cNvPr id="0" name=""/>
        <dsp:cNvSpPr/>
      </dsp:nvSpPr>
      <dsp:spPr>
        <a:xfrm>
          <a:off x="5986729" y="2249589"/>
          <a:ext cx="1214837" cy="7714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7D9D6-84DE-4FDD-98B9-DEB6F53DB7F8}">
      <dsp:nvSpPr>
        <dsp:cNvPr id="0" name=""/>
        <dsp:cNvSpPr/>
      </dsp:nvSpPr>
      <dsp:spPr>
        <a:xfrm>
          <a:off x="6121711" y="2377822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保存到容器</a:t>
          </a:r>
          <a:endParaRPr lang="zh-CN" altLang="en-US" sz="1600" kern="1200" dirty="0"/>
        </a:p>
      </dsp:txBody>
      <dsp:txXfrm>
        <a:off x="6144305" y="2400416"/>
        <a:ext cx="1169649" cy="726234"/>
      </dsp:txXfrm>
    </dsp:sp>
    <dsp:sp modelId="{65446FC3-F3CD-4336-B842-1A9419665A47}">
      <dsp:nvSpPr>
        <dsp:cNvPr id="0" name=""/>
        <dsp:cNvSpPr/>
      </dsp:nvSpPr>
      <dsp:spPr>
        <a:xfrm>
          <a:off x="7471531" y="1124852"/>
          <a:ext cx="1214837" cy="7714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ABE60-F6FE-4EB0-AE5A-C147767AB662}">
      <dsp:nvSpPr>
        <dsp:cNvPr id="0" name=""/>
        <dsp:cNvSpPr/>
      </dsp:nvSpPr>
      <dsp:spPr>
        <a:xfrm>
          <a:off x="7606513" y="1253085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复习</a:t>
          </a:r>
          <a:endParaRPr lang="zh-CN" altLang="en-US" sz="1600" kern="1200" dirty="0"/>
        </a:p>
      </dsp:txBody>
      <dsp:txXfrm>
        <a:off x="7629107" y="1275679"/>
        <a:ext cx="1169649" cy="726234"/>
      </dsp:txXfrm>
    </dsp:sp>
    <dsp:sp modelId="{2B2979FF-F6E3-4C7D-BB38-E0C256DA500B}">
      <dsp:nvSpPr>
        <dsp:cNvPr id="0" name=""/>
        <dsp:cNvSpPr/>
      </dsp:nvSpPr>
      <dsp:spPr>
        <a:xfrm>
          <a:off x="7471531" y="2249589"/>
          <a:ext cx="1214837" cy="7714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BE43E-C877-4B27-B235-95A324360D03}">
      <dsp:nvSpPr>
        <dsp:cNvPr id="0" name=""/>
        <dsp:cNvSpPr/>
      </dsp:nvSpPr>
      <dsp:spPr>
        <a:xfrm>
          <a:off x="7606513" y="2377822"/>
          <a:ext cx="1214837" cy="771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遍历容器</a:t>
          </a:r>
          <a:endParaRPr lang="zh-CN" altLang="en-US" sz="1600" kern="1200" dirty="0"/>
        </a:p>
      </dsp:txBody>
      <dsp:txXfrm>
        <a:off x="7629107" y="2400416"/>
        <a:ext cx="1169649" cy="72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3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8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9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98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1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7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67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3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2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1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527A-8712-4A5F-B6F5-11AD7B78FF4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7642-A70F-4354-ACC6-0AED00EB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-2-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6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详细设计：形体结构的改进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内存结构示意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241614" y="3356302"/>
            <a:ext cx="18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s</a:t>
            </a:r>
            <a:r>
              <a:rPr lang="en-US" altLang="zh-CN" dirty="0" err="1" smtClean="0"/>
              <a:t>hape_traits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83949" y="3850294"/>
            <a:ext cx="1526876" cy="3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60673" y="3356302"/>
            <a:ext cx="18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triangle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03008" y="3850294"/>
            <a:ext cx="1526876" cy="3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03008" y="4239460"/>
            <a:ext cx="1526876" cy="389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width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03008" y="4628626"/>
            <a:ext cx="1526876" cy="389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height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29884" y="3870128"/>
            <a:ext cx="222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shape_traits</a:t>
            </a:r>
            <a:r>
              <a:rPr lang="zh-CN" altLang="en-US" sz="1400" dirty="0" smtClean="0"/>
              <a:t>子对象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44793" y="4239460"/>
            <a:ext cx="788454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详细设计：形体结构的改进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指针和内存重解释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783750" y="3442566"/>
            <a:ext cx="21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shape_traits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07183" y="3469072"/>
            <a:ext cx="26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triangle </a:t>
            </a:r>
            <a:r>
              <a:rPr lang="zh-CN" altLang="en-US" dirty="0" smtClean="0"/>
              <a:t>*</a:t>
            </a:r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20857" y="4131141"/>
            <a:ext cx="1526876" cy="3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20857" y="4520307"/>
            <a:ext cx="1526876" cy="389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width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20857" y="4909473"/>
            <a:ext cx="1526876" cy="389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height</a:t>
            </a:r>
            <a:endParaRPr lang="zh-CN" altLang="en-US" dirty="0"/>
          </a:p>
        </p:txBody>
      </p:sp>
      <p:cxnSp>
        <p:nvCxnSpPr>
          <p:cNvPr id="5" name="曲线连接符 4"/>
          <p:cNvCxnSpPr>
            <a:stCxn id="7" idx="3"/>
          </p:cNvCxnSpPr>
          <p:nvPr/>
        </p:nvCxnSpPr>
        <p:spPr>
          <a:xfrm>
            <a:off x="3968152" y="3627232"/>
            <a:ext cx="1152705" cy="5138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9" idx="1"/>
          </p:cNvCxnSpPr>
          <p:nvPr/>
        </p:nvCxnSpPr>
        <p:spPr>
          <a:xfrm rot="10800000" flipV="1">
            <a:off x="6647733" y="3653737"/>
            <a:ext cx="959451" cy="477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4905655" y="4141058"/>
            <a:ext cx="215202" cy="379249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6647732" y="4141058"/>
            <a:ext cx="215203" cy="115758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详细设计：形体结构的改进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指针的相互转换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en-US" altLang="zh-CN" sz="2000" dirty="0" smtClean="0"/>
              <a:t>up-casting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1800" b="1" i="1" dirty="0" err="1" smtClean="0">
                <a:solidFill>
                  <a:srgbClr val="FFFF00"/>
                </a:solidFill>
              </a:rPr>
              <a:t>triangle_ptr</a:t>
            </a:r>
            <a:r>
              <a:rPr lang="en-US" altLang="zh-CN" sz="1800" b="1" i="1" dirty="0" smtClean="0">
                <a:solidFill>
                  <a:srgbClr val="FFFF00"/>
                </a:solidFill>
              </a:rPr>
              <a:t> p;</a:t>
            </a:r>
          </a:p>
          <a:p>
            <a:pPr marL="0" indent="0">
              <a:buNone/>
            </a:pPr>
            <a:r>
              <a:rPr lang="en-US" altLang="zh-CN" sz="1800" b="1" i="1" dirty="0" smtClean="0">
                <a:solidFill>
                  <a:srgbClr val="FFFF00"/>
                </a:solidFill>
              </a:rPr>
              <a:t>	</a:t>
            </a:r>
            <a:r>
              <a:rPr lang="en-US" altLang="zh-CN" sz="1800" b="1" i="1" dirty="0" err="1" smtClean="0">
                <a:solidFill>
                  <a:srgbClr val="FFFF00"/>
                </a:solidFill>
              </a:rPr>
              <a:t>shape_staits_ptr</a:t>
            </a:r>
            <a:r>
              <a:rPr lang="en-US" altLang="zh-CN" sz="1800" b="1" i="1" dirty="0" smtClean="0">
                <a:solidFill>
                  <a:srgbClr val="FFFF00"/>
                </a:solidFill>
              </a:rPr>
              <a:t> q = (</a:t>
            </a:r>
            <a:r>
              <a:rPr lang="en-US" altLang="zh-CN" sz="1800" b="1" i="1" dirty="0" err="1" smtClean="0">
                <a:solidFill>
                  <a:srgbClr val="FFFF00"/>
                </a:solidFill>
              </a:rPr>
              <a:t>shape_traits_ptr</a:t>
            </a:r>
            <a:r>
              <a:rPr lang="en-US" altLang="zh-CN" sz="1800" b="1" i="1" dirty="0" smtClean="0">
                <a:solidFill>
                  <a:srgbClr val="FFFF00"/>
                </a:solidFill>
              </a:rPr>
              <a:t>)p;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smtClean="0"/>
              <a:t>down-casting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1800" b="1" i="1" dirty="0" err="1">
                <a:solidFill>
                  <a:srgbClr val="FFFF00"/>
                </a:solidFill>
              </a:rPr>
              <a:t>shape_traits_ptr</a:t>
            </a:r>
            <a:r>
              <a:rPr lang="en-US" altLang="zh-CN" sz="1800" b="1" i="1" dirty="0">
                <a:solidFill>
                  <a:srgbClr val="FFFF00"/>
                </a:solidFill>
              </a:rPr>
              <a:t> p;</a:t>
            </a:r>
          </a:p>
          <a:p>
            <a:pPr marL="457200" lvl="1" indent="0">
              <a:buNone/>
            </a:pPr>
            <a:r>
              <a:rPr lang="en-US" altLang="zh-CN" sz="1800" b="1" i="1" dirty="0">
                <a:solidFill>
                  <a:srgbClr val="FFFF00"/>
                </a:solidFill>
              </a:rPr>
              <a:t>	</a:t>
            </a:r>
            <a:r>
              <a:rPr lang="en-US" altLang="zh-CN" sz="1800" b="1" i="1" dirty="0" err="1">
                <a:solidFill>
                  <a:srgbClr val="FFFF00"/>
                </a:solidFill>
              </a:rPr>
              <a:t>triangle_ptr</a:t>
            </a:r>
            <a:r>
              <a:rPr lang="en-US" altLang="zh-CN" sz="1800" b="1" i="1" dirty="0">
                <a:solidFill>
                  <a:srgbClr val="FFFF00"/>
                </a:solidFill>
              </a:rPr>
              <a:t> q = (</a:t>
            </a:r>
            <a:r>
              <a:rPr lang="en-US" altLang="zh-CN" sz="1800" b="1" i="1" dirty="0" err="1">
                <a:solidFill>
                  <a:srgbClr val="FFFF00"/>
                </a:solidFill>
              </a:rPr>
              <a:t>triangle_ptr</a:t>
            </a:r>
            <a:r>
              <a:rPr lang="en-US" altLang="zh-CN" sz="1800" b="1" i="1" dirty="0">
                <a:solidFill>
                  <a:srgbClr val="FFFF00"/>
                </a:solidFill>
              </a:rPr>
              <a:t>)p;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272731" y="3312543"/>
            <a:ext cx="2122098" cy="1000664"/>
          </a:xfrm>
          <a:prstGeom prst="wedgeRoundRectCallout">
            <a:avLst>
              <a:gd name="adj1" fmla="val -63922"/>
              <a:gd name="adj2" fmla="val 22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有相同的部分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8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详细设计：形体结构的改进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使用带参数的宏简化代码</a:t>
            </a:r>
            <a:endParaRPr lang="en-US" altLang="zh-C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#define </a:t>
            </a:r>
            <a:r>
              <a:rPr lang="en-US" altLang="zh-CN" sz="2400" b="1" i="1" dirty="0" smtClean="0">
                <a:solidFill>
                  <a:srgbClr val="FFFF00"/>
                </a:solidFill>
              </a:rPr>
              <a:t>cast(p, q, type)</a:t>
            </a:r>
            <a:r>
              <a:rPr lang="en-US" altLang="zh-CN" sz="2400" dirty="0" smtClean="0"/>
              <a:t>	type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##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ptr</a:t>
            </a:r>
            <a:r>
              <a:rPr lang="en-US" altLang="zh-CN" sz="2400" dirty="0" smtClean="0"/>
              <a:t> q = (type</a:t>
            </a:r>
            <a:r>
              <a:rPr lang="en-US" altLang="zh-CN" sz="2400" b="1" dirty="0">
                <a:solidFill>
                  <a:srgbClr val="00B050"/>
                </a:solidFill>
              </a:rPr>
              <a:t>##</a:t>
            </a:r>
            <a:r>
              <a:rPr lang="en-US" altLang="zh-CN" sz="2400" dirty="0"/>
              <a:t>_</a:t>
            </a:r>
            <a:r>
              <a:rPr lang="en-US" altLang="zh-CN" sz="2400" dirty="0" err="1" smtClean="0"/>
              <a:t>ptr</a:t>
            </a:r>
            <a:r>
              <a:rPr lang="en-US" altLang="zh-CN" sz="2400" dirty="0" smtClean="0"/>
              <a:t>)p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dirty="0"/>
              <a:t>编译器将完成宏</a:t>
            </a:r>
            <a:r>
              <a:rPr lang="zh-CN" altLang="en-US" dirty="0" smtClean="0"/>
              <a:t>展开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cast(p, q, triangle)</a:t>
            </a:r>
            <a:r>
              <a:rPr lang="en-US" altLang="zh-CN" sz="2400" dirty="0" smtClean="0">
                <a:solidFill>
                  <a:srgbClr val="00B0F0"/>
                </a:solidFill>
              </a:rPr>
              <a:t>;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 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triangle_ptr</a:t>
            </a:r>
            <a:r>
              <a:rPr lang="en-US" altLang="zh-CN" sz="2400" dirty="0" smtClean="0">
                <a:sym typeface="Wingdings" panose="05000000000000000000" pitchFamily="2" charset="2"/>
              </a:rPr>
              <a:t> q = (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triangle_ptr</a:t>
            </a:r>
            <a:r>
              <a:rPr lang="en-US" altLang="zh-CN" sz="2400" dirty="0" smtClean="0">
                <a:sym typeface="Wingdings" panose="05000000000000000000" pitchFamily="2" charset="2"/>
              </a:rPr>
              <a:t>)p</a:t>
            </a:r>
            <a:r>
              <a:rPr lang="en-US" altLang="zh-CN" sz="2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;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727939" y="3579962"/>
            <a:ext cx="2449901" cy="871268"/>
          </a:xfrm>
          <a:prstGeom prst="wedgeRoundRectCallout">
            <a:avLst>
              <a:gd name="adj1" fmla="val -21772"/>
              <a:gd name="adj2" fmla="val -919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</a:t>
            </a:r>
            <a:r>
              <a:rPr lang="zh-CN" altLang="en-US" dirty="0" smtClean="0"/>
              <a:t>串连接运算符</a:t>
            </a:r>
            <a:endParaRPr lang="en-US" altLang="zh-CN" dirty="0" smtClean="0"/>
          </a:p>
          <a:p>
            <a:pPr algn="ctr"/>
            <a:r>
              <a:rPr lang="zh-CN" altLang="en-US" dirty="0"/>
              <a:t>仅</a:t>
            </a:r>
            <a:r>
              <a:rPr lang="zh-CN" altLang="en-US" dirty="0" smtClean="0"/>
              <a:t>用于编译预处理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9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详细设计：链表节点的改进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b="1" i="1" dirty="0" err="1" smtClean="0">
                <a:solidFill>
                  <a:srgbClr val="FFFF00"/>
                </a:solidFill>
              </a:rPr>
              <a:t>shape_traits_ptr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value_type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_node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value_type</a:t>
            </a:r>
            <a:r>
              <a:rPr lang="en-US" altLang="zh-CN" sz="2400" dirty="0"/>
              <a:t> data;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_node *next;</a:t>
            </a:r>
          </a:p>
          <a:p>
            <a:pPr marL="0" indent="0">
              <a:buNone/>
            </a:pPr>
            <a:r>
              <a:rPr lang="en-US" altLang="zh-CN" sz="2400" dirty="0"/>
              <a:t>} node, *</a:t>
            </a:r>
            <a:r>
              <a:rPr lang="en-US" altLang="zh-CN" sz="2400" dirty="0" err="1"/>
              <a:t>node_ptr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82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详细设计：链表节点的改进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改进后的链表内存结构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048184" y="2799734"/>
            <a:ext cx="876615" cy="876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traits</a:t>
            </a:r>
            <a:endParaRPr lang="zh-CN" altLang="en-US" sz="1200" dirty="0"/>
          </a:p>
        </p:txBody>
      </p:sp>
      <p:cxnSp>
        <p:nvCxnSpPr>
          <p:cNvPr id="10" name="曲线连接符 9"/>
          <p:cNvCxnSpPr>
            <a:stCxn id="7" idx="2"/>
            <a:endCxn id="35" idx="0"/>
          </p:cNvCxnSpPr>
          <p:nvPr/>
        </p:nvCxnSpPr>
        <p:spPr>
          <a:xfrm rot="5400000">
            <a:off x="4801875" y="4002966"/>
            <a:ext cx="430242" cy="5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553647" y="2919988"/>
            <a:ext cx="921611" cy="870400"/>
            <a:chOff x="2477197" y="3215263"/>
            <a:chExt cx="921611" cy="870400"/>
          </a:xfrm>
        </p:grpSpPr>
        <p:sp>
          <p:nvSpPr>
            <p:cNvPr id="4" name="矩形 3"/>
            <p:cNvSpPr/>
            <p:nvPr/>
          </p:nvSpPr>
          <p:spPr>
            <a:xfrm>
              <a:off x="2477197" y="3215263"/>
              <a:ext cx="921611" cy="4695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endParaRPr lang="zh-CN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487370" y="3684848"/>
              <a:ext cx="911438" cy="400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77197" y="3215263"/>
              <a:ext cx="921611" cy="870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7048185" y="2782688"/>
            <a:ext cx="1684061" cy="89396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74445" y="3601398"/>
            <a:ext cx="1028003" cy="6297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head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565820" y="4194290"/>
            <a:ext cx="1025083" cy="629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tail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554274" y="3580378"/>
            <a:ext cx="1027825" cy="1243640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曲线连接符 17"/>
          <p:cNvCxnSpPr>
            <a:stCxn id="15" idx="3"/>
          </p:cNvCxnSpPr>
          <p:nvPr/>
        </p:nvCxnSpPr>
        <p:spPr>
          <a:xfrm flipV="1">
            <a:off x="3602448" y="3133725"/>
            <a:ext cx="951198" cy="782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7" idx="2"/>
            <a:endCxn id="39" idx="0"/>
          </p:cNvCxnSpPr>
          <p:nvPr/>
        </p:nvCxnSpPr>
        <p:spPr>
          <a:xfrm rot="5400000">
            <a:off x="4803990" y="5301493"/>
            <a:ext cx="42092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553647" y="4220630"/>
            <a:ext cx="921611" cy="870400"/>
            <a:chOff x="2477197" y="3215263"/>
            <a:chExt cx="921611" cy="870400"/>
          </a:xfrm>
        </p:grpSpPr>
        <p:sp>
          <p:nvSpPr>
            <p:cNvPr id="35" name="矩形 34"/>
            <p:cNvSpPr/>
            <p:nvPr/>
          </p:nvSpPr>
          <p:spPr>
            <a:xfrm>
              <a:off x="2477197" y="3215263"/>
              <a:ext cx="921611" cy="4695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endParaRPr lang="zh-CN" altLang="en-US" sz="1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487370" y="3684848"/>
              <a:ext cx="911438" cy="400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77197" y="3215263"/>
              <a:ext cx="921611" cy="870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553646" y="5511957"/>
            <a:ext cx="921611" cy="870400"/>
            <a:chOff x="2477197" y="3215263"/>
            <a:chExt cx="921611" cy="870400"/>
          </a:xfrm>
        </p:grpSpPr>
        <p:sp>
          <p:nvSpPr>
            <p:cNvPr id="39" name="矩形 38"/>
            <p:cNvSpPr/>
            <p:nvPr/>
          </p:nvSpPr>
          <p:spPr>
            <a:xfrm>
              <a:off x="2477197" y="3215263"/>
              <a:ext cx="921611" cy="4695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endParaRPr lang="zh-CN" altLang="en-US" sz="1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87370" y="3684848"/>
              <a:ext cx="911438" cy="400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2477197" y="3215263"/>
              <a:ext cx="921611" cy="870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8" name="曲线连接符 47"/>
          <p:cNvCxnSpPr>
            <a:stCxn id="16" idx="3"/>
            <a:endCxn id="39" idx="1"/>
          </p:cNvCxnSpPr>
          <p:nvPr/>
        </p:nvCxnSpPr>
        <p:spPr>
          <a:xfrm>
            <a:off x="3590903" y="4509154"/>
            <a:ext cx="962743" cy="1237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/>
        </p:nvSpPr>
        <p:spPr>
          <a:xfrm>
            <a:off x="7826191" y="2799734"/>
            <a:ext cx="906055" cy="8548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曲线连接符 52"/>
          <p:cNvCxnSpPr>
            <a:endCxn id="5" idx="2"/>
          </p:cNvCxnSpPr>
          <p:nvPr/>
        </p:nvCxnSpPr>
        <p:spPr>
          <a:xfrm>
            <a:off x="5475257" y="3133726"/>
            <a:ext cx="1572927" cy="10446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048184" y="4097244"/>
            <a:ext cx="876615" cy="876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traits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7048185" y="4080198"/>
            <a:ext cx="1684061" cy="89396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924799" y="4097244"/>
            <a:ext cx="807447" cy="854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曲线连接符 57"/>
          <p:cNvCxnSpPr>
            <a:stCxn id="35" idx="3"/>
            <a:endCxn id="55" idx="2"/>
          </p:cNvCxnSpPr>
          <p:nvPr/>
        </p:nvCxnSpPr>
        <p:spPr>
          <a:xfrm>
            <a:off x="5475258" y="4455423"/>
            <a:ext cx="1572926" cy="802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058358" y="5428633"/>
            <a:ext cx="1684061" cy="89396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梯形 61"/>
          <p:cNvSpPr/>
          <p:nvPr/>
        </p:nvSpPr>
        <p:spPr>
          <a:xfrm>
            <a:off x="7826192" y="5445679"/>
            <a:ext cx="916228" cy="8548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endCxn id="60" idx="2"/>
          </p:cNvCxnSpPr>
          <p:nvPr/>
        </p:nvCxnSpPr>
        <p:spPr>
          <a:xfrm>
            <a:off x="5475257" y="5746750"/>
            <a:ext cx="1583100" cy="1373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058357" y="5445679"/>
            <a:ext cx="876615" cy="8769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traits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46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在控制台下的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设计比较简单：打印信息即可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信息的布局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信息的可读性、准确性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使用用户的术语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反馈信息：少用被动语态</a:t>
            </a:r>
            <a:endParaRPr lang="en-US" altLang="zh-CN" dirty="0" smtClean="0"/>
          </a:p>
          <a:p>
            <a:r>
              <a:rPr lang="zh-CN" altLang="en-US" dirty="0" smtClean="0"/>
              <a:t>增强：用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组成示意图形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1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编码实现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097829"/>
              </p:ext>
            </p:extLst>
          </p:nvPr>
        </p:nvGraphicFramePr>
        <p:xfrm>
          <a:off x="914400" y="2095500"/>
          <a:ext cx="10353675" cy="314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415396" y="5403721"/>
            <a:ext cx="5270740" cy="57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86136" y="5403722"/>
            <a:ext cx="2113472" cy="5743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形体容器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33304" y="1913635"/>
            <a:ext cx="1910571" cy="13153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8491278" y="2190750"/>
            <a:ext cx="1186122" cy="447675"/>
          </a:xfrm>
          <a:prstGeom prst="wedgeRoundRectCallout">
            <a:avLst>
              <a:gd name="adj1" fmla="val -74951"/>
              <a:gd name="adj2" fmla="val 2420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main.c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8375" y="2989960"/>
            <a:ext cx="7724775" cy="23501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0306049" y="3267075"/>
            <a:ext cx="1304926" cy="542925"/>
          </a:xfrm>
          <a:prstGeom prst="wedgeRoundRectCallout">
            <a:avLst>
              <a:gd name="adj1" fmla="val -74951"/>
              <a:gd name="adj2" fmla="val 2420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learn.c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l</a:t>
            </a:r>
            <a:r>
              <a:rPr lang="en-US" altLang="zh-CN" dirty="0" err="1" smtClean="0">
                <a:latin typeface="Consolas" panose="020B0609020204030204" pitchFamily="49" charset="0"/>
              </a:rPr>
              <a:t>earn.h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61974" y="5403721"/>
            <a:ext cx="1304926" cy="542925"/>
          </a:xfrm>
          <a:prstGeom prst="wedgeRoundRectCallout">
            <a:avLst>
              <a:gd name="adj1" fmla="val 80523"/>
              <a:gd name="adj2" fmla="val 841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shape.c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shape.h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0239373" y="5341089"/>
            <a:ext cx="1304926" cy="542925"/>
          </a:xfrm>
          <a:prstGeom prst="wedgeRoundRectCallout">
            <a:avLst>
              <a:gd name="adj1" fmla="val -74951"/>
              <a:gd name="adj2" fmla="val 2420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list.c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list.h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编码实现：文件结构</a:t>
            </a:r>
            <a:endParaRPr lang="zh-CN" altLang="en-US" dirty="0"/>
          </a:p>
        </p:txBody>
      </p:sp>
      <p:sp>
        <p:nvSpPr>
          <p:cNvPr id="4" name="折角形 3"/>
          <p:cNvSpPr/>
          <p:nvPr/>
        </p:nvSpPr>
        <p:spPr>
          <a:xfrm>
            <a:off x="5655041" y="1935921"/>
            <a:ext cx="871268" cy="8331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</a:t>
            </a:r>
            <a:r>
              <a:rPr lang="en-US" altLang="zh-CN" sz="1400" dirty="0" err="1" smtClean="0"/>
              <a:t>ain.c</a:t>
            </a:r>
            <a:endParaRPr lang="zh-CN" altLang="en-US" sz="1400" dirty="0"/>
          </a:p>
        </p:txBody>
      </p:sp>
      <p:sp>
        <p:nvSpPr>
          <p:cNvPr id="5" name="折角形 4"/>
          <p:cNvSpPr/>
          <p:nvPr/>
        </p:nvSpPr>
        <p:spPr>
          <a:xfrm>
            <a:off x="3305780" y="4880404"/>
            <a:ext cx="871268" cy="8331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learn.c</a:t>
            </a:r>
            <a:endParaRPr lang="zh-CN" altLang="en-US" sz="1400" dirty="0"/>
          </a:p>
        </p:txBody>
      </p:sp>
      <p:sp>
        <p:nvSpPr>
          <p:cNvPr id="6" name="折角形 5"/>
          <p:cNvSpPr/>
          <p:nvPr/>
        </p:nvSpPr>
        <p:spPr>
          <a:xfrm>
            <a:off x="3305780" y="3413914"/>
            <a:ext cx="871268" cy="833158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learn.h</a:t>
            </a:r>
            <a:endParaRPr lang="zh-CN" altLang="en-US" sz="1400" dirty="0"/>
          </a:p>
        </p:txBody>
      </p:sp>
      <p:sp>
        <p:nvSpPr>
          <p:cNvPr id="7" name="折角形 6"/>
          <p:cNvSpPr/>
          <p:nvPr/>
        </p:nvSpPr>
        <p:spPr>
          <a:xfrm>
            <a:off x="8122196" y="4880404"/>
            <a:ext cx="871268" cy="8331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list.c</a:t>
            </a:r>
            <a:endParaRPr lang="zh-CN" altLang="en-US" sz="1400" dirty="0"/>
          </a:p>
        </p:txBody>
      </p:sp>
      <p:sp>
        <p:nvSpPr>
          <p:cNvPr id="8" name="折角形 7"/>
          <p:cNvSpPr/>
          <p:nvPr/>
        </p:nvSpPr>
        <p:spPr>
          <a:xfrm>
            <a:off x="8122196" y="3413914"/>
            <a:ext cx="871268" cy="833158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list.h</a:t>
            </a:r>
            <a:endParaRPr lang="zh-CN" altLang="en-US" sz="1400" dirty="0"/>
          </a:p>
        </p:txBody>
      </p:sp>
      <p:sp>
        <p:nvSpPr>
          <p:cNvPr id="9" name="折角形 8"/>
          <p:cNvSpPr/>
          <p:nvPr/>
        </p:nvSpPr>
        <p:spPr>
          <a:xfrm>
            <a:off x="5655041" y="4881131"/>
            <a:ext cx="871268" cy="8331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shape.c</a:t>
            </a:r>
            <a:endParaRPr lang="zh-CN" altLang="en-US" sz="1400" dirty="0"/>
          </a:p>
        </p:txBody>
      </p:sp>
      <p:sp>
        <p:nvSpPr>
          <p:cNvPr id="10" name="折角形 9"/>
          <p:cNvSpPr/>
          <p:nvPr/>
        </p:nvSpPr>
        <p:spPr>
          <a:xfrm>
            <a:off x="5655041" y="3414641"/>
            <a:ext cx="871268" cy="833158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shape.h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 flipH="1">
            <a:off x="3741414" y="2769079"/>
            <a:ext cx="2349261" cy="644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>
            <a:off x="6090675" y="2769079"/>
            <a:ext cx="2467155" cy="644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10" idx="1"/>
          </p:cNvCxnSpPr>
          <p:nvPr/>
        </p:nvCxnSpPr>
        <p:spPr>
          <a:xfrm>
            <a:off x="4177048" y="3830493"/>
            <a:ext cx="1477993" cy="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1"/>
            <a:endCxn id="10" idx="3"/>
          </p:cNvCxnSpPr>
          <p:nvPr/>
        </p:nvCxnSpPr>
        <p:spPr>
          <a:xfrm flipH="1">
            <a:off x="6526309" y="3830493"/>
            <a:ext cx="1595887" cy="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0"/>
            <a:endCxn id="6" idx="2"/>
          </p:cNvCxnSpPr>
          <p:nvPr/>
        </p:nvCxnSpPr>
        <p:spPr>
          <a:xfrm flipV="1">
            <a:off x="3741414" y="4247072"/>
            <a:ext cx="0" cy="633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0"/>
            <a:endCxn id="10" idx="2"/>
          </p:cNvCxnSpPr>
          <p:nvPr/>
        </p:nvCxnSpPr>
        <p:spPr>
          <a:xfrm flipV="1">
            <a:off x="6090675" y="4247799"/>
            <a:ext cx="0" cy="633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8" idx="2"/>
          </p:cNvCxnSpPr>
          <p:nvPr/>
        </p:nvCxnSpPr>
        <p:spPr>
          <a:xfrm flipV="1">
            <a:off x="8557830" y="4247072"/>
            <a:ext cx="0" cy="633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6" idx="2"/>
            <a:endCxn id="8" idx="2"/>
          </p:cNvCxnSpPr>
          <p:nvPr/>
        </p:nvCxnSpPr>
        <p:spPr>
          <a:xfrm rot="16200000" flipH="1">
            <a:off x="6149622" y="1838864"/>
            <a:ext cx="12700" cy="48164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编码实现：</a:t>
            </a:r>
            <a:r>
              <a:rPr lang="en-US" altLang="zh-CN" dirty="0" smtClean="0"/>
              <a:t>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CC = </a:t>
            </a:r>
            <a:r>
              <a:rPr lang="en-US" altLang="zh-CN" sz="1400" dirty="0" err="1"/>
              <a:t>gcc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/>
              <a:t>cflags</a:t>
            </a:r>
            <a:r>
              <a:rPr lang="en-US" altLang="zh-CN" sz="1400" dirty="0"/>
              <a:t> = -g -Wall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source = *.c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target = shape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all: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	$(CC) $(source) $(</a:t>
            </a:r>
            <a:r>
              <a:rPr lang="en-US" altLang="zh-CN" sz="1400" dirty="0" err="1"/>
              <a:t>cflags</a:t>
            </a:r>
            <a:r>
              <a:rPr lang="en-US" altLang="zh-CN" sz="1400" dirty="0"/>
              <a:t>) -o $(target)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clean: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	del $(target).exe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47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套用链表的设计</a:t>
            </a:r>
            <a:endParaRPr lang="en-US" altLang="zh-CN" dirty="0" smtClean="0"/>
          </a:p>
          <a:p>
            <a:r>
              <a:rPr lang="zh-CN" altLang="en-US" dirty="0" smtClean="0"/>
              <a:t>面临的问题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链表存储的是相同类型的数据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而运行时产生的形体不一样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23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详细设计：再次回顾链表</a:t>
            </a:r>
            <a:endParaRPr lang="zh-CN" altLang="en-US" dirty="0"/>
          </a:p>
        </p:txBody>
      </p:sp>
      <p:cxnSp>
        <p:nvCxnSpPr>
          <p:cNvPr id="4" name="曲线连接符 3"/>
          <p:cNvCxnSpPr>
            <a:stCxn id="7" idx="2"/>
            <a:endCxn id="15" idx="0"/>
          </p:cNvCxnSpPr>
          <p:nvPr/>
        </p:nvCxnSpPr>
        <p:spPr>
          <a:xfrm rot="5400000">
            <a:off x="4025498" y="3278347"/>
            <a:ext cx="430242" cy="5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777270" y="2195369"/>
            <a:ext cx="921611" cy="870400"/>
            <a:chOff x="2477197" y="3215263"/>
            <a:chExt cx="921611" cy="870400"/>
          </a:xfrm>
        </p:grpSpPr>
        <p:sp>
          <p:nvSpPr>
            <p:cNvPr id="6" name="矩形 5"/>
            <p:cNvSpPr/>
            <p:nvPr/>
          </p:nvSpPr>
          <p:spPr>
            <a:xfrm>
              <a:off x="2477197" y="3215263"/>
              <a:ext cx="921611" cy="4695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endParaRPr lang="zh-CN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487370" y="3684848"/>
              <a:ext cx="911438" cy="400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477197" y="3215263"/>
              <a:ext cx="921611" cy="870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8068" y="2876779"/>
            <a:ext cx="988263" cy="58239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head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789443" y="3469671"/>
            <a:ext cx="1025083" cy="6297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tail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777897" y="2855759"/>
            <a:ext cx="1027825" cy="1243640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曲线连接符 11"/>
          <p:cNvCxnSpPr>
            <a:stCxn id="9" idx="3"/>
          </p:cNvCxnSpPr>
          <p:nvPr/>
        </p:nvCxnSpPr>
        <p:spPr>
          <a:xfrm flipV="1">
            <a:off x="2786331" y="2409107"/>
            <a:ext cx="990938" cy="7588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17" idx="2"/>
            <a:endCxn id="19" idx="0"/>
          </p:cNvCxnSpPr>
          <p:nvPr/>
        </p:nvCxnSpPr>
        <p:spPr>
          <a:xfrm rot="5400000">
            <a:off x="4027613" y="4576874"/>
            <a:ext cx="42092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777270" y="3496011"/>
            <a:ext cx="921611" cy="870400"/>
            <a:chOff x="2477197" y="3215263"/>
            <a:chExt cx="921611" cy="870400"/>
          </a:xfrm>
        </p:grpSpPr>
        <p:sp>
          <p:nvSpPr>
            <p:cNvPr id="15" name="矩形 14"/>
            <p:cNvSpPr/>
            <p:nvPr/>
          </p:nvSpPr>
          <p:spPr>
            <a:xfrm>
              <a:off x="2477197" y="3215263"/>
              <a:ext cx="921611" cy="4695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endParaRPr lang="zh-CN" altLang="en-US" sz="1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87370" y="3684848"/>
              <a:ext cx="911438" cy="400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477197" y="3215263"/>
              <a:ext cx="921611" cy="870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77269" y="4787338"/>
            <a:ext cx="921611" cy="870400"/>
            <a:chOff x="2477197" y="3215263"/>
            <a:chExt cx="921611" cy="870400"/>
          </a:xfrm>
        </p:grpSpPr>
        <p:sp>
          <p:nvSpPr>
            <p:cNvPr id="19" name="矩形 18"/>
            <p:cNvSpPr/>
            <p:nvPr/>
          </p:nvSpPr>
          <p:spPr>
            <a:xfrm>
              <a:off x="2477197" y="3215263"/>
              <a:ext cx="921611" cy="4695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data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87370" y="3684848"/>
              <a:ext cx="911438" cy="400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77197" y="3215263"/>
              <a:ext cx="921611" cy="87040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2" name="曲线连接符 21"/>
          <p:cNvCxnSpPr>
            <a:stCxn id="10" idx="3"/>
            <a:endCxn id="19" idx="1"/>
          </p:cNvCxnSpPr>
          <p:nvPr/>
        </p:nvCxnSpPr>
        <p:spPr>
          <a:xfrm>
            <a:off x="2814526" y="3784535"/>
            <a:ext cx="962743" cy="1237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605814" y="2184873"/>
            <a:ext cx="2920984" cy="3462369"/>
            <a:chOff x="6605814" y="2184873"/>
            <a:chExt cx="2920984" cy="3462369"/>
          </a:xfrm>
        </p:grpSpPr>
        <p:cxnSp>
          <p:nvCxnSpPr>
            <p:cNvPr id="23" name="曲线连接符 22"/>
            <p:cNvCxnSpPr>
              <a:stCxn id="26" idx="2"/>
              <a:endCxn id="34" idx="0"/>
            </p:cNvCxnSpPr>
            <p:nvPr/>
          </p:nvCxnSpPr>
          <p:spPr>
            <a:xfrm rot="5400000">
              <a:off x="8853415" y="3267851"/>
              <a:ext cx="430242" cy="50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8605187" y="2184873"/>
              <a:ext cx="921611" cy="870400"/>
              <a:chOff x="2477197" y="3215263"/>
              <a:chExt cx="921611" cy="8704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477197" y="3215263"/>
                <a:ext cx="921611" cy="46958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87370" y="3684848"/>
                <a:ext cx="911438" cy="4008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next</a:t>
                </a:r>
                <a:endParaRPr lang="zh-CN" altLang="en-US" sz="14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477197" y="3215263"/>
                <a:ext cx="921611" cy="870400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6625985" y="2866283"/>
              <a:ext cx="1028003" cy="629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head</a:t>
              </a:r>
              <a:endParaRPr lang="zh-CN" altLang="en-US" sz="1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617360" y="3459175"/>
              <a:ext cx="1025083" cy="629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tail</a:t>
              </a:r>
              <a:endParaRPr lang="zh-CN" altLang="en-US" sz="16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605814" y="2845263"/>
              <a:ext cx="1027825" cy="1243640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曲线连接符 30"/>
            <p:cNvCxnSpPr>
              <a:stCxn id="28" idx="3"/>
            </p:cNvCxnSpPr>
            <p:nvPr/>
          </p:nvCxnSpPr>
          <p:spPr>
            <a:xfrm flipV="1">
              <a:off x="7653988" y="2398610"/>
              <a:ext cx="951198" cy="7825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36" idx="2"/>
              <a:endCxn id="38" idx="0"/>
            </p:cNvCxnSpPr>
            <p:nvPr/>
          </p:nvCxnSpPr>
          <p:spPr>
            <a:xfrm rot="5400000">
              <a:off x="8855530" y="4566378"/>
              <a:ext cx="420927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8605187" y="3485515"/>
              <a:ext cx="921611" cy="870400"/>
              <a:chOff x="2477197" y="3215263"/>
              <a:chExt cx="921611" cy="8704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77197" y="3215263"/>
                <a:ext cx="921611" cy="46958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87370" y="3684848"/>
                <a:ext cx="911438" cy="4008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next</a:t>
                </a:r>
                <a:endParaRPr lang="zh-CN" altLang="en-US" sz="140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77197" y="3215263"/>
                <a:ext cx="921611" cy="870400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8605186" y="4776842"/>
              <a:ext cx="921611" cy="870400"/>
              <a:chOff x="2477197" y="3215263"/>
              <a:chExt cx="921611" cy="8704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477197" y="3215263"/>
                <a:ext cx="921611" cy="46958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data</a:t>
                </a:r>
                <a:endParaRPr lang="zh-CN" altLang="en-US" sz="14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87370" y="3684848"/>
                <a:ext cx="911438" cy="4008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next</a:t>
                </a:r>
                <a:endParaRPr lang="zh-CN" altLang="en-US" sz="14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77197" y="3215263"/>
                <a:ext cx="921611" cy="870400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1" name="曲线连接符 40"/>
            <p:cNvCxnSpPr>
              <a:stCxn id="29" idx="3"/>
              <a:endCxn id="38" idx="1"/>
            </p:cNvCxnSpPr>
            <p:nvPr/>
          </p:nvCxnSpPr>
          <p:spPr>
            <a:xfrm>
              <a:off x="7642443" y="3774039"/>
              <a:ext cx="962743" cy="123759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禁止符 42"/>
          <p:cNvSpPr/>
          <p:nvPr/>
        </p:nvSpPr>
        <p:spPr>
          <a:xfrm>
            <a:off x="7061532" y="2985844"/>
            <a:ext cx="1835575" cy="1835575"/>
          </a:xfrm>
          <a:prstGeom prst="noSmoking">
            <a:avLst>
              <a:gd name="adj" fmla="val 1022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38291" y="4204353"/>
            <a:ext cx="1028003" cy="362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list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3724072" y="1852293"/>
            <a:ext cx="1028003" cy="362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node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27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详细设计：链表的节点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种不好的解决方案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数据域：保存一个大而全的对象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678658" y="3554748"/>
            <a:ext cx="446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width, width2, height;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} </a:t>
            </a:r>
            <a:r>
              <a:rPr lang="en-US" altLang="zh-CN" dirty="0" smtClean="0">
                <a:latin typeface="Consolas" panose="020B0609020204030204" pitchFamily="49" charset="0"/>
              </a:rPr>
              <a:t>shape, </a:t>
            </a:r>
            <a:r>
              <a:rPr lang="en-US" altLang="zh-CN" dirty="0" smtClean="0">
                <a:latin typeface="Consolas" panose="020B0609020204030204" pitchFamily="49" charset="0"/>
              </a:rPr>
              <a:t>*</a:t>
            </a:r>
            <a:r>
              <a:rPr lang="en-US" altLang="zh-CN" dirty="0" err="1" smtClean="0">
                <a:latin typeface="Consolas" panose="020B0609020204030204" pitchFamily="49" charset="0"/>
              </a:rPr>
              <a:t>shape_ptr</a:t>
            </a:r>
            <a:r>
              <a:rPr lang="en-US" altLang="zh-CN" dirty="0" smtClean="0">
                <a:latin typeface="Consolas" panose="020B0609020204030204" pitchFamily="49" charset="0"/>
              </a:rPr>
              <a:t>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1015" y="3554748"/>
            <a:ext cx="3467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_node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b="1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shape_ptr</a:t>
            </a:r>
            <a:r>
              <a:rPr lang="en-US" altLang="zh-CN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_node *next;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} </a:t>
            </a:r>
            <a:r>
              <a:rPr lang="en-US" altLang="zh-CN" dirty="0" smtClean="0">
                <a:latin typeface="Consolas" panose="020B0609020204030204" pitchFamily="49" charset="0"/>
              </a:rPr>
              <a:t>node</a:t>
            </a:r>
            <a:r>
              <a:rPr lang="en-US" altLang="zh-CN" dirty="0" smtClean="0">
                <a:latin typeface="Consolas" panose="020B0609020204030204" pitchFamily="49" charset="0"/>
              </a:rPr>
              <a:t>, *node;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详细设计：一条对象设计原则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单一职责原则 </a:t>
            </a:r>
            <a:r>
              <a:rPr lang="en-US" altLang="zh-CN" dirty="0" smtClean="0"/>
              <a:t>Single Responsibility Principle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个对象只承担最小职责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附加职责交予其他对象完成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那么这些形体对象的哪些数据（的大小）是一样的呢？</a:t>
            </a:r>
            <a:endParaRPr lang="en-US" altLang="zh-CN" dirty="0" smtClean="0"/>
          </a:p>
          <a:p>
            <a:r>
              <a:rPr lang="zh-CN" altLang="en-US" dirty="0" smtClean="0"/>
              <a:t>答案是：地址</a:t>
            </a:r>
            <a:endParaRPr lang="en-US" altLang="zh-CN" dirty="0" smtClean="0"/>
          </a:p>
          <a:p>
            <a:r>
              <a:rPr lang="zh-CN" altLang="en-US" dirty="0" smtClean="0"/>
              <a:t>然而问题依然存在：地址用指针表示，但指针是有类型的！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3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回顾：指针及其及类型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*p;</a:t>
            </a:r>
          </a:p>
          <a:p>
            <a:pPr lvl="1"/>
            <a:r>
              <a:rPr lang="en-US" altLang="zh-CN" dirty="0"/>
              <a:t>p</a:t>
            </a:r>
            <a:r>
              <a:rPr lang="zh-CN" altLang="en-US" dirty="0" smtClean="0"/>
              <a:t>是一个指针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只能指向整型对象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，那么从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的观点出发，它会将地址为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1003</a:t>
            </a:r>
            <a:r>
              <a:rPr lang="zh-CN" altLang="en-US" dirty="0" smtClean="0"/>
              <a:t>的四个连续字节强行解释为是一个整型</a:t>
            </a:r>
            <a:endParaRPr lang="en-US" altLang="zh-CN" dirty="0" smtClean="0"/>
          </a:p>
          <a:p>
            <a:r>
              <a:rPr lang="zh-CN" altLang="en-US" dirty="0" smtClean="0"/>
              <a:t>无类型指针：</a:t>
            </a:r>
            <a:r>
              <a:rPr lang="en-US" altLang="zh-CN" dirty="0" smtClean="0"/>
              <a:t>void *q;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的角度出发，它指向的是没有任何类型的字节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31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详细设计：形体结构的改进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解决方案：进一步抽象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9759598"/>
              </p:ext>
            </p:extLst>
          </p:nvPr>
        </p:nvGraphicFramePr>
        <p:xfrm>
          <a:off x="2032000" y="2760453"/>
          <a:ext cx="8128000" cy="3377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9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详细设计：形体结构的改进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聚集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提取公共特性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sz="1600" i="1" dirty="0" err="1">
                <a:effectLst/>
              </a:rPr>
              <a:t>typedef</a:t>
            </a:r>
            <a:r>
              <a:rPr lang="en-US" altLang="zh-CN" sz="1600" dirty="0">
                <a:effectLst/>
              </a:rPr>
              <a:t> </a:t>
            </a:r>
            <a:r>
              <a:rPr lang="en-US" altLang="zh-CN" sz="1600" i="1" dirty="0" err="1">
                <a:effectLst/>
              </a:rPr>
              <a:t>enum</a:t>
            </a:r>
            <a:r>
              <a:rPr lang="en-US" altLang="zh-CN" sz="1600" dirty="0">
                <a:effectLst/>
              </a:rPr>
              <a:t> { SQUARE = 0, TRIANGLE, PARALLELOGRAM, TRAPEZOID, </a:t>
            </a:r>
            <a:r>
              <a:rPr lang="en-US" altLang="zh-CN" sz="1600" b="1" i="1" dirty="0">
                <a:solidFill>
                  <a:srgbClr val="92D050"/>
                </a:solidFill>
                <a:effectLst/>
              </a:rPr>
              <a:t>SHAPENUM</a:t>
            </a:r>
            <a:r>
              <a:rPr lang="en-US" altLang="zh-CN" sz="1600" dirty="0">
                <a:effectLst/>
              </a:rPr>
              <a:t> } </a:t>
            </a:r>
            <a:r>
              <a:rPr lang="en-US" altLang="zh-CN" sz="1600" dirty="0" err="1">
                <a:effectLst/>
              </a:rPr>
              <a:t>shape_id</a:t>
            </a:r>
            <a:r>
              <a:rPr lang="en-US" altLang="zh-CN" sz="1600" dirty="0">
                <a:effectLst/>
              </a:rPr>
              <a:t>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402613" y="4313872"/>
            <a:ext cx="446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shape_id</a:t>
            </a:r>
            <a:r>
              <a:rPr lang="en-US" altLang="zh-CN" dirty="0" smtClean="0"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} 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shape_traits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shape_trais_ptr</a:t>
            </a:r>
            <a:r>
              <a:rPr lang="en-US" altLang="zh-CN" dirty="0" smtClean="0">
                <a:latin typeface="Consolas" panose="020B0609020204030204" pitchFamily="49" charset="0"/>
              </a:rPr>
              <a:t>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04970" y="4313872"/>
            <a:ext cx="3467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b="1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shape_traits</a:t>
            </a:r>
            <a:r>
              <a:rPr lang="en-US" altLang="zh-CN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width, height;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} triangle, *</a:t>
            </a:r>
            <a:r>
              <a:rPr lang="en-US" altLang="zh-CN" dirty="0" err="1" smtClean="0">
                <a:latin typeface="Consolas" panose="020B0609020204030204" pitchFamily="49" charset="0"/>
              </a:rPr>
              <a:t>triangle_ptr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228</TotalTime>
  <Words>576</Words>
  <Application>Microsoft Office PowerPoint</Application>
  <PresentationFormat>宽屏</PresentationFormat>
  <Paragraphs>174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Rockwell</vt:lpstr>
      <vt:lpstr>宋体</vt:lpstr>
      <vt:lpstr>Arial</vt:lpstr>
      <vt:lpstr>Bookman Old Style</vt:lpstr>
      <vt:lpstr>Consolas</vt:lpstr>
      <vt:lpstr>Wingdings</vt:lpstr>
      <vt:lpstr>Damask</vt:lpstr>
      <vt:lpstr>项目开发</vt:lpstr>
      <vt:lpstr>详细设计：形体链表</vt:lpstr>
      <vt:lpstr>详细设计：再次回顾链表</vt:lpstr>
      <vt:lpstr>详细设计：链表的节点</vt:lpstr>
      <vt:lpstr>详细设计：一条对象设计原则</vt:lpstr>
      <vt:lpstr>详细设计：形体链表</vt:lpstr>
      <vt:lpstr>回顾：指针及其及类型</vt:lpstr>
      <vt:lpstr>详细设计：形体结构的改进</vt:lpstr>
      <vt:lpstr>详细设计：形体结构的改进</vt:lpstr>
      <vt:lpstr>详细设计：形体结构的改进</vt:lpstr>
      <vt:lpstr>详细设计：形体结构的改进</vt:lpstr>
      <vt:lpstr>详细设计：形体结构的改进</vt:lpstr>
      <vt:lpstr>详细设计：形体结构的改进</vt:lpstr>
      <vt:lpstr>详细设计：链表节点的改进</vt:lpstr>
      <vt:lpstr>详细设计：链表节点的改进</vt:lpstr>
      <vt:lpstr>详细设计：UI设计</vt:lpstr>
      <vt:lpstr>编码实现</vt:lpstr>
      <vt:lpstr>编码实现：文件结构</vt:lpstr>
      <vt:lpstr>编码实现：make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项目开发</dc:title>
  <dc:creator>Bai xinyun</dc:creator>
  <cp:lastModifiedBy>Bai xinyun</cp:lastModifiedBy>
  <cp:revision>117</cp:revision>
  <dcterms:created xsi:type="dcterms:W3CDTF">2019-02-13T01:30:20Z</dcterms:created>
  <dcterms:modified xsi:type="dcterms:W3CDTF">2019-02-14T08:35:43Z</dcterms:modified>
</cp:coreProperties>
</file>