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2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F435D-9DC3-4435-ACDA-7B2CDFCA15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53AEBA2-F1B6-4E28-90AA-C79C56AC7E90}">
      <dgm:prSet phldrT="[文本]" custT="1"/>
      <dgm:spPr/>
      <dgm:t>
        <a:bodyPr/>
        <a:lstStyle/>
        <a:p>
          <a:r>
            <a:rPr lang="zh-CN" altLang="en-US" sz="1600" dirty="0" smtClean="0"/>
            <a:t>形体学习系统</a:t>
          </a:r>
          <a:endParaRPr lang="zh-CN" altLang="en-US" sz="1600" dirty="0"/>
        </a:p>
      </dgm:t>
    </dgm:pt>
    <dgm:pt modelId="{8B9B07F6-31F6-4ED8-993A-9371045E7E74}" type="parTrans" cxnId="{6DEACE89-C403-4C14-894D-041AC7E63E94}">
      <dgm:prSet/>
      <dgm:spPr/>
      <dgm:t>
        <a:bodyPr/>
        <a:lstStyle/>
        <a:p>
          <a:endParaRPr lang="zh-CN" altLang="en-US" sz="1200"/>
        </a:p>
      </dgm:t>
    </dgm:pt>
    <dgm:pt modelId="{E21ADDE1-DD1A-4C5A-8221-4752F580620E}" type="sibTrans" cxnId="{6DEACE89-C403-4C14-894D-041AC7E63E94}">
      <dgm:prSet/>
      <dgm:spPr/>
      <dgm:t>
        <a:bodyPr/>
        <a:lstStyle/>
        <a:p>
          <a:endParaRPr lang="zh-CN" altLang="en-US" sz="1200"/>
        </a:p>
      </dgm:t>
    </dgm:pt>
    <dgm:pt modelId="{41499792-6A22-462E-8629-9050F41E2750}">
      <dgm:prSet phldrT="[文本]" custT="1"/>
      <dgm:spPr/>
      <dgm:t>
        <a:bodyPr/>
        <a:lstStyle/>
        <a:p>
          <a:r>
            <a:rPr lang="zh-CN" altLang="en-US" sz="1600" dirty="0" smtClean="0"/>
            <a:t>测试</a:t>
          </a:r>
          <a:endParaRPr lang="zh-CN" altLang="en-US" sz="1600" dirty="0"/>
        </a:p>
      </dgm:t>
    </dgm:pt>
    <dgm:pt modelId="{5F200F16-B600-426F-95B5-DCFC3EA4D26D}" type="parTrans" cxnId="{F6303E1D-7D6C-4240-B287-A9895D16F77B}">
      <dgm:prSet/>
      <dgm:spPr/>
      <dgm:t>
        <a:bodyPr/>
        <a:lstStyle/>
        <a:p>
          <a:endParaRPr lang="zh-CN" altLang="en-US" sz="1200"/>
        </a:p>
      </dgm:t>
    </dgm:pt>
    <dgm:pt modelId="{D2A7C943-9A25-4A3C-BC4A-7E7D7BC86BAA}" type="sibTrans" cxnId="{F6303E1D-7D6C-4240-B287-A9895D16F77B}">
      <dgm:prSet/>
      <dgm:spPr/>
      <dgm:t>
        <a:bodyPr/>
        <a:lstStyle/>
        <a:p>
          <a:endParaRPr lang="zh-CN" altLang="en-US" sz="1200"/>
        </a:p>
      </dgm:t>
    </dgm:pt>
    <dgm:pt modelId="{6D89680E-FFBC-42D9-8B52-1FE9F0E84211}">
      <dgm:prSet phldrT="[文本]" custT="1"/>
      <dgm:spPr/>
      <dgm:t>
        <a:bodyPr/>
        <a:lstStyle/>
        <a:p>
          <a:r>
            <a:rPr lang="zh-CN" altLang="en-US" sz="1600" dirty="0" smtClean="0"/>
            <a:t>形体生成器</a:t>
          </a:r>
          <a:endParaRPr lang="zh-CN" altLang="en-US" sz="1600" dirty="0"/>
        </a:p>
      </dgm:t>
    </dgm:pt>
    <dgm:pt modelId="{C8BF9E25-4B32-4379-A94E-CFFCDE43AC2A}" type="parTrans" cxnId="{6C212C76-E8F9-4A9F-87DD-9FF9A5DF72AE}">
      <dgm:prSet/>
      <dgm:spPr/>
      <dgm:t>
        <a:bodyPr/>
        <a:lstStyle/>
        <a:p>
          <a:endParaRPr lang="zh-CN" altLang="en-US" sz="1200"/>
        </a:p>
      </dgm:t>
    </dgm:pt>
    <dgm:pt modelId="{A0685978-2F11-4A0C-A064-7408F16436E0}" type="sibTrans" cxnId="{6C212C76-E8F9-4A9F-87DD-9FF9A5DF72AE}">
      <dgm:prSet/>
      <dgm:spPr/>
      <dgm:t>
        <a:bodyPr/>
        <a:lstStyle/>
        <a:p>
          <a:endParaRPr lang="zh-CN" altLang="en-US" sz="1200"/>
        </a:p>
      </dgm:t>
    </dgm:pt>
    <dgm:pt modelId="{EAD78C93-5980-41D7-90BE-AC94D750594D}">
      <dgm:prSet phldrT="[文本]" custT="1"/>
      <dgm:spPr/>
      <dgm:t>
        <a:bodyPr/>
        <a:lstStyle/>
        <a:p>
          <a:r>
            <a:rPr lang="zh-CN" altLang="en-US" sz="1600" dirty="0" smtClean="0"/>
            <a:t>画形体</a:t>
          </a:r>
          <a:endParaRPr lang="zh-CN" altLang="en-US" sz="1600" dirty="0"/>
        </a:p>
      </dgm:t>
    </dgm:pt>
    <dgm:pt modelId="{D5839015-75A4-4736-88CC-621986BF24BD}" type="parTrans" cxnId="{13417FF1-DF78-48C6-B3BE-33FEE0C8841D}">
      <dgm:prSet/>
      <dgm:spPr/>
      <dgm:t>
        <a:bodyPr/>
        <a:lstStyle/>
        <a:p>
          <a:endParaRPr lang="zh-CN" altLang="en-US" sz="1200"/>
        </a:p>
      </dgm:t>
    </dgm:pt>
    <dgm:pt modelId="{501A536D-70E3-4F8B-B1DD-4790C39825CB}" type="sibTrans" cxnId="{13417FF1-DF78-48C6-B3BE-33FEE0C8841D}">
      <dgm:prSet/>
      <dgm:spPr/>
      <dgm:t>
        <a:bodyPr/>
        <a:lstStyle/>
        <a:p>
          <a:endParaRPr lang="zh-CN" altLang="en-US" sz="1200"/>
        </a:p>
      </dgm:t>
    </dgm:pt>
    <dgm:pt modelId="{4E079316-B1BB-4647-A278-2A30B6F0DD47}">
      <dgm:prSet phldrT="[文本]" custT="1"/>
      <dgm:spPr/>
      <dgm:t>
        <a:bodyPr/>
        <a:lstStyle/>
        <a:p>
          <a:r>
            <a:rPr lang="zh-CN" altLang="en-US" sz="1600" dirty="0" smtClean="0"/>
            <a:t>复习</a:t>
          </a:r>
          <a:endParaRPr lang="zh-CN" altLang="en-US" sz="1600" dirty="0"/>
        </a:p>
      </dgm:t>
    </dgm:pt>
    <dgm:pt modelId="{A4991998-5673-4B7B-981B-28919BA1A9D7}" type="parTrans" cxnId="{465E569C-8CCE-473B-B99D-56F092801623}">
      <dgm:prSet/>
      <dgm:spPr/>
      <dgm:t>
        <a:bodyPr/>
        <a:lstStyle/>
        <a:p>
          <a:endParaRPr lang="zh-CN" altLang="en-US" sz="1200"/>
        </a:p>
      </dgm:t>
    </dgm:pt>
    <dgm:pt modelId="{F40B7E00-A95F-4CA1-ADD1-3EBDB5882C24}" type="sibTrans" cxnId="{465E569C-8CCE-473B-B99D-56F092801623}">
      <dgm:prSet/>
      <dgm:spPr/>
      <dgm:t>
        <a:bodyPr/>
        <a:lstStyle/>
        <a:p>
          <a:endParaRPr lang="zh-CN" altLang="en-US" sz="1200"/>
        </a:p>
      </dgm:t>
    </dgm:pt>
    <dgm:pt modelId="{89B8A93E-BE61-4846-9548-71400076F3C8}">
      <dgm:prSet phldrT="[文本]" custT="1"/>
      <dgm:spPr/>
      <dgm:t>
        <a:bodyPr/>
        <a:lstStyle/>
        <a:p>
          <a:r>
            <a:rPr lang="zh-CN" altLang="en-US" sz="1600" dirty="0" smtClean="0"/>
            <a:t>做答</a:t>
          </a:r>
          <a:endParaRPr lang="zh-CN" altLang="en-US" sz="1600" dirty="0"/>
        </a:p>
      </dgm:t>
    </dgm:pt>
    <dgm:pt modelId="{40BDF335-C117-4B4C-B036-E8DC50F24AC0}" type="parTrans" cxnId="{C7269942-D728-4D27-8A21-AB78CCA4E4AD}">
      <dgm:prSet/>
      <dgm:spPr/>
      <dgm:t>
        <a:bodyPr/>
        <a:lstStyle/>
        <a:p>
          <a:endParaRPr lang="zh-CN" altLang="en-US" sz="1200"/>
        </a:p>
      </dgm:t>
    </dgm:pt>
    <dgm:pt modelId="{2588B331-B97E-4BF7-8E9F-8CBDA1F31235}" type="sibTrans" cxnId="{C7269942-D728-4D27-8A21-AB78CCA4E4AD}">
      <dgm:prSet/>
      <dgm:spPr/>
      <dgm:t>
        <a:bodyPr/>
        <a:lstStyle/>
        <a:p>
          <a:endParaRPr lang="zh-CN" altLang="en-US" sz="1200"/>
        </a:p>
      </dgm:t>
    </dgm:pt>
    <dgm:pt modelId="{DDAADB8E-8CE7-45E6-BF15-182F6090CCDF}">
      <dgm:prSet phldrT="[文本]" custT="1"/>
      <dgm:spPr/>
      <dgm:t>
        <a:bodyPr/>
        <a:lstStyle/>
        <a:p>
          <a:r>
            <a:rPr lang="zh-CN" altLang="en-US" sz="1600" dirty="0" smtClean="0"/>
            <a:t>保存到容器</a:t>
          </a:r>
          <a:endParaRPr lang="zh-CN" altLang="en-US" sz="1600" dirty="0"/>
        </a:p>
      </dgm:t>
    </dgm:pt>
    <dgm:pt modelId="{F784FCA1-CBAD-4743-BDAD-A461CBEF8808}" type="parTrans" cxnId="{19EA6824-D64C-4482-AC33-C721EA05F5C8}">
      <dgm:prSet/>
      <dgm:spPr/>
      <dgm:t>
        <a:bodyPr/>
        <a:lstStyle/>
        <a:p>
          <a:endParaRPr lang="zh-CN" altLang="en-US" sz="1200"/>
        </a:p>
      </dgm:t>
    </dgm:pt>
    <dgm:pt modelId="{EC6ECDD9-7D87-49C0-8103-3713803DF0A4}" type="sibTrans" cxnId="{19EA6824-D64C-4482-AC33-C721EA05F5C8}">
      <dgm:prSet/>
      <dgm:spPr/>
      <dgm:t>
        <a:bodyPr/>
        <a:lstStyle/>
        <a:p>
          <a:endParaRPr lang="zh-CN" altLang="en-US" sz="1200"/>
        </a:p>
      </dgm:t>
    </dgm:pt>
    <dgm:pt modelId="{A263D387-39D0-4448-B4E4-8F4E9E9369D5}">
      <dgm:prSet phldrT="[文本]" custT="1"/>
      <dgm:spPr/>
      <dgm:t>
        <a:bodyPr/>
        <a:lstStyle/>
        <a:p>
          <a:r>
            <a:rPr lang="zh-CN" altLang="en-US" sz="1600" dirty="0" smtClean="0"/>
            <a:t>遍历容器</a:t>
          </a:r>
          <a:endParaRPr lang="zh-CN" altLang="en-US" sz="1600" dirty="0"/>
        </a:p>
      </dgm:t>
    </dgm:pt>
    <dgm:pt modelId="{7BBE3EE5-DD3F-4B9E-B475-4A6D741D1C4B}" type="parTrans" cxnId="{01B5E277-577E-42AC-A6B9-87002CD6D6DF}">
      <dgm:prSet/>
      <dgm:spPr/>
      <dgm:t>
        <a:bodyPr/>
        <a:lstStyle/>
        <a:p>
          <a:endParaRPr lang="zh-CN" altLang="en-US"/>
        </a:p>
      </dgm:t>
    </dgm:pt>
    <dgm:pt modelId="{87D6D52E-F6B7-4CA3-9747-EC37BD14EFA2}" type="sibTrans" cxnId="{01B5E277-577E-42AC-A6B9-87002CD6D6DF}">
      <dgm:prSet/>
      <dgm:spPr/>
      <dgm:t>
        <a:bodyPr/>
        <a:lstStyle/>
        <a:p>
          <a:endParaRPr lang="zh-CN" altLang="en-US"/>
        </a:p>
      </dgm:t>
    </dgm:pt>
    <dgm:pt modelId="{9DBF29C3-05B5-4EAA-9F81-28CAF40FD259}" type="pres">
      <dgm:prSet presAssocID="{654F435D-9DC3-4435-ACDA-7B2CDFCA15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2BA05F4-F55D-4EC8-98B2-E1B697841D11}" type="pres">
      <dgm:prSet presAssocID="{353AEBA2-F1B6-4E28-90AA-C79C56AC7E90}" presName="hierRoot1" presStyleCnt="0"/>
      <dgm:spPr/>
    </dgm:pt>
    <dgm:pt modelId="{7D0C2037-9D68-4C95-890B-4302E644F65F}" type="pres">
      <dgm:prSet presAssocID="{353AEBA2-F1B6-4E28-90AA-C79C56AC7E90}" presName="composite" presStyleCnt="0"/>
      <dgm:spPr/>
    </dgm:pt>
    <dgm:pt modelId="{4F72C3B0-0BB0-4A08-AF19-85CFD98EB5F0}" type="pres">
      <dgm:prSet presAssocID="{353AEBA2-F1B6-4E28-90AA-C79C56AC7E90}" presName="background" presStyleLbl="node0" presStyleIdx="0" presStyleCnt="1"/>
      <dgm:spPr/>
    </dgm:pt>
    <dgm:pt modelId="{B5C46993-79C6-4D9B-85B5-FE155AB70353}" type="pres">
      <dgm:prSet presAssocID="{353AEBA2-F1B6-4E28-90AA-C79C56AC7E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85D1D4-85FD-4B17-A579-5CD40EB8635F}" type="pres">
      <dgm:prSet presAssocID="{353AEBA2-F1B6-4E28-90AA-C79C56AC7E90}" presName="hierChild2" presStyleCnt="0"/>
      <dgm:spPr/>
    </dgm:pt>
    <dgm:pt modelId="{8546968C-FCA4-421A-9E98-D0EA767E4669}" type="pres">
      <dgm:prSet presAssocID="{5F200F16-B600-426F-95B5-DCFC3EA4D26D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78ED04A5-2525-4B6A-BE6B-969E410F0027}" type="pres">
      <dgm:prSet presAssocID="{41499792-6A22-462E-8629-9050F41E2750}" presName="hierRoot2" presStyleCnt="0"/>
      <dgm:spPr/>
    </dgm:pt>
    <dgm:pt modelId="{0CE7EDEC-8877-41C7-910C-708CD6CE7F35}" type="pres">
      <dgm:prSet presAssocID="{41499792-6A22-462E-8629-9050F41E2750}" presName="composite2" presStyleCnt="0"/>
      <dgm:spPr/>
    </dgm:pt>
    <dgm:pt modelId="{E8DE8438-76BF-4E8A-8C97-077B669F33BC}" type="pres">
      <dgm:prSet presAssocID="{41499792-6A22-462E-8629-9050F41E2750}" presName="background2" presStyleLbl="node2" presStyleIdx="0" presStyleCnt="2"/>
      <dgm:spPr/>
    </dgm:pt>
    <dgm:pt modelId="{4B4CF46B-77B5-4269-97F0-1378D6C1942F}" type="pres">
      <dgm:prSet presAssocID="{41499792-6A22-462E-8629-9050F41E275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4D7E41-4176-4E19-A9B6-B8262CA013D3}" type="pres">
      <dgm:prSet presAssocID="{41499792-6A22-462E-8629-9050F41E2750}" presName="hierChild3" presStyleCnt="0"/>
      <dgm:spPr/>
    </dgm:pt>
    <dgm:pt modelId="{72B2468B-99D0-4D6E-83E3-D050E770C80F}" type="pres">
      <dgm:prSet presAssocID="{C8BF9E25-4B32-4379-A94E-CFFCDE43AC2A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EE6D57A0-2217-4ECD-A46E-96550D173280}" type="pres">
      <dgm:prSet presAssocID="{6D89680E-FFBC-42D9-8B52-1FE9F0E84211}" presName="hierRoot3" presStyleCnt="0"/>
      <dgm:spPr/>
    </dgm:pt>
    <dgm:pt modelId="{1717A7C3-950C-4EF8-BA76-D9C649CE1CA9}" type="pres">
      <dgm:prSet presAssocID="{6D89680E-FFBC-42D9-8B52-1FE9F0E84211}" presName="composite3" presStyleCnt="0"/>
      <dgm:spPr/>
    </dgm:pt>
    <dgm:pt modelId="{060F312D-F537-4686-9928-1186BECC0DBA}" type="pres">
      <dgm:prSet presAssocID="{6D89680E-FFBC-42D9-8B52-1FE9F0E84211}" presName="background3" presStyleLbl="node3" presStyleIdx="0" presStyleCnt="5"/>
      <dgm:spPr/>
    </dgm:pt>
    <dgm:pt modelId="{546C27D4-EE8E-4B18-A6F3-3FBE98F67F4E}" type="pres">
      <dgm:prSet presAssocID="{6D89680E-FFBC-42D9-8B52-1FE9F0E84211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B862E6-3FAB-4959-8187-5E39A0DF6799}" type="pres">
      <dgm:prSet presAssocID="{6D89680E-FFBC-42D9-8B52-1FE9F0E84211}" presName="hierChild4" presStyleCnt="0"/>
      <dgm:spPr/>
    </dgm:pt>
    <dgm:pt modelId="{14DFF9D9-1951-479C-9038-2443E901CE05}" type="pres">
      <dgm:prSet presAssocID="{D5839015-75A4-4736-88CC-621986BF24BD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74862B4E-0B1E-4B28-9440-7833F2CCA1FC}" type="pres">
      <dgm:prSet presAssocID="{EAD78C93-5980-41D7-90BE-AC94D750594D}" presName="hierRoot3" presStyleCnt="0"/>
      <dgm:spPr/>
    </dgm:pt>
    <dgm:pt modelId="{F2F94C45-0D26-4C1E-A03D-A89A0BFA8264}" type="pres">
      <dgm:prSet presAssocID="{EAD78C93-5980-41D7-90BE-AC94D750594D}" presName="composite3" presStyleCnt="0"/>
      <dgm:spPr/>
    </dgm:pt>
    <dgm:pt modelId="{27FA63F1-7F64-458F-B4A6-4D1FB51C1006}" type="pres">
      <dgm:prSet presAssocID="{EAD78C93-5980-41D7-90BE-AC94D750594D}" presName="background3" presStyleLbl="node3" presStyleIdx="1" presStyleCnt="5"/>
      <dgm:spPr/>
    </dgm:pt>
    <dgm:pt modelId="{3B088801-5276-4932-9BF5-54EDFAADF079}" type="pres">
      <dgm:prSet presAssocID="{EAD78C93-5980-41D7-90BE-AC94D750594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2FAED5-4276-4CD4-993A-7C49D45128DB}" type="pres">
      <dgm:prSet presAssocID="{EAD78C93-5980-41D7-90BE-AC94D750594D}" presName="hierChild4" presStyleCnt="0"/>
      <dgm:spPr/>
    </dgm:pt>
    <dgm:pt modelId="{F10E4FF1-4613-45A6-88FE-4E67F07C637F}" type="pres">
      <dgm:prSet presAssocID="{40BDF335-C117-4B4C-B036-E8DC50F24AC0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E96FA8EE-F573-48EA-8698-2D280D87FE4B}" type="pres">
      <dgm:prSet presAssocID="{89B8A93E-BE61-4846-9548-71400076F3C8}" presName="hierRoot3" presStyleCnt="0"/>
      <dgm:spPr/>
    </dgm:pt>
    <dgm:pt modelId="{9AF65ACE-7E0A-4613-998D-99CC8CE4B4F2}" type="pres">
      <dgm:prSet presAssocID="{89B8A93E-BE61-4846-9548-71400076F3C8}" presName="composite3" presStyleCnt="0"/>
      <dgm:spPr/>
    </dgm:pt>
    <dgm:pt modelId="{629C07A7-FF6E-450D-8884-5A417CE88829}" type="pres">
      <dgm:prSet presAssocID="{89B8A93E-BE61-4846-9548-71400076F3C8}" presName="background3" presStyleLbl="node3" presStyleIdx="2" presStyleCnt="5"/>
      <dgm:spPr/>
    </dgm:pt>
    <dgm:pt modelId="{AAAFE7D0-0883-4AFD-BC92-35A7D5D39F25}" type="pres">
      <dgm:prSet presAssocID="{89B8A93E-BE61-4846-9548-71400076F3C8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772C28-5F96-4ABF-A9AC-C63502261431}" type="pres">
      <dgm:prSet presAssocID="{89B8A93E-BE61-4846-9548-71400076F3C8}" presName="hierChild4" presStyleCnt="0"/>
      <dgm:spPr/>
    </dgm:pt>
    <dgm:pt modelId="{01519AEF-0984-4D40-B11E-558A303CCEF4}" type="pres">
      <dgm:prSet presAssocID="{F784FCA1-CBAD-4743-BDAD-A461CBEF8808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6BF9B9A8-313B-4F73-AB3E-439D7FBD5418}" type="pres">
      <dgm:prSet presAssocID="{DDAADB8E-8CE7-45E6-BF15-182F6090CCDF}" presName="hierRoot3" presStyleCnt="0"/>
      <dgm:spPr/>
    </dgm:pt>
    <dgm:pt modelId="{B3372020-F926-45B5-8E53-FB7B759B5278}" type="pres">
      <dgm:prSet presAssocID="{DDAADB8E-8CE7-45E6-BF15-182F6090CCDF}" presName="composite3" presStyleCnt="0"/>
      <dgm:spPr/>
    </dgm:pt>
    <dgm:pt modelId="{3292C421-9143-4AC1-BE64-FF3BB5C2BC77}" type="pres">
      <dgm:prSet presAssocID="{DDAADB8E-8CE7-45E6-BF15-182F6090CCDF}" presName="background3" presStyleLbl="node3" presStyleIdx="3" presStyleCnt="5"/>
      <dgm:spPr/>
    </dgm:pt>
    <dgm:pt modelId="{80F7D9D6-84DE-4FDD-98B9-DEB6F53DB7F8}" type="pres">
      <dgm:prSet presAssocID="{DDAADB8E-8CE7-45E6-BF15-182F6090CCDF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2A1591-28BC-4A52-95C1-540561477301}" type="pres">
      <dgm:prSet presAssocID="{DDAADB8E-8CE7-45E6-BF15-182F6090CCDF}" presName="hierChild4" presStyleCnt="0"/>
      <dgm:spPr/>
    </dgm:pt>
    <dgm:pt modelId="{779CA67B-B19C-4DCB-9DB9-4697923BF2B3}" type="pres">
      <dgm:prSet presAssocID="{A4991998-5673-4B7B-981B-28919BA1A9D7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D072F9A3-CE21-47E8-9069-E435794AB7BD}" type="pres">
      <dgm:prSet presAssocID="{4E079316-B1BB-4647-A278-2A30B6F0DD47}" presName="hierRoot2" presStyleCnt="0"/>
      <dgm:spPr/>
    </dgm:pt>
    <dgm:pt modelId="{5BEE5A05-075B-480A-BBAF-6F4F848E2FE9}" type="pres">
      <dgm:prSet presAssocID="{4E079316-B1BB-4647-A278-2A30B6F0DD47}" presName="composite2" presStyleCnt="0"/>
      <dgm:spPr/>
    </dgm:pt>
    <dgm:pt modelId="{65446FC3-F3CD-4336-B842-1A9419665A47}" type="pres">
      <dgm:prSet presAssocID="{4E079316-B1BB-4647-A278-2A30B6F0DD47}" presName="background2" presStyleLbl="node2" presStyleIdx="1" presStyleCnt="2"/>
      <dgm:spPr/>
    </dgm:pt>
    <dgm:pt modelId="{D1BABE60-F6FE-4EB0-AE5A-C147767AB662}" type="pres">
      <dgm:prSet presAssocID="{4E079316-B1BB-4647-A278-2A30B6F0DD4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154CB6-C7F0-4017-96FF-EC8E4FA1AC40}" type="pres">
      <dgm:prSet presAssocID="{4E079316-B1BB-4647-A278-2A30B6F0DD47}" presName="hierChild3" presStyleCnt="0"/>
      <dgm:spPr/>
    </dgm:pt>
    <dgm:pt modelId="{DBCF9A59-E2B3-476E-96EE-F6980BAC7EF5}" type="pres">
      <dgm:prSet presAssocID="{7BBE3EE5-DD3F-4B9E-B475-4A6D741D1C4B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38981007-A290-494A-943E-71ECAFA2E999}" type="pres">
      <dgm:prSet presAssocID="{A263D387-39D0-4448-B4E4-8F4E9E9369D5}" presName="hierRoot3" presStyleCnt="0"/>
      <dgm:spPr/>
    </dgm:pt>
    <dgm:pt modelId="{D392F5F4-244C-4280-8457-F2063DA9BFED}" type="pres">
      <dgm:prSet presAssocID="{A263D387-39D0-4448-B4E4-8F4E9E9369D5}" presName="composite3" presStyleCnt="0"/>
      <dgm:spPr/>
    </dgm:pt>
    <dgm:pt modelId="{2B2979FF-F6E3-4C7D-BB38-E0C256DA500B}" type="pres">
      <dgm:prSet presAssocID="{A263D387-39D0-4448-B4E4-8F4E9E9369D5}" presName="background3" presStyleLbl="node3" presStyleIdx="4" presStyleCnt="5"/>
      <dgm:spPr/>
    </dgm:pt>
    <dgm:pt modelId="{ECDBE43E-C877-4B27-B235-95A324360D03}" type="pres">
      <dgm:prSet presAssocID="{A263D387-39D0-4448-B4E4-8F4E9E9369D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A7E80E-94CC-412F-BA89-5A8774B05938}" type="pres">
      <dgm:prSet presAssocID="{A263D387-39D0-4448-B4E4-8F4E9E9369D5}" presName="hierChild4" presStyleCnt="0"/>
      <dgm:spPr/>
    </dgm:pt>
  </dgm:ptLst>
  <dgm:cxnLst>
    <dgm:cxn modelId="{F6303E1D-7D6C-4240-B287-A9895D16F77B}" srcId="{353AEBA2-F1B6-4E28-90AA-C79C56AC7E90}" destId="{41499792-6A22-462E-8629-9050F41E2750}" srcOrd="0" destOrd="0" parTransId="{5F200F16-B600-426F-95B5-DCFC3EA4D26D}" sibTransId="{D2A7C943-9A25-4A3C-BC4A-7E7D7BC86BAA}"/>
    <dgm:cxn modelId="{B837E91C-89BE-4791-BA70-C35EC5CA4F76}" type="presOf" srcId="{DDAADB8E-8CE7-45E6-BF15-182F6090CCDF}" destId="{80F7D9D6-84DE-4FDD-98B9-DEB6F53DB7F8}" srcOrd="0" destOrd="0" presId="urn:microsoft.com/office/officeart/2005/8/layout/hierarchy1"/>
    <dgm:cxn modelId="{9AEC602F-6764-4434-921B-1CA1CA8B3BE9}" type="presOf" srcId="{A4991998-5673-4B7B-981B-28919BA1A9D7}" destId="{779CA67B-B19C-4DCB-9DB9-4697923BF2B3}" srcOrd="0" destOrd="0" presId="urn:microsoft.com/office/officeart/2005/8/layout/hierarchy1"/>
    <dgm:cxn modelId="{19EA6824-D64C-4482-AC33-C721EA05F5C8}" srcId="{41499792-6A22-462E-8629-9050F41E2750}" destId="{DDAADB8E-8CE7-45E6-BF15-182F6090CCDF}" srcOrd="3" destOrd="0" parTransId="{F784FCA1-CBAD-4743-BDAD-A461CBEF8808}" sibTransId="{EC6ECDD9-7D87-49C0-8103-3713803DF0A4}"/>
    <dgm:cxn modelId="{01B5E277-577E-42AC-A6B9-87002CD6D6DF}" srcId="{4E079316-B1BB-4647-A278-2A30B6F0DD47}" destId="{A263D387-39D0-4448-B4E4-8F4E9E9369D5}" srcOrd="0" destOrd="0" parTransId="{7BBE3EE5-DD3F-4B9E-B475-4A6D741D1C4B}" sibTransId="{87D6D52E-F6B7-4CA3-9747-EC37BD14EFA2}"/>
    <dgm:cxn modelId="{A98CC747-B0AD-433E-90DF-67B2D32B74C4}" type="presOf" srcId="{41499792-6A22-462E-8629-9050F41E2750}" destId="{4B4CF46B-77B5-4269-97F0-1378D6C1942F}" srcOrd="0" destOrd="0" presId="urn:microsoft.com/office/officeart/2005/8/layout/hierarchy1"/>
    <dgm:cxn modelId="{257444DB-00CB-40F7-A13C-29833C14DEE3}" type="presOf" srcId="{EAD78C93-5980-41D7-90BE-AC94D750594D}" destId="{3B088801-5276-4932-9BF5-54EDFAADF079}" srcOrd="0" destOrd="0" presId="urn:microsoft.com/office/officeart/2005/8/layout/hierarchy1"/>
    <dgm:cxn modelId="{D7EB93D9-7D41-476E-B19B-CC8F160159AE}" type="presOf" srcId="{C8BF9E25-4B32-4379-A94E-CFFCDE43AC2A}" destId="{72B2468B-99D0-4D6E-83E3-D050E770C80F}" srcOrd="0" destOrd="0" presId="urn:microsoft.com/office/officeart/2005/8/layout/hierarchy1"/>
    <dgm:cxn modelId="{E1F94411-7248-4BE3-B9D0-97849889E12B}" type="presOf" srcId="{7BBE3EE5-DD3F-4B9E-B475-4A6D741D1C4B}" destId="{DBCF9A59-E2B3-476E-96EE-F6980BAC7EF5}" srcOrd="0" destOrd="0" presId="urn:microsoft.com/office/officeart/2005/8/layout/hierarchy1"/>
    <dgm:cxn modelId="{B0028F66-4C5D-4B6B-9EF2-753EFF2E0511}" type="presOf" srcId="{5F200F16-B600-426F-95B5-DCFC3EA4D26D}" destId="{8546968C-FCA4-421A-9E98-D0EA767E4669}" srcOrd="0" destOrd="0" presId="urn:microsoft.com/office/officeart/2005/8/layout/hierarchy1"/>
    <dgm:cxn modelId="{13417FF1-DF78-48C6-B3BE-33FEE0C8841D}" srcId="{41499792-6A22-462E-8629-9050F41E2750}" destId="{EAD78C93-5980-41D7-90BE-AC94D750594D}" srcOrd="1" destOrd="0" parTransId="{D5839015-75A4-4736-88CC-621986BF24BD}" sibTransId="{501A536D-70E3-4F8B-B1DD-4790C39825CB}"/>
    <dgm:cxn modelId="{6CFAD499-C38D-4619-9B37-E66284A6F597}" type="presOf" srcId="{353AEBA2-F1B6-4E28-90AA-C79C56AC7E90}" destId="{B5C46993-79C6-4D9B-85B5-FE155AB70353}" srcOrd="0" destOrd="0" presId="urn:microsoft.com/office/officeart/2005/8/layout/hierarchy1"/>
    <dgm:cxn modelId="{DC719621-1961-48C8-AD9C-1A834569BCF5}" type="presOf" srcId="{D5839015-75A4-4736-88CC-621986BF24BD}" destId="{14DFF9D9-1951-479C-9038-2443E901CE05}" srcOrd="0" destOrd="0" presId="urn:microsoft.com/office/officeart/2005/8/layout/hierarchy1"/>
    <dgm:cxn modelId="{DEF74C37-7A30-49E5-B1BD-B32EDC62168E}" type="presOf" srcId="{4E079316-B1BB-4647-A278-2A30B6F0DD47}" destId="{D1BABE60-F6FE-4EB0-AE5A-C147767AB662}" srcOrd="0" destOrd="0" presId="urn:microsoft.com/office/officeart/2005/8/layout/hierarchy1"/>
    <dgm:cxn modelId="{465E569C-8CCE-473B-B99D-56F092801623}" srcId="{353AEBA2-F1B6-4E28-90AA-C79C56AC7E90}" destId="{4E079316-B1BB-4647-A278-2A30B6F0DD47}" srcOrd="1" destOrd="0" parTransId="{A4991998-5673-4B7B-981B-28919BA1A9D7}" sibTransId="{F40B7E00-A95F-4CA1-ADD1-3EBDB5882C24}"/>
    <dgm:cxn modelId="{6DEACE89-C403-4C14-894D-041AC7E63E94}" srcId="{654F435D-9DC3-4435-ACDA-7B2CDFCA1584}" destId="{353AEBA2-F1B6-4E28-90AA-C79C56AC7E90}" srcOrd="0" destOrd="0" parTransId="{8B9B07F6-31F6-4ED8-993A-9371045E7E74}" sibTransId="{E21ADDE1-DD1A-4C5A-8221-4752F580620E}"/>
    <dgm:cxn modelId="{F3C676EE-5E41-4A1B-A44F-99CB9B32CBBE}" type="presOf" srcId="{654F435D-9DC3-4435-ACDA-7B2CDFCA1584}" destId="{9DBF29C3-05B5-4EAA-9F81-28CAF40FD259}" srcOrd="0" destOrd="0" presId="urn:microsoft.com/office/officeart/2005/8/layout/hierarchy1"/>
    <dgm:cxn modelId="{84526C83-5742-41D2-B20D-16BF7BFF88FD}" type="presOf" srcId="{F784FCA1-CBAD-4743-BDAD-A461CBEF8808}" destId="{01519AEF-0984-4D40-B11E-558A303CCEF4}" srcOrd="0" destOrd="0" presId="urn:microsoft.com/office/officeart/2005/8/layout/hierarchy1"/>
    <dgm:cxn modelId="{F71173BF-1A23-4FAF-8903-821ED932CC92}" type="presOf" srcId="{40BDF335-C117-4B4C-B036-E8DC50F24AC0}" destId="{F10E4FF1-4613-45A6-88FE-4E67F07C637F}" srcOrd="0" destOrd="0" presId="urn:microsoft.com/office/officeart/2005/8/layout/hierarchy1"/>
    <dgm:cxn modelId="{6C212C76-E8F9-4A9F-87DD-9FF9A5DF72AE}" srcId="{41499792-6A22-462E-8629-9050F41E2750}" destId="{6D89680E-FFBC-42D9-8B52-1FE9F0E84211}" srcOrd="0" destOrd="0" parTransId="{C8BF9E25-4B32-4379-A94E-CFFCDE43AC2A}" sibTransId="{A0685978-2F11-4A0C-A064-7408F16436E0}"/>
    <dgm:cxn modelId="{0B940671-C470-4F2F-9B33-2A6E003DAF60}" type="presOf" srcId="{6D89680E-FFBC-42D9-8B52-1FE9F0E84211}" destId="{546C27D4-EE8E-4B18-A6F3-3FBE98F67F4E}" srcOrd="0" destOrd="0" presId="urn:microsoft.com/office/officeart/2005/8/layout/hierarchy1"/>
    <dgm:cxn modelId="{D4E5AB23-6E7A-4BA4-865E-D4B0E1CC4F95}" type="presOf" srcId="{89B8A93E-BE61-4846-9548-71400076F3C8}" destId="{AAAFE7D0-0883-4AFD-BC92-35A7D5D39F25}" srcOrd="0" destOrd="0" presId="urn:microsoft.com/office/officeart/2005/8/layout/hierarchy1"/>
    <dgm:cxn modelId="{8450C1DC-632E-47F8-8581-70DCD0E4E5FA}" type="presOf" srcId="{A263D387-39D0-4448-B4E4-8F4E9E9369D5}" destId="{ECDBE43E-C877-4B27-B235-95A324360D03}" srcOrd="0" destOrd="0" presId="urn:microsoft.com/office/officeart/2005/8/layout/hierarchy1"/>
    <dgm:cxn modelId="{C7269942-D728-4D27-8A21-AB78CCA4E4AD}" srcId="{41499792-6A22-462E-8629-9050F41E2750}" destId="{89B8A93E-BE61-4846-9548-71400076F3C8}" srcOrd="2" destOrd="0" parTransId="{40BDF335-C117-4B4C-B036-E8DC50F24AC0}" sibTransId="{2588B331-B97E-4BF7-8E9F-8CBDA1F31235}"/>
    <dgm:cxn modelId="{B5EE1E62-98FF-4322-8E0D-5B0C22272FB6}" type="presParOf" srcId="{9DBF29C3-05B5-4EAA-9F81-28CAF40FD259}" destId="{22BA05F4-F55D-4EC8-98B2-E1B697841D11}" srcOrd="0" destOrd="0" presId="urn:microsoft.com/office/officeart/2005/8/layout/hierarchy1"/>
    <dgm:cxn modelId="{A4BFF56B-94EA-4758-8714-2E3EAA79952D}" type="presParOf" srcId="{22BA05F4-F55D-4EC8-98B2-E1B697841D11}" destId="{7D0C2037-9D68-4C95-890B-4302E644F65F}" srcOrd="0" destOrd="0" presId="urn:microsoft.com/office/officeart/2005/8/layout/hierarchy1"/>
    <dgm:cxn modelId="{19FC558E-5587-49C1-8E0A-DB9E910563B3}" type="presParOf" srcId="{7D0C2037-9D68-4C95-890B-4302E644F65F}" destId="{4F72C3B0-0BB0-4A08-AF19-85CFD98EB5F0}" srcOrd="0" destOrd="0" presId="urn:microsoft.com/office/officeart/2005/8/layout/hierarchy1"/>
    <dgm:cxn modelId="{1F293D2F-D2B1-493B-936E-F8267F92504C}" type="presParOf" srcId="{7D0C2037-9D68-4C95-890B-4302E644F65F}" destId="{B5C46993-79C6-4D9B-85B5-FE155AB70353}" srcOrd="1" destOrd="0" presId="urn:microsoft.com/office/officeart/2005/8/layout/hierarchy1"/>
    <dgm:cxn modelId="{A32C3276-D01E-4E41-8B55-08C46F0CC138}" type="presParOf" srcId="{22BA05F4-F55D-4EC8-98B2-E1B697841D11}" destId="{1D85D1D4-85FD-4B17-A579-5CD40EB8635F}" srcOrd="1" destOrd="0" presId="urn:microsoft.com/office/officeart/2005/8/layout/hierarchy1"/>
    <dgm:cxn modelId="{54F8A96E-126E-4443-87FF-20D3A30128A8}" type="presParOf" srcId="{1D85D1D4-85FD-4B17-A579-5CD40EB8635F}" destId="{8546968C-FCA4-421A-9E98-D0EA767E4669}" srcOrd="0" destOrd="0" presId="urn:microsoft.com/office/officeart/2005/8/layout/hierarchy1"/>
    <dgm:cxn modelId="{A3C5202A-014B-46FD-B255-4BB271B56328}" type="presParOf" srcId="{1D85D1D4-85FD-4B17-A579-5CD40EB8635F}" destId="{78ED04A5-2525-4B6A-BE6B-969E410F0027}" srcOrd="1" destOrd="0" presId="urn:microsoft.com/office/officeart/2005/8/layout/hierarchy1"/>
    <dgm:cxn modelId="{6B490D82-CD69-4833-B219-4E0F5F7A1FD7}" type="presParOf" srcId="{78ED04A5-2525-4B6A-BE6B-969E410F0027}" destId="{0CE7EDEC-8877-41C7-910C-708CD6CE7F35}" srcOrd="0" destOrd="0" presId="urn:microsoft.com/office/officeart/2005/8/layout/hierarchy1"/>
    <dgm:cxn modelId="{79613CDC-3723-452E-892D-1BFCC6F8E606}" type="presParOf" srcId="{0CE7EDEC-8877-41C7-910C-708CD6CE7F35}" destId="{E8DE8438-76BF-4E8A-8C97-077B669F33BC}" srcOrd="0" destOrd="0" presId="urn:microsoft.com/office/officeart/2005/8/layout/hierarchy1"/>
    <dgm:cxn modelId="{61F07D4B-0355-4E23-A7C8-AA5FC7A9D1DC}" type="presParOf" srcId="{0CE7EDEC-8877-41C7-910C-708CD6CE7F35}" destId="{4B4CF46B-77B5-4269-97F0-1378D6C1942F}" srcOrd="1" destOrd="0" presId="urn:microsoft.com/office/officeart/2005/8/layout/hierarchy1"/>
    <dgm:cxn modelId="{B2913FB5-2ACF-4560-9933-22E741791CD4}" type="presParOf" srcId="{78ED04A5-2525-4B6A-BE6B-969E410F0027}" destId="{4C4D7E41-4176-4E19-A9B6-B8262CA013D3}" srcOrd="1" destOrd="0" presId="urn:microsoft.com/office/officeart/2005/8/layout/hierarchy1"/>
    <dgm:cxn modelId="{BAFFF0E9-5ABF-4C87-BD88-3E9D4B70A3CB}" type="presParOf" srcId="{4C4D7E41-4176-4E19-A9B6-B8262CA013D3}" destId="{72B2468B-99D0-4D6E-83E3-D050E770C80F}" srcOrd="0" destOrd="0" presId="urn:microsoft.com/office/officeart/2005/8/layout/hierarchy1"/>
    <dgm:cxn modelId="{3D274D3B-F27D-4422-AE51-DE04FE6E205A}" type="presParOf" srcId="{4C4D7E41-4176-4E19-A9B6-B8262CA013D3}" destId="{EE6D57A0-2217-4ECD-A46E-96550D173280}" srcOrd="1" destOrd="0" presId="urn:microsoft.com/office/officeart/2005/8/layout/hierarchy1"/>
    <dgm:cxn modelId="{71DB442C-C615-457F-B573-5676AB1BB50A}" type="presParOf" srcId="{EE6D57A0-2217-4ECD-A46E-96550D173280}" destId="{1717A7C3-950C-4EF8-BA76-D9C649CE1CA9}" srcOrd="0" destOrd="0" presId="urn:microsoft.com/office/officeart/2005/8/layout/hierarchy1"/>
    <dgm:cxn modelId="{989BE144-0BC0-49CD-864B-5D21670C7CD9}" type="presParOf" srcId="{1717A7C3-950C-4EF8-BA76-D9C649CE1CA9}" destId="{060F312D-F537-4686-9928-1186BECC0DBA}" srcOrd="0" destOrd="0" presId="urn:microsoft.com/office/officeart/2005/8/layout/hierarchy1"/>
    <dgm:cxn modelId="{B5CAC0D3-A51B-4CC3-B287-4CC76C86FBB0}" type="presParOf" srcId="{1717A7C3-950C-4EF8-BA76-D9C649CE1CA9}" destId="{546C27D4-EE8E-4B18-A6F3-3FBE98F67F4E}" srcOrd="1" destOrd="0" presId="urn:microsoft.com/office/officeart/2005/8/layout/hierarchy1"/>
    <dgm:cxn modelId="{A384F09F-0AC7-4E2E-A55E-57F2E3DE18E9}" type="presParOf" srcId="{EE6D57A0-2217-4ECD-A46E-96550D173280}" destId="{B3B862E6-3FAB-4959-8187-5E39A0DF6799}" srcOrd="1" destOrd="0" presId="urn:microsoft.com/office/officeart/2005/8/layout/hierarchy1"/>
    <dgm:cxn modelId="{49023478-3FDC-48F9-A6D6-38D2D8BB7445}" type="presParOf" srcId="{4C4D7E41-4176-4E19-A9B6-B8262CA013D3}" destId="{14DFF9D9-1951-479C-9038-2443E901CE05}" srcOrd="2" destOrd="0" presId="urn:microsoft.com/office/officeart/2005/8/layout/hierarchy1"/>
    <dgm:cxn modelId="{5A2BBA9D-2CD5-42EB-9DD8-52C91C58DECD}" type="presParOf" srcId="{4C4D7E41-4176-4E19-A9B6-B8262CA013D3}" destId="{74862B4E-0B1E-4B28-9440-7833F2CCA1FC}" srcOrd="3" destOrd="0" presId="urn:microsoft.com/office/officeart/2005/8/layout/hierarchy1"/>
    <dgm:cxn modelId="{1218DD6A-22E0-40F3-A945-30E4D093A548}" type="presParOf" srcId="{74862B4E-0B1E-4B28-9440-7833F2CCA1FC}" destId="{F2F94C45-0D26-4C1E-A03D-A89A0BFA8264}" srcOrd="0" destOrd="0" presId="urn:microsoft.com/office/officeart/2005/8/layout/hierarchy1"/>
    <dgm:cxn modelId="{AB419247-E2DA-46F6-AC2A-E9EE2143C948}" type="presParOf" srcId="{F2F94C45-0D26-4C1E-A03D-A89A0BFA8264}" destId="{27FA63F1-7F64-458F-B4A6-4D1FB51C1006}" srcOrd="0" destOrd="0" presId="urn:microsoft.com/office/officeart/2005/8/layout/hierarchy1"/>
    <dgm:cxn modelId="{C3C1CCE5-8A5D-4A46-978A-4744364210E3}" type="presParOf" srcId="{F2F94C45-0D26-4C1E-A03D-A89A0BFA8264}" destId="{3B088801-5276-4932-9BF5-54EDFAADF079}" srcOrd="1" destOrd="0" presId="urn:microsoft.com/office/officeart/2005/8/layout/hierarchy1"/>
    <dgm:cxn modelId="{0E720C11-5B9E-4F33-9726-9DA08DD126FE}" type="presParOf" srcId="{74862B4E-0B1E-4B28-9440-7833F2CCA1FC}" destId="{832FAED5-4276-4CD4-993A-7C49D45128DB}" srcOrd="1" destOrd="0" presId="urn:microsoft.com/office/officeart/2005/8/layout/hierarchy1"/>
    <dgm:cxn modelId="{29F93C2F-87B5-4B37-B99B-8F764E9FEFD3}" type="presParOf" srcId="{4C4D7E41-4176-4E19-A9B6-B8262CA013D3}" destId="{F10E4FF1-4613-45A6-88FE-4E67F07C637F}" srcOrd="4" destOrd="0" presId="urn:microsoft.com/office/officeart/2005/8/layout/hierarchy1"/>
    <dgm:cxn modelId="{AFA59BC3-0A0C-42A3-AE14-179EE6EFA8DC}" type="presParOf" srcId="{4C4D7E41-4176-4E19-A9B6-B8262CA013D3}" destId="{E96FA8EE-F573-48EA-8698-2D280D87FE4B}" srcOrd="5" destOrd="0" presId="urn:microsoft.com/office/officeart/2005/8/layout/hierarchy1"/>
    <dgm:cxn modelId="{0180EA35-F247-4D92-84B0-C114B6E8D861}" type="presParOf" srcId="{E96FA8EE-F573-48EA-8698-2D280D87FE4B}" destId="{9AF65ACE-7E0A-4613-998D-99CC8CE4B4F2}" srcOrd="0" destOrd="0" presId="urn:microsoft.com/office/officeart/2005/8/layout/hierarchy1"/>
    <dgm:cxn modelId="{1307096E-1EE2-4CA0-9329-369210CB8408}" type="presParOf" srcId="{9AF65ACE-7E0A-4613-998D-99CC8CE4B4F2}" destId="{629C07A7-FF6E-450D-8884-5A417CE88829}" srcOrd="0" destOrd="0" presId="urn:microsoft.com/office/officeart/2005/8/layout/hierarchy1"/>
    <dgm:cxn modelId="{58749E5C-0099-48CE-872E-3BD2555FC8BD}" type="presParOf" srcId="{9AF65ACE-7E0A-4613-998D-99CC8CE4B4F2}" destId="{AAAFE7D0-0883-4AFD-BC92-35A7D5D39F25}" srcOrd="1" destOrd="0" presId="urn:microsoft.com/office/officeart/2005/8/layout/hierarchy1"/>
    <dgm:cxn modelId="{EFBF7512-2E37-4F66-ACED-324B58652F2C}" type="presParOf" srcId="{E96FA8EE-F573-48EA-8698-2D280D87FE4B}" destId="{CC772C28-5F96-4ABF-A9AC-C63502261431}" srcOrd="1" destOrd="0" presId="urn:microsoft.com/office/officeart/2005/8/layout/hierarchy1"/>
    <dgm:cxn modelId="{2DCB69EA-0BE2-4230-AC05-E784F186B6F7}" type="presParOf" srcId="{4C4D7E41-4176-4E19-A9B6-B8262CA013D3}" destId="{01519AEF-0984-4D40-B11E-558A303CCEF4}" srcOrd="6" destOrd="0" presId="urn:microsoft.com/office/officeart/2005/8/layout/hierarchy1"/>
    <dgm:cxn modelId="{54C4BAF7-6C7D-425A-AFBB-E567C5C4CFF8}" type="presParOf" srcId="{4C4D7E41-4176-4E19-A9B6-B8262CA013D3}" destId="{6BF9B9A8-313B-4F73-AB3E-439D7FBD5418}" srcOrd="7" destOrd="0" presId="urn:microsoft.com/office/officeart/2005/8/layout/hierarchy1"/>
    <dgm:cxn modelId="{0284DE03-8DF2-4DE5-8C1B-A5FDCB7DBCA7}" type="presParOf" srcId="{6BF9B9A8-313B-4F73-AB3E-439D7FBD5418}" destId="{B3372020-F926-45B5-8E53-FB7B759B5278}" srcOrd="0" destOrd="0" presId="urn:microsoft.com/office/officeart/2005/8/layout/hierarchy1"/>
    <dgm:cxn modelId="{A1B35159-A0B1-48C2-B3A4-EC86EE7E0075}" type="presParOf" srcId="{B3372020-F926-45B5-8E53-FB7B759B5278}" destId="{3292C421-9143-4AC1-BE64-FF3BB5C2BC77}" srcOrd="0" destOrd="0" presId="urn:microsoft.com/office/officeart/2005/8/layout/hierarchy1"/>
    <dgm:cxn modelId="{29FA8577-DF28-4B2C-B1AB-0C9872F33D81}" type="presParOf" srcId="{B3372020-F926-45B5-8E53-FB7B759B5278}" destId="{80F7D9D6-84DE-4FDD-98B9-DEB6F53DB7F8}" srcOrd="1" destOrd="0" presId="urn:microsoft.com/office/officeart/2005/8/layout/hierarchy1"/>
    <dgm:cxn modelId="{635A50C7-498D-485E-9A7E-BAA8243FBF85}" type="presParOf" srcId="{6BF9B9A8-313B-4F73-AB3E-439D7FBD5418}" destId="{402A1591-28BC-4A52-95C1-540561477301}" srcOrd="1" destOrd="0" presId="urn:microsoft.com/office/officeart/2005/8/layout/hierarchy1"/>
    <dgm:cxn modelId="{1D6F08D8-4D38-4307-9902-B506B3DAE29C}" type="presParOf" srcId="{1D85D1D4-85FD-4B17-A579-5CD40EB8635F}" destId="{779CA67B-B19C-4DCB-9DB9-4697923BF2B3}" srcOrd="2" destOrd="0" presId="urn:microsoft.com/office/officeart/2005/8/layout/hierarchy1"/>
    <dgm:cxn modelId="{EF99025B-8416-4AAF-8C81-6DEA8C877E0B}" type="presParOf" srcId="{1D85D1D4-85FD-4B17-A579-5CD40EB8635F}" destId="{D072F9A3-CE21-47E8-9069-E435794AB7BD}" srcOrd="3" destOrd="0" presId="urn:microsoft.com/office/officeart/2005/8/layout/hierarchy1"/>
    <dgm:cxn modelId="{621BA776-993E-441B-B2A8-FF969206D7AE}" type="presParOf" srcId="{D072F9A3-CE21-47E8-9069-E435794AB7BD}" destId="{5BEE5A05-075B-480A-BBAF-6F4F848E2FE9}" srcOrd="0" destOrd="0" presId="urn:microsoft.com/office/officeart/2005/8/layout/hierarchy1"/>
    <dgm:cxn modelId="{7F555437-085A-4897-9ACA-90E5E534E1F9}" type="presParOf" srcId="{5BEE5A05-075B-480A-BBAF-6F4F848E2FE9}" destId="{65446FC3-F3CD-4336-B842-1A9419665A47}" srcOrd="0" destOrd="0" presId="urn:microsoft.com/office/officeart/2005/8/layout/hierarchy1"/>
    <dgm:cxn modelId="{EA04D7D0-A92E-4EB2-849B-14F053234E8F}" type="presParOf" srcId="{5BEE5A05-075B-480A-BBAF-6F4F848E2FE9}" destId="{D1BABE60-F6FE-4EB0-AE5A-C147767AB662}" srcOrd="1" destOrd="0" presId="urn:microsoft.com/office/officeart/2005/8/layout/hierarchy1"/>
    <dgm:cxn modelId="{800E4BE7-FAA7-4AD2-8E58-1CD8C93C08C1}" type="presParOf" srcId="{D072F9A3-CE21-47E8-9069-E435794AB7BD}" destId="{FE154CB6-C7F0-4017-96FF-EC8E4FA1AC40}" srcOrd="1" destOrd="0" presId="urn:microsoft.com/office/officeart/2005/8/layout/hierarchy1"/>
    <dgm:cxn modelId="{9F510389-9380-440F-B719-1CC9B127178B}" type="presParOf" srcId="{FE154CB6-C7F0-4017-96FF-EC8E4FA1AC40}" destId="{DBCF9A59-E2B3-476E-96EE-F6980BAC7EF5}" srcOrd="0" destOrd="0" presId="urn:microsoft.com/office/officeart/2005/8/layout/hierarchy1"/>
    <dgm:cxn modelId="{9B842961-F271-449F-A4F6-203C8AD40A73}" type="presParOf" srcId="{FE154CB6-C7F0-4017-96FF-EC8E4FA1AC40}" destId="{38981007-A290-494A-943E-71ECAFA2E999}" srcOrd="1" destOrd="0" presId="urn:microsoft.com/office/officeart/2005/8/layout/hierarchy1"/>
    <dgm:cxn modelId="{7F59A39E-8C4C-426F-B4A5-9CEFB9D04DA9}" type="presParOf" srcId="{38981007-A290-494A-943E-71ECAFA2E999}" destId="{D392F5F4-244C-4280-8457-F2063DA9BFED}" srcOrd="0" destOrd="0" presId="urn:microsoft.com/office/officeart/2005/8/layout/hierarchy1"/>
    <dgm:cxn modelId="{D809CB5F-8EC3-4FCE-913A-0AF6478E29C2}" type="presParOf" srcId="{D392F5F4-244C-4280-8457-F2063DA9BFED}" destId="{2B2979FF-F6E3-4C7D-BB38-E0C256DA500B}" srcOrd="0" destOrd="0" presId="urn:microsoft.com/office/officeart/2005/8/layout/hierarchy1"/>
    <dgm:cxn modelId="{B1B9B54E-BE04-43D9-9C5C-44392FA73D79}" type="presParOf" srcId="{D392F5F4-244C-4280-8457-F2063DA9BFED}" destId="{ECDBE43E-C877-4B27-B235-95A324360D03}" srcOrd="1" destOrd="0" presId="urn:microsoft.com/office/officeart/2005/8/layout/hierarchy1"/>
    <dgm:cxn modelId="{B6F8332B-A308-4B0B-9832-238929B177D3}" type="presParOf" srcId="{38981007-A290-494A-943E-71ECAFA2E999}" destId="{51A7E80E-94CC-412F-BA89-5A8774B059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1F2A9-F08A-44AF-88E1-2C77AA42759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EC870BEB-CBD0-4D12-A316-8924EC29575F}">
      <dgm:prSet phldrT="[文本]" custT="1"/>
      <dgm:spPr/>
      <dgm:t>
        <a:bodyPr/>
        <a:lstStyle/>
        <a:p>
          <a:r>
            <a:rPr lang="zh-CN" altLang="en-US" sz="2000" dirty="0" smtClean="0"/>
            <a:t>形体生成器</a:t>
          </a:r>
          <a:endParaRPr lang="zh-CN" altLang="en-US" sz="2000" dirty="0"/>
        </a:p>
      </dgm:t>
    </dgm:pt>
    <dgm:pt modelId="{9B1383C6-A90A-4219-A836-D348816F282C}" type="parTrans" cxnId="{D36967FD-41E8-4E45-8746-9AA0DF86956D}">
      <dgm:prSet/>
      <dgm:spPr/>
      <dgm:t>
        <a:bodyPr/>
        <a:lstStyle/>
        <a:p>
          <a:endParaRPr lang="zh-CN" altLang="en-US" sz="1600"/>
        </a:p>
      </dgm:t>
    </dgm:pt>
    <dgm:pt modelId="{0ABB2F16-5E68-45A5-A10D-DE861F9DEF7C}" type="sibTrans" cxnId="{D36967FD-41E8-4E45-8746-9AA0DF86956D}">
      <dgm:prSet custT="1"/>
      <dgm:spPr/>
      <dgm:t>
        <a:bodyPr/>
        <a:lstStyle/>
        <a:p>
          <a:endParaRPr lang="zh-CN" altLang="en-US" sz="1600"/>
        </a:p>
      </dgm:t>
    </dgm:pt>
    <dgm:pt modelId="{536BFCD5-688B-4E24-A9F4-84D41D327E2E}">
      <dgm:prSet phldrT="[文本]" custT="1"/>
      <dgm:spPr/>
      <dgm:t>
        <a:bodyPr/>
        <a:lstStyle/>
        <a:p>
          <a:r>
            <a:rPr lang="zh-CN" altLang="en-US" sz="2000" dirty="0" smtClean="0"/>
            <a:t>画形体</a:t>
          </a:r>
          <a:endParaRPr lang="zh-CN" altLang="en-US" sz="2000" dirty="0"/>
        </a:p>
      </dgm:t>
    </dgm:pt>
    <dgm:pt modelId="{807E3EA2-C845-474F-B94F-1D19C529379C}" type="parTrans" cxnId="{7E9AB7ED-A7A8-43BF-831E-EDD27C11EC03}">
      <dgm:prSet/>
      <dgm:spPr/>
      <dgm:t>
        <a:bodyPr/>
        <a:lstStyle/>
        <a:p>
          <a:endParaRPr lang="zh-CN" altLang="en-US" sz="1600"/>
        </a:p>
      </dgm:t>
    </dgm:pt>
    <dgm:pt modelId="{B8AE80FD-137C-4ED2-910D-5C0D61E4ED90}" type="sibTrans" cxnId="{7E9AB7ED-A7A8-43BF-831E-EDD27C11EC03}">
      <dgm:prSet custT="1"/>
      <dgm:spPr/>
      <dgm:t>
        <a:bodyPr/>
        <a:lstStyle/>
        <a:p>
          <a:endParaRPr lang="zh-CN" altLang="en-US" sz="1600"/>
        </a:p>
      </dgm:t>
    </dgm:pt>
    <dgm:pt modelId="{C58489AE-59C7-4FBF-94C3-2D66FCC3CBB9}">
      <dgm:prSet phldrT="[文本]" custT="1"/>
      <dgm:spPr/>
      <dgm:t>
        <a:bodyPr/>
        <a:lstStyle/>
        <a:p>
          <a:r>
            <a:rPr lang="zh-CN" altLang="en-US" sz="2000" dirty="0" smtClean="0"/>
            <a:t>做答</a:t>
          </a:r>
          <a:endParaRPr lang="zh-CN" altLang="en-US" sz="2000" dirty="0"/>
        </a:p>
      </dgm:t>
    </dgm:pt>
    <dgm:pt modelId="{857545C8-141B-4F76-BAB6-A970D36EEBCD}" type="parTrans" cxnId="{20985891-FC1C-489C-AAB9-53AA4ECEAD8E}">
      <dgm:prSet/>
      <dgm:spPr/>
      <dgm:t>
        <a:bodyPr/>
        <a:lstStyle/>
        <a:p>
          <a:endParaRPr lang="zh-CN" altLang="en-US" sz="1600"/>
        </a:p>
      </dgm:t>
    </dgm:pt>
    <dgm:pt modelId="{3D984592-A836-47A9-B47A-6D4A2B1E81F6}" type="sibTrans" cxnId="{20985891-FC1C-489C-AAB9-53AA4ECEAD8E}">
      <dgm:prSet custT="1"/>
      <dgm:spPr/>
      <dgm:t>
        <a:bodyPr/>
        <a:lstStyle/>
        <a:p>
          <a:endParaRPr lang="zh-CN" altLang="en-US" sz="1600"/>
        </a:p>
      </dgm:t>
    </dgm:pt>
    <dgm:pt modelId="{68C70D62-07BE-4063-8609-E194DA7776A0}">
      <dgm:prSet phldrT="[文本]" custT="1"/>
      <dgm:spPr/>
      <dgm:t>
        <a:bodyPr/>
        <a:lstStyle/>
        <a:p>
          <a:r>
            <a:rPr lang="zh-CN" altLang="en-US" sz="2000" dirty="0" smtClean="0"/>
            <a:t>保存</a:t>
          </a:r>
          <a:endParaRPr lang="zh-CN" altLang="en-US" sz="2000" dirty="0"/>
        </a:p>
      </dgm:t>
    </dgm:pt>
    <dgm:pt modelId="{9671CFDD-A846-44F4-ADFA-FCB9AF722F31}" type="parTrans" cxnId="{6A2761E9-D67B-4E17-84AD-BA5E4754897C}">
      <dgm:prSet/>
      <dgm:spPr/>
      <dgm:t>
        <a:bodyPr/>
        <a:lstStyle/>
        <a:p>
          <a:endParaRPr lang="zh-CN" altLang="en-US" sz="1600"/>
        </a:p>
      </dgm:t>
    </dgm:pt>
    <dgm:pt modelId="{BE4CA908-035A-48FE-9BA9-7AFC90CE0870}" type="sibTrans" cxnId="{6A2761E9-D67B-4E17-84AD-BA5E4754897C}">
      <dgm:prSet custT="1"/>
      <dgm:spPr/>
      <dgm:t>
        <a:bodyPr/>
        <a:lstStyle/>
        <a:p>
          <a:endParaRPr lang="zh-CN" altLang="en-US" sz="1600"/>
        </a:p>
      </dgm:t>
    </dgm:pt>
    <dgm:pt modelId="{B2D4CB61-336E-4F7A-8497-D8BADC168AFC}">
      <dgm:prSet phldrT="[文本]" custT="1"/>
      <dgm:spPr/>
      <dgm:t>
        <a:bodyPr/>
        <a:lstStyle/>
        <a:p>
          <a:r>
            <a:rPr lang="zh-CN" altLang="en-US" sz="2000" dirty="0" smtClean="0"/>
            <a:t>遍历</a:t>
          </a:r>
          <a:endParaRPr lang="zh-CN" altLang="en-US" sz="2000" dirty="0"/>
        </a:p>
      </dgm:t>
    </dgm:pt>
    <dgm:pt modelId="{D5E0BD8B-3E55-4AFD-BAF6-85B42AC8AE84}" type="parTrans" cxnId="{1B73EBDD-0091-4CAC-A98A-5D0E265BB825}">
      <dgm:prSet/>
      <dgm:spPr/>
      <dgm:t>
        <a:bodyPr/>
        <a:lstStyle/>
        <a:p>
          <a:endParaRPr lang="zh-CN" altLang="en-US" sz="1600"/>
        </a:p>
      </dgm:t>
    </dgm:pt>
    <dgm:pt modelId="{D1FD82A4-EB0B-4B5B-BB56-4EBE90E76EAA}" type="sibTrans" cxnId="{1B73EBDD-0091-4CAC-A98A-5D0E265BB825}">
      <dgm:prSet/>
      <dgm:spPr/>
      <dgm:t>
        <a:bodyPr/>
        <a:lstStyle/>
        <a:p>
          <a:endParaRPr lang="zh-CN" altLang="en-US" sz="1600"/>
        </a:p>
      </dgm:t>
    </dgm:pt>
    <dgm:pt modelId="{CBC3931B-2F8A-4F2D-8087-7EA47FAEA542}" type="pres">
      <dgm:prSet presAssocID="{FD31F2A9-F08A-44AF-88E1-2C77AA42759F}" presName="Name0" presStyleCnt="0">
        <dgm:presLayoutVars>
          <dgm:dir/>
          <dgm:resizeHandles val="exact"/>
        </dgm:presLayoutVars>
      </dgm:prSet>
      <dgm:spPr/>
    </dgm:pt>
    <dgm:pt modelId="{BECAB222-AB8A-4CFD-9C4A-5C77FA1037B2}" type="pres">
      <dgm:prSet presAssocID="{EC870BEB-CBD0-4D12-A316-8924EC29575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C7F46-5A21-4885-ACC9-D8CE9FA9C6F0}" type="pres">
      <dgm:prSet presAssocID="{0ABB2F16-5E68-45A5-A10D-DE861F9DEF7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E53743F-76D1-4432-8891-712F062766B0}" type="pres">
      <dgm:prSet presAssocID="{0ABB2F16-5E68-45A5-A10D-DE861F9DEF7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630A7888-8556-41A2-8205-87198865903B}" type="pres">
      <dgm:prSet presAssocID="{536BFCD5-688B-4E24-A9F4-84D41D327E2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3B244-96F1-43B1-9037-05C9CF0A6335}" type="pres">
      <dgm:prSet presAssocID="{B8AE80FD-137C-4ED2-910D-5C0D61E4ED9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40B5225-A0B0-43B9-87AD-D97E8F119DA9}" type="pres">
      <dgm:prSet presAssocID="{B8AE80FD-137C-4ED2-910D-5C0D61E4ED90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48545D9A-B9E9-4AD6-ACA0-EDA997ABC22A}" type="pres">
      <dgm:prSet presAssocID="{C58489AE-59C7-4FBF-94C3-2D66FCC3CBB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F486B-5B39-4235-B32C-E7276C739DCC}" type="pres">
      <dgm:prSet presAssocID="{3D984592-A836-47A9-B47A-6D4A2B1E81F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FAC2C2C-2F5A-49A1-B215-AA08C550657F}" type="pres">
      <dgm:prSet presAssocID="{3D984592-A836-47A9-B47A-6D4A2B1E81F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C7A009E-71C7-4900-A0FC-0B28255B18C3}" type="pres">
      <dgm:prSet presAssocID="{68C70D62-07BE-4063-8609-E194DA7776A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E51A9-DD25-4FCE-94B2-B285FC3276EE}" type="pres">
      <dgm:prSet presAssocID="{BE4CA908-035A-48FE-9BA9-7AFC90CE0870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D31B1F8A-4DBC-48D9-BCCD-2059A88E6D10}" type="pres">
      <dgm:prSet presAssocID="{BE4CA908-035A-48FE-9BA9-7AFC90CE0870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06F10D0-0956-4143-8308-6D0A3F3D61E8}" type="pres">
      <dgm:prSet presAssocID="{B2D4CB61-336E-4F7A-8497-D8BADC168A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97998B-34CC-4A9F-847E-11F1CCFDB0D6}" type="presOf" srcId="{B2D4CB61-336E-4F7A-8497-D8BADC168AFC}" destId="{C06F10D0-0956-4143-8308-6D0A3F3D61E8}" srcOrd="0" destOrd="0" presId="urn:microsoft.com/office/officeart/2005/8/layout/process1"/>
    <dgm:cxn modelId="{24D966EB-F102-4137-966F-227754311882}" type="presOf" srcId="{BE4CA908-035A-48FE-9BA9-7AFC90CE0870}" destId="{D31B1F8A-4DBC-48D9-BCCD-2059A88E6D10}" srcOrd="1" destOrd="0" presId="urn:microsoft.com/office/officeart/2005/8/layout/process1"/>
    <dgm:cxn modelId="{E87F370B-2A87-45CB-BD40-20667FA65261}" type="presOf" srcId="{0ABB2F16-5E68-45A5-A10D-DE861F9DEF7C}" destId="{8CDC7F46-5A21-4885-ACC9-D8CE9FA9C6F0}" srcOrd="0" destOrd="0" presId="urn:microsoft.com/office/officeart/2005/8/layout/process1"/>
    <dgm:cxn modelId="{C3EE40C2-B2B4-44AB-840A-33A8C2639DD7}" type="presOf" srcId="{B8AE80FD-137C-4ED2-910D-5C0D61E4ED90}" destId="{940B5225-A0B0-43B9-87AD-D97E8F119DA9}" srcOrd="1" destOrd="0" presId="urn:microsoft.com/office/officeart/2005/8/layout/process1"/>
    <dgm:cxn modelId="{AB8ED04B-EF7D-404F-9F6E-08B62A8C52E6}" type="presOf" srcId="{3D984592-A836-47A9-B47A-6D4A2B1E81F6}" destId="{152F486B-5B39-4235-B32C-E7276C739DCC}" srcOrd="0" destOrd="0" presId="urn:microsoft.com/office/officeart/2005/8/layout/process1"/>
    <dgm:cxn modelId="{20985891-FC1C-489C-AAB9-53AA4ECEAD8E}" srcId="{FD31F2A9-F08A-44AF-88E1-2C77AA42759F}" destId="{C58489AE-59C7-4FBF-94C3-2D66FCC3CBB9}" srcOrd="2" destOrd="0" parTransId="{857545C8-141B-4F76-BAB6-A970D36EEBCD}" sibTransId="{3D984592-A836-47A9-B47A-6D4A2B1E81F6}"/>
    <dgm:cxn modelId="{25BAD7D9-12C9-4870-8DE2-45B276E5D4B9}" type="presOf" srcId="{B8AE80FD-137C-4ED2-910D-5C0D61E4ED90}" destId="{BD73B244-96F1-43B1-9037-05C9CF0A6335}" srcOrd="0" destOrd="0" presId="urn:microsoft.com/office/officeart/2005/8/layout/process1"/>
    <dgm:cxn modelId="{D36967FD-41E8-4E45-8746-9AA0DF86956D}" srcId="{FD31F2A9-F08A-44AF-88E1-2C77AA42759F}" destId="{EC870BEB-CBD0-4D12-A316-8924EC29575F}" srcOrd="0" destOrd="0" parTransId="{9B1383C6-A90A-4219-A836-D348816F282C}" sibTransId="{0ABB2F16-5E68-45A5-A10D-DE861F9DEF7C}"/>
    <dgm:cxn modelId="{AAEEA3F5-555F-4A3A-89BC-C4A166A82BF2}" type="presOf" srcId="{68C70D62-07BE-4063-8609-E194DA7776A0}" destId="{BC7A009E-71C7-4900-A0FC-0B28255B18C3}" srcOrd="0" destOrd="0" presId="urn:microsoft.com/office/officeart/2005/8/layout/process1"/>
    <dgm:cxn modelId="{B2C2CCE3-38CB-4F8B-898F-D34A23CF8709}" type="presOf" srcId="{536BFCD5-688B-4E24-A9F4-84D41D327E2E}" destId="{630A7888-8556-41A2-8205-87198865903B}" srcOrd="0" destOrd="0" presId="urn:microsoft.com/office/officeart/2005/8/layout/process1"/>
    <dgm:cxn modelId="{132143E5-7BB7-4A32-A53A-761845E15951}" type="presOf" srcId="{EC870BEB-CBD0-4D12-A316-8924EC29575F}" destId="{BECAB222-AB8A-4CFD-9C4A-5C77FA1037B2}" srcOrd="0" destOrd="0" presId="urn:microsoft.com/office/officeart/2005/8/layout/process1"/>
    <dgm:cxn modelId="{D3D51B95-D784-46DB-9D2B-9555B6C3C962}" type="presOf" srcId="{C58489AE-59C7-4FBF-94C3-2D66FCC3CBB9}" destId="{48545D9A-B9E9-4AD6-ACA0-EDA997ABC22A}" srcOrd="0" destOrd="0" presId="urn:microsoft.com/office/officeart/2005/8/layout/process1"/>
    <dgm:cxn modelId="{6A2761E9-D67B-4E17-84AD-BA5E4754897C}" srcId="{FD31F2A9-F08A-44AF-88E1-2C77AA42759F}" destId="{68C70D62-07BE-4063-8609-E194DA7776A0}" srcOrd="3" destOrd="0" parTransId="{9671CFDD-A846-44F4-ADFA-FCB9AF722F31}" sibTransId="{BE4CA908-035A-48FE-9BA9-7AFC90CE0870}"/>
    <dgm:cxn modelId="{FA3F520D-3B5A-4E5E-97B4-643B3575D436}" type="presOf" srcId="{0ABB2F16-5E68-45A5-A10D-DE861F9DEF7C}" destId="{6E53743F-76D1-4432-8891-712F062766B0}" srcOrd="1" destOrd="0" presId="urn:microsoft.com/office/officeart/2005/8/layout/process1"/>
    <dgm:cxn modelId="{0A0EB5FB-5069-40B1-8C7C-99DDBB0A2B73}" type="presOf" srcId="{FD31F2A9-F08A-44AF-88E1-2C77AA42759F}" destId="{CBC3931B-2F8A-4F2D-8087-7EA47FAEA542}" srcOrd="0" destOrd="0" presId="urn:microsoft.com/office/officeart/2005/8/layout/process1"/>
    <dgm:cxn modelId="{7E9AB7ED-A7A8-43BF-831E-EDD27C11EC03}" srcId="{FD31F2A9-F08A-44AF-88E1-2C77AA42759F}" destId="{536BFCD5-688B-4E24-A9F4-84D41D327E2E}" srcOrd="1" destOrd="0" parTransId="{807E3EA2-C845-474F-B94F-1D19C529379C}" sibTransId="{B8AE80FD-137C-4ED2-910D-5C0D61E4ED90}"/>
    <dgm:cxn modelId="{1B73EBDD-0091-4CAC-A98A-5D0E265BB825}" srcId="{FD31F2A9-F08A-44AF-88E1-2C77AA42759F}" destId="{B2D4CB61-336E-4F7A-8497-D8BADC168AFC}" srcOrd="4" destOrd="0" parTransId="{D5E0BD8B-3E55-4AFD-BAF6-85B42AC8AE84}" sibTransId="{D1FD82A4-EB0B-4B5B-BB56-4EBE90E76EAA}"/>
    <dgm:cxn modelId="{D163CC2E-A026-43C7-917E-551B30F32CB4}" type="presOf" srcId="{BE4CA908-035A-48FE-9BA9-7AFC90CE0870}" destId="{F24E51A9-DD25-4FCE-94B2-B285FC3276EE}" srcOrd="0" destOrd="0" presId="urn:microsoft.com/office/officeart/2005/8/layout/process1"/>
    <dgm:cxn modelId="{39B53A93-232D-479B-908A-059DCF5DCBCF}" type="presOf" srcId="{3D984592-A836-47A9-B47A-6D4A2B1E81F6}" destId="{7FAC2C2C-2F5A-49A1-B215-AA08C550657F}" srcOrd="1" destOrd="0" presId="urn:microsoft.com/office/officeart/2005/8/layout/process1"/>
    <dgm:cxn modelId="{EC83C271-7ACE-4411-B06C-F3D7F2A55486}" type="presParOf" srcId="{CBC3931B-2F8A-4F2D-8087-7EA47FAEA542}" destId="{BECAB222-AB8A-4CFD-9C4A-5C77FA1037B2}" srcOrd="0" destOrd="0" presId="urn:microsoft.com/office/officeart/2005/8/layout/process1"/>
    <dgm:cxn modelId="{60E83D9D-2A7D-40EB-8C00-7B51D7843A19}" type="presParOf" srcId="{CBC3931B-2F8A-4F2D-8087-7EA47FAEA542}" destId="{8CDC7F46-5A21-4885-ACC9-D8CE9FA9C6F0}" srcOrd="1" destOrd="0" presId="urn:microsoft.com/office/officeart/2005/8/layout/process1"/>
    <dgm:cxn modelId="{9637E070-DF6E-43E0-97AC-01C2126B78EE}" type="presParOf" srcId="{8CDC7F46-5A21-4885-ACC9-D8CE9FA9C6F0}" destId="{6E53743F-76D1-4432-8891-712F062766B0}" srcOrd="0" destOrd="0" presId="urn:microsoft.com/office/officeart/2005/8/layout/process1"/>
    <dgm:cxn modelId="{C6CBB065-4243-4318-A13D-49D7D5BEB901}" type="presParOf" srcId="{CBC3931B-2F8A-4F2D-8087-7EA47FAEA542}" destId="{630A7888-8556-41A2-8205-87198865903B}" srcOrd="2" destOrd="0" presId="urn:microsoft.com/office/officeart/2005/8/layout/process1"/>
    <dgm:cxn modelId="{15F7CB50-9451-4A20-9F04-14F0C335160D}" type="presParOf" srcId="{CBC3931B-2F8A-4F2D-8087-7EA47FAEA542}" destId="{BD73B244-96F1-43B1-9037-05C9CF0A6335}" srcOrd="3" destOrd="0" presId="urn:microsoft.com/office/officeart/2005/8/layout/process1"/>
    <dgm:cxn modelId="{48152AB4-E002-4F3E-B288-5F564BCE611C}" type="presParOf" srcId="{BD73B244-96F1-43B1-9037-05C9CF0A6335}" destId="{940B5225-A0B0-43B9-87AD-D97E8F119DA9}" srcOrd="0" destOrd="0" presId="urn:microsoft.com/office/officeart/2005/8/layout/process1"/>
    <dgm:cxn modelId="{9996C82F-5ADB-44F2-9FA1-4C1E039681AE}" type="presParOf" srcId="{CBC3931B-2F8A-4F2D-8087-7EA47FAEA542}" destId="{48545D9A-B9E9-4AD6-ACA0-EDA997ABC22A}" srcOrd="4" destOrd="0" presId="urn:microsoft.com/office/officeart/2005/8/layout/process1"/>
    <dgm:cxn modelId="{72FFE83B-F905-4C7F-B41B-3E903832F49D}" type="presParOf" srcId="{CBC3931B-2F8A-4F2D-8087-7EA47FAEA542}" destId="{152F486B-5B39-4235-B32C-E7276C739DCC}" srcOrd="5" destOrd="0" presId="urn:microsoft.com/office/officeart/2005/8/layout/process1"/>
    <dgm:cxn modelId="{6816B2B8-D3DC-4D26-9E99-A2E30FB359A6}" type="presParOf" srcId="{152F486B-5B39-4235-B32C-E7276C739DCC}" destId="{7FAC2C2C-2F5A-49A1-B215-AA08C550657F}" srcOrd="0" destOrd="0" presId="urn:microsoft.com/office/officeart/2005/8/layout/process1"/>
    <dgm:cxn modelId="{FF21ABC1-9CA0-43A5-A6DE-0EA1A4310473}" type="presParOf" srcId="{CBC3931B-2F8A-4F2D-8087-7EA47FAEA542}" destId="{BC7A009E-71C7-4900-A0FC-0B28255B18C3}" srcOrd="6" destOrd="0" presId="urn:microsoft.com/office/officeart/2005/8/layout/process1"/>
    <dgm:cxn modelId="{64174461-B446-4603-999B-4BA8FBFFA6BD}" type="presParOf" srcId="{CBC3931B-2F8A-4F2D-8087-7EA47FAEA542}" destId="{F24E51A9-DD25-4FCE-94B2-B285FC3276EE}" srcOrd="7" destOrd="0" presId="urn:microsoft.com/office/officeart/2005/8/layout/process1"/>
    <dgm:cxn modelId="{75503277-35C3-4335-9329-A2B44791C650}" type="presParOf" srcId="{F24E51A9-DD25-4FCE-94B2-B285FC3276EE}" destId="{D31B1F8A-4DBC-48D9-BCCD-2059A88E6D10}" srcOrd="0" destOrd="0" presId="urn:microsoft.com/office/officeart/2005/8/layout/process1"/>
    <dgm:cxn modelId="{B7840FD3-C8E0-46F0-82B9-224466F39BE2}" type="presParOf" srcId="{CBC3931B-2F8A-4F2D-8087-7EA47FAEA542}" destId="{C06F10D0-0956-4143-8308-6D0A3F3D61E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F435D-9DC3-4435-ACDA-7B2CDFCA15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53AEBA2-F1B6-4E28-90AA-C79C56AC7E90}">
      <dgm:prSet phldrT="[文本]" custT="1"/>
      <dgm:spPr/>
      <dgm:t>
        <a:bodyPr/>
        <a:lstStyle/>
        <a:p>
          <a:r>
            <a:rPr lang="zh-CN" altLang="en-US" sz="1600" dirty="0" smtClean="0"/>
            <a:t>形体学习系统</a:t>
          </a:r>
          <a:endParaRPr lang="zh-CN" altLang="en-US" sz="1600" dirty="0"/>
        </a:p>
      </dgm:t>
    </dgm:pt>
    <dgm:pt modelId="{8B9B07F6-31F6-4ED8-993A-9371045E7E74}" type="parTrans" cxnId="{6DEACE89-C403-4C14-894D-041AC7E63E94}">
      <dgm:prSet/>
      <dgm:spPr/>
      <dgm:t>
        <a:bodyPr/>
        <a:lstStyle/>
        <a:p>
          <a:endParaRPr lang="zh-CN" altLang="en-US" sz="1200"/>
        </a:p>
      </dgm:t>
    </dgm:pt>
    <dgm:pt modelId="{E21ADDE1-DD1A-4C5A-8221-4752F580620E}" type="sibTrans" cxnId="{6DEACE89-C403-4C14-894D-041AC7E63E94}">
      <dgm:prSet/>
      <dgm:spPr/>
      <dgm:t>
        <a:bodyPr/>
        <a:lstStyle/>
        <a:p>
          <a:endParaRPr lang="zh-CN" altLang="en-US" sz="1200"/>
        </a:p>
      </dgm:t>
    </dgm:pt>
    <dgm:pt modelId="{41499792-6A22-462E-8629-9050F41E2750}">
      <dgm:prSet phldrT="[文本]" custT="1"/>
      <dgm:spPr/>
      <dgm:t>
        <a:bodyPr/>
        <a:lstStyle/>
        <a:p>
          <a:r>
            <a:rPr lang="zh-CN" altLang="en-US" sz="1600" dirty="0" smtClean="0"/>
            <a:t>测试</a:t>
          </a:r>
          <a:endParaRPr lang="zh-CN" altLang="en-US" sz="1600" dirty="0"/>
        </a:p>
      </dgm:t>
    </dgm:pt>
    <dgm:pt modelId="{5F200F16-B600-426F-95B5-DCFC3EA4D26D}" type="parTrans" cxnId="{F6303E1D-7D6C-4240-B287-A9895D16F77B}">
      <dgm:prSet/>
      <dgm:spPr/>
      <dgm:t>
        <a:bodyPr/>
        <a:lstStyle/>
        <a:p>
          <a:endParaRPr lang="zh-CN" altLang="en-US" sz="1200"/>
        </a:p>
      </dgm:t>
    </dgm:pt>
    <dgm:pt modelId="{D2A7C943-9A25-4A3C-BC4A-7E7D7BC86BAA}" type="sibTrans" cxnId="{F6303E1D-7D6C-4240-B287-A9895D16F77B}">
      <dgm:prSet/>
      <dgm:spPr/>
      <dgm:t>
        <a:bodyPr/>
        <a:lstStyle/>
        <a:p>
          <a:endParaRPr lang="zh-CN" altLang="en-US" sz="1200"/>
        </a:p>
      </dgm:t>
    </dgm:pt>
    <dgm:pt modelId="{6D89680E-FFBC-42D9-8B52-1FE9F0E84211}">
      <dgm:prSet phldrT="[文本]" custT="1"/>
      <dgm:spPr/>
      <dgm:t>
        <a:bodyPr/>
        <a:lstStyle/>
        <a:p>
          <a:r>
            <a:rPr lang="zh-CN" altLang="en-US" sz="1600" dirty="0" smtClean="0"/>
            <a:t>形体生成器</a:t>
          </a:r>
          <a:endParaRPr lang="zh-CN" altLang="en-US" sz="1600" dirty="0"/>
        </a:p>
      </dgm:t>
    </dgm:pt>
    <dgm:pt modelId="{C8BF9E25-4B32-4379-A94E-CFFCDE43AC2A}" type="parTrans" cxnId="{6C212C76-E8F9-4A9F-87DD-9FF9A5DF72AE}">
      <dgm:prSet/>
      <dgm:spPr/>
      <dgm:t>
        <a:bodyPr/>
        <a:lstStyle/>
        <a:p>
          <a:endParaRPr lang="zh-CN" altLang="en-US" sz="1200"/>
        </a:p>
      </dgm:t>
    </dgm:pt>
    <dgm:pt modelId="{A0685978-2F11-4A0C-A064-7408F16436E0}" type="sibTrans" cxnId="{6C212C76-E8F9-4A9F-87DD-9FF9A5DF72AE}">
      <dgm:prSet/>
      <dgm:spPr/>
      <dgm:t>
        <a:bodyPr/>
        <a:lstStyle/>
        <a:p>
          <a:endParaRPr lang="zh-CN" altLang="en-US" sz="1200"/>
        </a:p>
      </dgm:t>
    </dgm:pt>
    <dgm:pt modelId="{EAD78C93-5980-41D7-90BE-AC94D750594D}">
      <dgm:prSet phldrT="[文本]" custT="1"/>
      <dgm:spPr/>
      <dgm:t>
        <a:bodyPr/>
        <a:lstStyle/>
        <a:p>
          <a:r>
            <a:rPr lang="zh-CN" altLang="en-US" sz="1600" dirty="0" smtClean="0"/>
            <a:t>画形体</a:t>
          </a:r>
          <a:endParaRPr lang="zh-CN" altLang="en-US" sz="1600" dirty="0"/>
        </a:p>
      </dgm:t>
    </dgm:pt>
    <dgm:pt modelId="{D5839015-75A4-4736-88CC-621986BF24BD}" type="parTrans" cxnId="{13417FF1-DF78-48C6-B3BE-33FEE0C8841D}">
      <dgm:prSet/>
      <dgm:spPr/>
      <dgm:t>
        <a:bodyPr/>
        <a:lstStyle/>
        <a:p>
          <a:endParaRPr lang="zh-CN" altLang="en-US" sz="1200"/>
        </a:p>
      </dgm:t>
    </dgm:pt>
    <dgm:pt modelId="{501A536D-70E3-4F8B-B1DD-4790C39825CB}" type="sibTrans" cxnId="{13417FF1-DF78-48C6-B3BE-33FEE0C8841D}">
      <dgm:prSet/>
      <dgm:spPr/>
      <dgm:t>
        <a:bodyPr/>
        <a:lstStyle/>
        <a:p>
          <a:endParaRPr lang="zh-CN" altLang="en-US" sz="1200"/>
        </a:p>
      </dgm:t>
    </dgm:pt>
    <dgm:pt modelId="{4E079316-B1BB-4647-A278-2A30B6F0DD47}">
      <dgm:prSet phldrT="[文本]" custT="1"/>
      <dgm:spPr/>
      <dgm:t>
        <a:bodyPr/>
        <a:lstStyle/>
        <a:p>
          <a:r>
            <a:rPr lang="zh-CN" altLang="en-US" sz="1600" dirty="0" smtClean="0"/>
            <a:t>复习</a:t>
          </a:r>
          <a:endParaRPr lang="zh-CN" altLang="en-US" sz="1600" dirty="0"/>
        </a:p>
      </dgm:t>
    </dgm:pt>
    <dgm:pt modelId="{A4991998-5673-4B7B-981B-28919BA1A9D7}" type="parTrans" cxnId="{465E569C-8CCE-473B-B99D-56F092801623}">
      <dgm:prSet/>
      <dgm:spPr/>
      <dgm:t>
        <a:bodyPr/>
        <a:lstStyle/>
        <a:p>
          <a:endParaRPr lang="zh-CN" altLang="en-US" sz="1200"/>
        </a:p>
      </dgm:t>
    </dgm:pt>
    <dgm:pt modelId="{F40B7E00-A95F-4CA1-ADD1-3EBDB5882C24}" type="sibTrans" cxnId="{465E569C-8CCE-473B-B99D-56F092801623}">
      <dgm:prSet/>
      <dgm:spPr/>
      <dgm:t>
        <a:bodyPr/>
        <a:lstStyle/>
        <a:p>
          <a:endParaRPr lang="zh-CN" altLang="en-US" sz="1200"/>
        </a:p>
      </dgm:t>
    </dgm:pt>
    <dgm:pt modelId="{89B8A93E-BE61-4846-9548-71400076F3C8}">
      <dgm:prSet phldrT="[文本]" custT="1"/>
      <dgm:spPr/>
      <dgm:t>
        <a:bodyPr/>
        <a:lstStyle/>
        <a:p>
          <a:r>
            <a:rPr lang="zh-CN" altLang="en-US" sz="1600" dirty="0" smtClean="0"/>
            <a:t>做答</a:t>
          </a:r>
          <a:endParaRPr lang="zh-CN" altLang="en-US" sz="1600" dirty="0"/>
        </a:p>
      </dgm:t>
    </dgm:pt>
    <dgm:pt modelId="{40BDF335-C117-4B4C-B036-E8DC50F24AC0}" type="parTrans" cxnId="{C7269942-D728-4D27-8A21-AB78CCA4E4AD}">
      <dgm:prSet/>
      <dgm:spPr/>
      <dgm:t>
        <a:bodyPr/>
        <a:lstStyle/>
        <a:p>
          <a:endParaRPr lang="zh-CN" altLang="en-US" sz="1200"/>
        </a:p>
      </dgm:t>
    </dgm:pt>
    <dgm:pt modelId="{2588B331-B97E-4BF7-8E9F-8CBDA1F31235}" type="sibTrans" cxnId="{C7269942-D728-4D27-8A21-AB78CCA4E4AD}">
      <dgm:prSet/>
      <dgm:spPr/>
      <dgm:t>
        <a:bodyPr/>
        <a:lstStyle/>
        <a:p>
          <a:endParaRPr lang="zh-CN" altLang="en-US" sz="1200"/>
        </a:p>
      </dgm:t>
    </dgm:pt>
    <dgm:pt modelId="{DDAADB8E-8CE7-45E6-BF15-182F6090CCDF}">
      <dgm:prSet phldrT="[文本]" custT="1"/>
      <dgm:spPr/>
      <dgm:t>
        <a:bodyPr/>
        <a:lstStyle/>
        <a:p>
          <a:r>
            <a:rPr lang="zh-CN" altLang="en-US" sz="1600" dirty="0" smtClean="0"/>
            <a:t>保存到容器</a:t>
          </a:r>
          <a:endParaRPr lang="zh-CN" altLang="en-US" sz="1600" dirty="0"/>
        </a:p>
      </dgm:t>
    </dgm:pt>
    <dgm:pt modelId="{F784FCA1-CBAD-4743-BDAD-A461CBEF8808}" type="parTrans" cxnId="{19EA6824-D64C-4482-AC33-C721EA05F5C8}">
      <dgm:prSet/>
      <dgm:spPr/>
      <dgm:t>
        <a:bodyPr/>
        <a:lstStyle/>
        <a:p>
          <a:endParaRPr lang="zh-CN" altLang="en-US" sz="1200"/>
        </a:p>
      </dgm:t>
    </dgm:pt>
    <dgm:pt modelId="{EC6ECDD9-7D87-49C0-8103-3713803DF0A4}" type="sibTrans" cxnId="{19EA6824-D64C-4482-AC33-C721EA05F5C8}">
      <dgm:prSet/>
      <dgm:spPr/>
      <dgm:t>
        <a:bodyPr/>
        <a:lstStyle/>
        <a:p>
          <a:endParaRPr lang="zh-CN" altLang="en-US" sz="1200"/>
        </a:p>
      </dgm:t>
    </dgm:pt>
    <dgm:pt modelId="{A263D387-39D0-4448-B4E4-8F4E9E9369D5}">
      <dgm:prSet phldrT="[文本]" custT="1"/>
      <dgm:spPr/>
      <dgm:t>
        <a:bodyPr/>
        <a:lstStyle/>
        <a:p>
          <a:r>
            <a:rPr lang="zh-CN" altLang="en-US" sz="1600" dirty="0" smtClean="0"/>
            <a:t>遍历容器</a:t>
          </a:r>
          <a:endParaRPr lang="zh-CN" altLang="en-US" sz="1600" dirty="0"/>
        </a:p>
      </dgm:t>
    </dgm:pt>
    <dgm:pt modelId="{7BBE3EE5-DD3F-4B9E-B475-4A6D741D1C4B}" type="parTrans" cxnId="{01B5E277-577E-42AC-A6B9-87002CD6D6DF}">
      <dgm:prSet/>
      <dgm:spPr/>
      <dgm:t>
        <a:bodyPr/>
        <a:lstStyle/>
        <a:p>
          <a:endParaRPr lang="zh-CN" altLang="en-US"/>
        </a:p>
      </dgm:t>
    </dgm:pt>
    <dgm:pt modelId="{87D6D52E-F6B7-4CA3-9747-EC37BD14EFA2}" type="sibTrans" cxnId="{01B5E277-577E-42AC-A6B9-87002CD6D6DF}">
      <dgm:prSet/>
      <dgm:spPr/>
      <dgm:t>
        <a:bodyPr/>
        <a:lstStyle/>
        <a:p>
          <a:endParaRPr lang="zh-CN" altLang="en-US"/>
        </a:p>
      </dgm:t>
    </dgm:pt>
    <dgm:pt modelId="{9DBF29C3-05B5-4EAA-9F81-28CAF40FD259}" type="pres">
      <dgm:prSet presAssocID="{654F435D-9DC3-4435-ACDA-7B2CDFCA15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2BA05F4-F55D-4EC8-98B2-E1B697841D11}" type="pres">
      <dgm:prSet presAssocID="{353AEBA2-F1B6-4E28-90AA-C79C56AC7E90}" presName="hierRoot1" presStyleCnt="0"/>
      <dgm:spPr/>
    </dgm:pt>
    <dgm:pt modelId="{7D0C2037-9D68-4C95-890B-4302E644F65F}" type="pres">
      <dgm:prSet presAssocID="{353AEBA2-F1B6-4E28-90AA-C79C56AC7E90}" presName="composite" presStyleCnt="0"/>
      <dgm:spPr/>
    </dgm:pt>
    <dgm:pt modelId="{4F72C3B0-0BB0-4A08-AF19-85CFD98EB5F0}" type="pres">
      <dgm:prSet presAssocID="{353AEBA2-F1B6-4E28-90AA-C79C56AC7E90}" presName="background" presStyleLbl="node0" presStyleIdx="0" presStyleCnt="1"/>
      <dgm:spPr/>
    </dgm:pt>
    <dgm:pt modelId="{B5C46993-79C6-4D9B-85B5-FE155AB70353}" type="pres">
      <dgm:prSet presAssocID="{353AEBA2-F1B6-4E28-90AA-C79C56AC7E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85D1D4-85FD-4B17-A579-5CD40EB8635F}" type="pres">
      <dgm:prSet presAssocID="{353AEBA2-F1B6-4E28-90AA-C79C56AC7E90}" presName="hierChild2" presStyleCnt="0"/>
      <dgm:spPr/>
    </dgm:pt>
    <dgm:pt modelId="{8546968C-FCA4-421A-9E98-D0EA767E4669}" type="pres">
      <dgm:prSet presAssocID="{5F200F16-B600-426F-95B5-DCFC3EA4D26D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78ED04A5-2525-4B6A-BE6B-969E410F0027}" type="pres">
      <dgm:prSet presAssocID="{41499792-6A22-462E-8629-9050F41E2750}" presName="hierRoot2" presStyleCnt="0"/>
      <dgm:spPr/>
    </dgm:pt>
    <dgm:pt modelId="{0CE7EDEC-8877-41C7-910C-708CD6CE7F35}" type="pres">
      <dgm:prSet presAssocID="{41499792-6A22-462E-8629-9050F41E2750}" presName="composite2" presStyleCnt="0"/>
      <dgm:spPr/>
    </dgm:pt>
    <dgm:pt modelId="{E8DE8438-76BF-4E8A-8C97-077B669F33BC}" type="pres">
      <dgm:prSet presAssocID="{41499792-6A22-462E-8629-9050F41E2750}" presName="background2" presStyleLbl="node2" presStyleIdx="0" presStyleCnt="2"/>
      <dgm:spPr/>
    </dgm:pt>
    <dgm:pt modelId="{4B4CF46B-77B5-4269-97F0-1378D6C1942F}" type="pres">
      <dgm:prSet presAssocID="{41499792-6A22-462E-8629-9050F41E275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4D7E41-4176-4E19-A9B6-B8262CA013D3}" type="pres">
      <dgm:prSet presAssocID="{41499792-6A22-462E-8629-9050F41E2750}" presName="hierChild3" presStyleCnt="0"/>
      <dgm:spPr/>
    </dgm:pt>
    <dgm:pt modelId="{72B2468B-99D0-4D6E-83E3-D050E770C80F}" type="pres">
      <dgm:prSet presAssocID="{C8BF9E25-4B32-4379-A94E-CFFCDE43AC2A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EE6D57A0-2217-4ECD-A46E-96550D173280}" type="pres">
      <dgm:prSet presAssocID="{6D89680E-FFBC-42D9-8B52-1FE9F0E84211}" presName="hierRoot3" presStyleCnt="0"/>
      <dgm:spPr/>
    </dgm:pt>
    <dgm:pt modelId="{1717A7C3-950C-4EF8-BA76-D9C649CE1CA9}" type="pres">
      <dgm:prSet presAssocID="{6D89680E-FFBC-42D9-8B52-1FE9F0E84211}" presName="composite3" presStyleCnt="0"/>
      <dgm:spPr/>
    </dgm:pt>
    <dgm:pt modelId="{060F312D-F537-4686-9928-1186BECC0DBA}" type="pres">
      <dgm:prSet presAssocID="{6D89680E-FFBC-42D9-8B52-1FE9F0E84211}" presName="background3" presStyleLbl="node3" presStyleIdx="0" presStyleCnt="5"/>
      <dgm:spPr/>
    </dgm:pt>
    <dgm:pt modelId="{546C27D4-EE8E-4B18-A6F3-3FBE98F67F4E}" type="pres">
      <dgm:prSet presAssocID="{6D89680E-FFBC-42D9-8B52-1FE9F0E84211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B862E6-3FAB-4959-8187-5E39A0DF6799}" type="pres">
      <dgm:prSet presAssocID="{6D89680E-FFBC-42D9-8B52-1FE9F0E84211}" presName="hierChild4" presStyleCnt="0"/>
      <dgm:spPr/>
    </dgm:pt>
    <dgm:pt modelId="{14DFF9D9-1951-479C-9038-2443E901CE05}" type="pres">
      <dgm:prSet presAssocID="{D5839015-75A4-4736-88CC-621986BF24BD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74862B4E-0B1E-4B28-9440-7833F2CCA1FC}" type="pres">
      <dgm:prSet presAssocID="{EAD78C93-5980-41D7-90BE-AC94D750594D}" presName="hierRoot3" presStyleCnt="0"/>
      <dgm:spPr/>
    </dgm:pt>
    <dgm:pt modelId="{F2F94C45-0D26-4C1E-A03D-A89A0BFA8264}" type="pres">
      <dgm:prSet presAssocID="{EAD78C93-5980-41D7-90BE-AC94D750594D}" presName="composite3" presStyleCnt="0"/>
      <dgm:spPr/>
    </dgm:pt>
    <dgm:pt modelId="{27FA63F1-7F64-458F-B4A6-4D1FB51C1006}" type="pres">
      <dgm:prSet presAssocID="{EAD78C93-5980-41D7-90BE-AC94D750594D}" presName="background3" presStyleLbl="node3" presStyleIdx="1" presStyleCnt="5"/>
      <dgm:spPr/>
    </dgm:pt>
    <dgm:pt modelId="{3B088801-5276-4932-9BF5-54EDFAADF079}" type="pres">
      <dgm:prSet presAssocID="{EAD78C93-5980-41D7-90BE-AC94D750594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2FAED5-4276-4CD4-993A-7C49D45128DB}" type="pres">
      <dgm:prSet presAssocID="{EAD78C93-5980-41D7-90BE-AC94D750594D}" presName="hierChild4" presStyleCnt="0"/>
      <dgm:spPr/>
    </dgm:pt>
    <dgm:pt modelId="{F10E4FF1-4613-45A6-88FE-4E67F07C637F}" type="pres">
      <dgm:prSet presAssocID="{40BDF335-C117-4B4C-B036-E8DC50F24AC0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E96FA8EE-F573-48EA-8698-2D280D87FE4B}" type="pres">
      <dgm:prSet presAssocID="{89B8A93E-BE61-4846-9548-71400076F3C8}" presName="hierRoot3" presStyleCnt="0"/>
      <dgm:spPr/>
    </dgm:pt>
    <dgm:pt modelId="{9AF65ACE-7E0A-4613-998D-99CC8CE4B4F2}" type="pres">
      <dgm:prSet presAssocID="{89B8A93E-BE61-4846-9548-71400076F3C8}" presName="composite3" presStyleCnt="0"/>
      <dgm:spPr/>
    </dgm:pt>
    <dgm:pt modelId="{629C07A7-FF6E-450D-8884-5A417CE88829}" type="pres">
      <dgm:prSet presAssocID="{89B8A93E-BE61-4846-9548-71400076F3C8}" presName="background3" presStyleLbl="node3" presStyleIdx="2" presStyleCnt="5"/>
      <dgm:spPr/>
    </dgm:pt>
    <dgm:pt modelId="{AAAFE7D0-0883-4AFD-BC92-35A7D5D39F25}" type="pres">
      <dgm:prSet presAssocID="{89B8A93E-BE61-4846-9548-71400076F3C8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772C28-5F96-4ABF-A9AC-C63502261431}" type="pres">
      <dgm:prSet presAssocID="{89B8A93E-BE61-4846-9548-71400076F3C8}" presName="hierChild4" presStyleCnt="0"/>
      <dgm:spPr/>
    </dgm:pt>
    <dgm:pt modelId="{01519AEF-0984-4D40-B11E-558A303CCEF4}" type="pres">
      <dgm:prSet presAssocID="{F784FCA1-CBAD-4743-BDAD-A461CBEF8808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6BF9B9A8-313B-4F73-AB3E-439D7FBD5418}" type="pres">
      <dgm:prSet presAssocID="{DDAADB8E-8CE7-45E6-BF15-182F6090CCDF}" presName="hierRoot3" presStyleCnt="0"/>
      <dgm:spPr/>
    </dgm:pt>
    <dgm:pt modelId="{B3372020-F926-45B5-8E53-FB7B759B5278}" type="pres">
      <dgm:prSet presAssocID="{DDAADB8E-8CE7-45E6-BF15-182F6090CCDF}" presName="composite3" presStyleCnt="0"/>
      <dgm:spPr/>
    </dgm:pt>
    <dgm:pt modelId="{3292C421-9143-4AC1-BE64-FF3BB5C2BC77}" type="pres">
      <dgm:prSet presAssocID="{DDAADB8E-8CE7-45E6-BF15-182F6090CCDF}" presName="background3" presStyleLbl="node3" presStyleIdx="3" presStyleCnt="5"/>
      <dgm:spPr/>
    </dgm:pt>
    <dgm:pt modelId="{80F7D9D6-84DE-4FDD-98B9-DEB6F53DB7F8}" type="pres">
      <dgm:prSet presAssocID="{DDAADB8E-8CE7-45E6-BF15-182F6090CCDF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2A1591-28BC-4A52-95C1-540561477301}" type="pres">
      <dgm:prSet presAssocID="{DDAADB8E-8CE7-45E6-BF15-182F6090CCDF}" presName="hierChild4" presStyleCnt="0"/>
      <dgm:spPr/>
    </dgm:pt>
    <dgm:pt modelId="{779CA67B-B19C-4DCB-9DB9-4697923BF2B3}" type="pres">
      <dgm:prSet presAssocID="{A4991998-5673-4B7B-981B-28919BA1A9D7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D072F9A3-CE21-47E8-9069-E435794AB7BD}" type="pres">
      <dgm:prSet presAssocID="{4E079316-B1BB-4647-A278-2A30B6F0DD47}" presName="hierRoot2" presStyleCnt="0"/>
      <dgm:spPr/>
    </dgm:pt>
    <dgm:pt modelId="{5BEE5A05-075B-480A-BBAF-6F4F848E2FE9}" type="pres">
      <dgm:prSet presAssocID="{4E079316-B1BB-4647-A278-2A30B6F0DD47}" presName="composite2" presStyleCnt="0"/>
      <dgm:spPr/>
    </dgm:pt>
    <dgm:pt modelId="{65446FC3-F3CD-4336-B842-1A9419665A47}" type="pres">
      <dgm:prSet presAssocID="{4E079316-B1BB-4647-A278-2A30B6F0DD47}" presName="background2" presStyleLbl="node2" presStyleIdx="1" presStyleCnt="2"/>
      <dgm:spPr/>
    </dgm:pt>
    <dgm:pt modelId="{D1BABE60-F6FE-4EB0-AE5A-C147767AB662}" type="pres">
      <dgm:prSet presAssocID="{4E079316-B1BB-4647-A278-2A30B6F0DD4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154CB6-C7F0-4017-96FF-EC8E4FA1AC40}" type="pres">
      <dgm:prSet presAssocID="{4E079316-B1BB-4647-A278-2A30B6F0DD47}" presName="hierChild3" presStyleCnt="0"/>
      <dgm:spPr/>
    </dgm:pt>
    <dgm:pt modelId="{DBCF9A59-E2B3-476E-96EE-F6980BAC7EF5}" type="pres">
      <dgm:prSet presAssocID="{7BBE3EE5-DD3F-4B9E-B475-4A6D741D1C4B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38981007-A290-494A-943E-71ECAFA2E999}" type="pres">
      <dgm:prSet presAssocID="{A263D387-39D0-4448-B4E4-8F4E9E9369D5}" presName="hierRoot3" presStyleCnt="0"/>
      <dgm:spPr/>
    </dgm:pt>
    <dgm:pt modelId="{D392F5F4-244C-4280-8457-F2063DA9BFED}" type="pres">
      <dgm:prSet presAssocID="{A263D387-39D0-4448-B4E4-8F4E9E9369D5}" presName="composite3" presStyleCnt="0"/>
      <dgm:spPr/>
    </dgm:pt>
    <dgm:pt modelId="{2B2979FF-F6E3-4C7D-BB38-E0C256DA500B}" type="pres">
      <dgm:prSet presAssocID="{A263D387-39D0-4448-B4E4-8F4E9E9369D5}" presName="background3" presStyleLbl="node3" presStyleIdx="4" presStyleCnt="5"/>
      <dgm:spPr/>
    </dgm:pt>
    <dgm:pt modelId="{ECDBE43E-C877-4B27-B235-95A324360D03}" type="pres">
      <dgm:prSet presAssocID="{A263D387-39D0-4448-B4E4-8F4E9E9369D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A7E80E-94CC-412F-BA89-5A8774B05938}" type="pres">
      <dgm:prSet presAssocID="{A263D387-39D0-4448-B4E4-8F4E9E9369D5}" presName="hierChild4" presStyleCnt="0"/>
      <dgm:spPr/>
    </dgm:pt>
  </dgm:ptLst>
  <dgm:cxnLst>
    <dgm:cxn modelId="{F6303E1D-7D6C-4240-B287-A9895D16F77B}" srcId="{353AEBA2-F1B6-4E28-90AA-C79C56AC7E90}" destId="{41499792-6A22-462E-8629-9050F41E2750}" srcOrd="0" destOrd="0" parTransId="{5F200F16-B600-426F-95B5-DCFC3EA4D26D}" sibTransId="{D2A7C943-9A25-4A3C-BC4A-7E7D7BC86BAA}"/>
    <dgm:cxn modelId="{1A013BBE-4D64-4874-91C9-EF92A0515712}" type="presOf" srcId="{C8BF9E25-4B32-4379-A94E-CFFCDE43AC2A}" destId="{72B2468B-99D0-4D6E-83E3-D050E770C80F}" srcOrd="0" destOrd="0" presId="urn:microsoft.com/office/officeart/2005/8/layout/hierarchy1"/>
    <dgm:cxn modelId="{19EA6824-D64C-4482-AC33-C721EA05F5C8}" srcId="{41499792-6A22-462E-8629-9050F41E2750}" destId="{DDAADB8E-8CE7-45E6-BF15-182F6090CCDF}" srcOrd="3" destOrd="0" parTransId="{F784FCA1-CBAD-4743-BDAD-A461CBEF8808}" sibTransId="{EC6ECDD9-7D87-49C0-8103-3713803DF0A4}"/>
    <dgm:cxn modelId="{01B5E277-577E-42AC-A6B9-87002CD6D6DF}" srcId="{4E079316-B1BB-4647-A278-2A30B6F0DD47}" destId="{A263D387-39D0-4448-B4E4-8F4E9E9369D5}" srcOrd="0" destOrd="0" parTransId="{7BBE3EE5-DD3F-4B9E-B475-4A6D741D1C4B}" sibTransId="{87D6D52E-F6B7-4CA3-9747-EC37BD14EFA2}"/>
    <dgm:cxn modelId="{1376238D-650D-410C-AAC2-8BBF319091D8}" type="presOf" srcId="{F784FCA1-CBAD-4743-BDAD-A461CBEF8808}" destId="{01519AEF-0984-4D40-B11E-558A303CCEF4}" srcOrd="0" destOrd="0" presId="urn:microsoft.com/office/officeart/2005/8/layout/hierarchy1"/>
    <dgm:cxn modelId="{D955160E-B165-4068-9057-4C0C65602C9A}" type="presOf" srcId="{40BDF335-C117-4B4C-B036-E8DC50F24AC0}" destId="{F10E4FF1-4613-45A6-88FE-4E67F07C637F}" srcOrd="0" destOrd="0" presId="urn:microsoft.com/office/officeart/2005/8/layout/hierarchy1"/>
    <dgm:cxn modelId="{2A80C9D3-4189-4A99-8B4A-0C397D9F1811}" type="presOf" srcId="{D5839015-75A4-4736-88CC-621986BF24BD}" destId="{14DFF9D9-1951-479C-9038-2443E901CE05}" srcOrd="0" destOrd="0" presId="urn:microsoft.com/office/officeart/2005/8/layout/hierarchy1"/>
    <dgm:cxn modelId="{BB652E22-70E9-4B96-83F5-30DDE21DF79F}" type="presOf" srcId="{A263D387-39D0-4448-B4E4-8F4E9E9369D5}" destId="{ECDBE43E-C877-4B27-B235-95A324360D03}" srcOrd="0" destOrd="0" presId="urn:microsoft.com/office/officeart/2005/8/layout/hierarchy1"/>
    <dgm:cxn modelId="{BDE1E107-A9BD-4A13-AA97-F7206093B0FA}" type="presOf" srcId="{7BBE3EE5-DD3F-4B9E-B475-4A6D741D1C4B}" destId="{DBCF9A59-E2B3-476E-96EE-F6980BAC7EF5}" srcOrd="0" destOrd="0" presId="urn:microsoft.com/office/officeart/2005/8/layout/hierarchy1"/>
    <dgm:cxn modelId="{A2FE1940-77DB-4836-9B87-FD8BFE349BA4}" type="presOf" srcId="{EAD78C93-5980-41D7-90BE-AC94D750594D}" destId="{3B088801-5276-4932-9BF5-54EDFAADF079}" srcOrd="0" destOrd="0" presId="urn:microsoft.com/office/officeart/2005/8/layout/hierarchy1"/>
    <dgm:cxn modelId="{13417FF1-DF78-48C6-B3BE-33FEE0C8841D}" srcId="{41499792-6A22-462E-8629-9050F41E2750}" destId="{EAD78C93-5980-41D7-90BE-AC94D750594D}" srcOrd="1" destOrd="0" parTransId="{D5839015-75A4-4736-88CC-621986BF24BD}" sibTransId="{501A536D-70E3-4F8B-B1DD-4790C39825CB}"/>
    <dgm:cxn modelId="{9A2A04F7-BF4D-4DC4-A92F-81BA2C575EE4}" type="presOf" srcId="{4E079316-B1BB-4647-A278-2A30B6F0DD47}" destId="{D1BABE60-F6FE-4EB0-AE5A-C147767AB662}" srcOrd="0" destOrd="0" presId="urn:microsoft.com/office/officeart/2005/8/layout/hierarchy1"/>
    <dgm:cxn modelId="{A629F7A4-0270-479E-960C-C1467CC52777}" type="presOf" srcId="{6D89680E-FFBC-42D9-8B52-1FE9F0E84211}" destId="{546C27D4-EE8E-4B18-A6F3-3FBE98F67F4E}" srcOrd="0" destOrd="0" presId="urn:microsoft.com/office/officeart/2005/8/layout/hierarchy1"/>
    <dgm:cxn modelId="{465E569C-8CCE-473B-B99D-56F092801623}" srcId="{353AEBA2-F1B6-4E28-90AA-C79C56AC7E90}" destId="{4E079316-B1BB-4647-A278-2A30B6F0DD47}" srcOrd="1" destOrd="0" parTransId="{A4991998-5673-4B7B-981B-28919BA1A9D7}" sibTransId="{F40B7E00-A95F-4CA1-ADD1-3EBDB5882C24}"/>
    <dgm:cxn modelId="{6DEACE89-C403-4C14-894D-041AC7E63E94}" srcId="{654F435D-9DC3-4435-ACDA-7B2CDFCA1584}" destId="{353AEBA2-F1B6-4E28-90AA-C79C56AC7E90}" srcOrd="0" destOrd="0" parTransId="{8B9B07F6-31F6-4ED8-993A-9371045E7E74}" sibTransId="{E21ADDE1-DD1A-4C5A-8221-4752F580620E}"/>
    <dgm:cxn modelId="{B1516BAA-B626-4A36-A428-E4402A90DA16}" type="presOf" srcId="{41499792-6A22-462E-8629-9050F41E2750}" destId="{4B4CF46B-77B5-4269-97F0-1378D6C1942F}" srcOrd="0" destOrd="0" presId="urn:microsoft.com/office/officeart/2005/8/layout/hierarchy1"/>
    <dgm:cxn modelId="{28D0BB56-2345-4E88-85D6-80B625FE1A8A}" type="presOf" srcId="{654F435D-9DC3-4435-ACDA-7B2CDFCA1584}" destId="{9DBF29C3-05B5-4EAA-9F81-28CAF40FD259}" srcOrd="0" destOrd="0" presId="urn:microsoft.com/office/officeart/2005/8/layout/hierarchy1"/>
    <dgm:cxn modelId="{7D9BD52F-DE7D-4670-BCB3-B15FB8C2363E}" type="presOf" srcId="{353AEBA2-F1B6-4E28-90AA-C79C56AC7E90}" destId="{B5C46993-79C6-4D9B-85B5-FE155AB70353}" srcOrd="0" destOrd="0" presId="urn:microsoft.com/office/officeart/2005/8/layout/hierarchy1"/>
    <dgm:cxn modelId="{930D3013-39F8-483E-8BDD-A91A3E945233}" type="presOf" srcId="{89B8A93E-BE61-4846-9548-71400076F3C8}" destId="{AAAFE7D0-0883-4AFD-BC92-35A7D5D39F25}" srcOrd="0" destOrd="0" presId="urn:microsoft.com/office/officeart/2005/8/layout/hierarchy1"/>
    <dgm:cxn modelId="{AE685E58-C8FF-4271-9422-5F55DEA9A889}" type="presOf" srcId="{DDAADB8E-8CE7-45E6-BF15-182F6090CCDF}" destId="{80F7D9D6-84DE-4FDD-98B9-DEB6F53DB7F8}" srcOrd="0" destOrd="0" presId="urn:microsoft.com/office/officeart/2005/8/layout/hierarchy1"/>
    <dgm:cxn modelId="{E13D16D8-36EC-4F7B-ABCC-36A399B5C06D}" type="presOf" srcId="{5F200F16-B600-426F-95B5-DCFC3EA4D26D}" destId="{8546968C-FCA4-421A-9E98-D0EA767E4669}" srcOrd="0" destOrd="0" presId="urn:microsoft.com/office/officeart/2005/8/layout/hierarchy1"/>
    <dgm:cxn modelId="{6C212C76-E8F9-4A9F-87DD-9FF9A5DF72AE}" srcId="{41499792-6A22-462E-8629-9050F41E2750}" destId="{6D89680E-FFBC-42D9-8B52-1FE9F0E84211}" srcOrd="0" destOrd="0" parTransId="{C8BF9E25-4B32-4379-A94E-CFFCDE43AC2A}" sibTransId="{A0685978-2F11-4A0C-A064-7408F16436E0}"/>
    <dgm:cxn modelId="{47C361CD-2640-4A17-A37B-4B4F593295C1}" type="presOf" srcId="{A4991998-5673-4B7B-981B-28919BA1A9D7}" destId="{779CA67B-B19C-4DCB-9DB9-4697923BF2B3}" srcOrd="0" destOrd="0" presId="urn:microsoft.com/office/officeart/2005/8/layout/hierarchy1"/>
    <dgm:cxn modelId="{C7269942-D728-4D27-8A21-AB78CCA4E4AD}" srcId="{41499792-6A22-462E-8629-9050F41E2750}" destId="{89B8A93E-BE61-4846-9548-71400076F3C8}" srcOrd="2" destOrd="0" parTransId="{40BDF335-C117-4B4C-B036-E8DC50F24AC0}" sibTransId="{2588B331-B97E-4BF7-8E9F-8CBDA1F31235}"/>
    <dgm:cxn modelId="{1992D73A-A3AE-490A-80C6-574E54AE397B}" type="presParOf" srcId="{9DBF29C3-05B5-4EAA-9F81-28CAF40FD259}" destId="{22BA05F4-F55D-4EC8-98B2-E1B697841D11}" srcOrd="0" destOrd="0" presId="urn:microsoft.com/office/officeart/2005/8/layout/hierarchy1"/>
    <dgm:cxn modelId="{4347735B-1C36-454C-82E8-6A67FC1018C4}" type="presParOf" srcId="{22BA05F4-F55D-4EC8-98B2-E1B697841D11}" destId="{7D0C2037-9D68-4C95-890B-4302E644F65F}" srcOrd="0" destOrd="0" presId="urn:microsoft.com/office/officeart/2005/8/layout/hierarchy1"/>
    <dgm:cxn modelId="{B948DD5B-86F5-4F77-99B5-90704DE97255}" type="presParOf" srcId="{7D0C2037-9D68-4C95-890B-4302E644F65F}" destId="{4F72C3B0-0BB0-4A08-AF19-85CFD98EB5F0}" srcOrd="0" destOrd="0" presId="urn:microsoft.com/office/officeart/2005/8/layout/hierarchy1"/>
    <dgm:cxn modelId="{F92277EE-E1B0-4C30-BE78-E823E5F97A94}" type="presParOf" srcId="{7D0C2037-9D68-4C95-890B-4302E644F65F}" destId="{B5C46993-79C6-4D9B-85B5-FE155AB70353}" srcOrd="1" destOrd="0" presId="urn:microsoft.com/office/officeart/2005/8/layout/hierarchy1"/>
    <dgm:cxn modelId="{69DA4A81-11F2-47E5-94EA-4ED245541924}" type="presParOf" srcId="{22BA05F4-F55D-4EC8-98B2-E1B697841D11}" destId="{1D85D1D4-85FD-4B17-A579-5CD40EB8635F}" srcOrd="1" destOrd="0" presId="urn:microsoft.com/office/officeart/2005/8/layout/hierarchy1"/>
    <dgm:cxn modelId="{AF983BF5-61AE-4924-95E5-460B855B5D05}" type="presParOf" srcId="{1D85D1D4-85FD-4B17-A579-5CD40EB8635F}" destId="{8546968C-FCA4-421A-9E98-D0EA767E4669}" srcOrd="0" destOrd="0" presId="urn:microsoft.com/office/officeart/2005/8/layout/hierarchy1"/>
    <dgm:cxn modelId="{F8908E35-C98E-4301-9E85-FBFE0C651781}" type="presParOf" srcId="{1D85D1D4-85FD-4B17-A579-5CD40EB8635F}" destId="{78ED04A5-2525-4B6A-BE6B-969E410F0027}" srcOrd="1" destOrd="0" presId="urn:microsoft.com/office/officeart/2005/8/layout/hierarchy1"/>
    <dgm:cxn modelId="{46DF4E74-EF2C-44E5-ADE6-4B0C3D45E653}" type="presParOf" srcId="{78ED04A5-2525-4B6A-BE6B-969E410F0027}" destId="{0CE7EDEC-8877-41C7-910C-708CD6CE7F35}" srcOrd="0" destOrd="0" presId="urn:microsoft.com/office/officeart/2005/8/layout/hierarchy1"/>
    <dgm:cxn modelId="{FBC66359-8BCB-4D4A-999E-236A742E2D0F}" type="presParOf" srcId="{0CE7EDEC-8877-41C7-910C-708CD6CE7F35}" destId="{E8DE8438-76BF-4E8A-8C97-077B669F33BC}" srcOrd="0" destOrd="0" presId="urn:microsoft.com/office/officeart/2005/8/layout/hierarchy1"/>
    <dgm:cxn modelId="{8A6FA14D-1D85-4B54-BBBF-0C2C330E6DF1}" type="presParOf" srcId="{0CE7EDEC-8877-41C7-910C-708CD6CE7F35}" destId="{4B4CF46B-77B5-4269-97F0-1378D6C1942F}" srcOrd="1" destOrd="0" presId="urn:microsoft.com/office/officeart/2005/8/layout/hierarchy1"/>
    <dgm:cxn modelId="{36B1A78F-6DD4-4E8E-A065-4927DCA8C983}" type="presParOf" srcId="{78ED04A5-2525-4B6A-BE6B-969E410F0027}" destId="{4C4D7E41-4176-4E19-A9B6-B8262CA013D3}" srcOrd="1" destOrd="0" presId="urn:microsoft.com/office/officeart/2005/8/layout/hierarchy1"/>
    <dgm:cxn modelId="{46098835-604C-4DDA-A55B-9338B4A91B0C}" type="presParOf" srcId="{4C4D7E41-4176-4E19-A9B6-B8262CA013D3}" destId="{72B2468B-99D0-4D6E-83E3-D050E770C80F}" srcOrd="0" destOrd="0" presId="urn:microsoft.com/office/officeart/2005/8/layout/hierarchy1"/>
    <dgm:cxn modelId="{E56F158A-CF86-454C-B1DA-BA5AB98FEF60}" type="presParOf" srcId="{4C4D7E41-4176-4E19-A9B6-B8262CA013D3}" destId="{EE6D57A0-2217-4ECD-A46E-96550D173280}" srcOrd="1" destOrd="0" presId="urn:microsoft.com/office/officeart/2005/8/layout/hierarchy1"/>
    <dgm:cxn modelId="{2CD5775C-C386-41C1-A911-C2AA67F18C27}" type="presParOf" srcId="{EE6D57A0-2217-4ECD-A46E-96550D173280}" destId="{1717A7C3-950C-4EF8-BA76-D9C649CE1CA9}" srcOrd="0" destOrd="0" presId="urn:microsoft.com/office/officeart/2005/8/layout/hierarchy1"/>
    <dgm:cxn modelId="{DCF581CB-B650-4267-B1AA-17845825E53B}" type="presParOf" srcId="{1717A7C3-950C-4EF8-BA76-D9C649CE1CA9}" destId="{060F312D-F537-4686-9928-1186BECC0DBA}" srcOrd="0" destOrd="0" presId="urn:microsoft.com/office/officeart/2005/8/layout/hierarchy1"/>
    <dgm:cxn modelId="{14BD1857-1336-49DD-B67B-9E3176A773A8}" type="presParOf" srcId="{1717A7C3-950C-4EF8-BA76-D9C649CE1CA9}" destId="{546C27D4-EE8E-4B18-A6F3-3FBE98F67F4E}" srcOrd="1" destOrd="0" presId="urn:microsoft.com/office/officeart/2005/8/layout/hierarchy1"/>
    <dgm:cxn modelId="{AC179E99-DA52-4A19-AED6-93C5B894779E}" type="presParOf" srcId="{EE6D57A0-2217-4ECD-A46E-96550D173280}" destId="{B3B862E6-3FAB-4959-8187-5E39A0DF6799}" srcOrd="1" destOrd="0" presId="urn:microsoft.com/office/officeart/2005/8/layout/hierarchy1"/>
    <dgm:cxn modelId="{75536362-F66D-4BE0-873D-2D033905DDCB}" type="presParOf" srcId="{4C4D7E41-4176-4E19-A9B6-B8262CA013D3}" destId="{14DFF9D9-1951-479C-9038-2443E901CE05}" srcOrd="2" destOrd="0" presId="urn:microsoft.com/office/officeart/2005/8/layout/hierarchy1"/>
    <dgm:cxn modelId="{24F75A90-912D-4811-996D-135F05B76E0A}" type="presParOf" srcId="{4C4D7E41-4176-4E19-A9B6-B8262CA013D3}" destId="{74862B4E-0B1E-4B28-9440-7833F2CCA1FC}" srcOrd="3" destOrd="0" presId="urn:microsoft.com/office/officeart/2005/8/layout/hierarchy1"/>
    <dgm:cxn modelId="{B6E23495-D397-4046-AC79-4F4BAE3C58A5}" type="presParOf" srcId="{74862B4E-0B1E-4B28-9440-7833F2CCA1FC}" destId="{F2F94C45-0D26-4C1E-A03D-A89A0BFA8264}" srcOrd="0" destOrd="0" presId="urn:microsoft.com/office/officeart/2005/8/layout/hierarchy1"/>
    <dgm:cxn modelId="{130A0548-A121-43C4-AC0A-83DAC99F3775}" type="presParOf" srcId="{F2F94C45-0D26-4C1E-A03D-A89A0BFA8264}" destId="{27FA63F1-7F64-458F-B4A6-4D1FB51C1006}" srcOrd="0" destOrd="0" presId="urn:microsoft.com/office/officeart/2005/8/layout/hierarchy1"/>
    <dgm:cxn modelId="{B4500F53-4784-4A91-AC61-77084E75DBC3}" type="presParOf" srcId="{F2F94C45-0D26-4C1E-A03D-A89A0BFA8264}" destId="{3B088801-5276-4932-9BF5-54EDFAADF079}" srcOrd="1" destOrd="0" presId="urn:microsoft.com/office/officeart/2005/8/layout/hierarchy1"/>
    <dgm:cxn modelId="{8826F1C9-117F-46AA-8927-DBB013147292}" type="presParOf" srcId="{74862B4E-0B1E-4B28-9440-7833F2CCA1FC}" destId="{832FAED5-4276-4CD4-993A-7C49D45128DB}" srcOrd="1" destOrd="0" presId="urn:microsoft.com/office/officeart/2005/8/layout/hierarchy1"/>
    <dgm:cxn modelId="{D830F2F3-C94B-4EE5-8661-F02CC747CE96}" type="presParOf" srcId="{4C4D7E41-4176-4E19-A9B6-B8262CA013D3}" destId="{F10E4FF1-4613-45A6-88FE-4E67F07C637F}" srcOrd="4" destOrd="0" presId="urn:microsoft.com/office/officeart/2005/8/layout/hierarchy1"/>
    <dgm:cxn modelId="{13F30526-DCA5-4ADC-857C-6E76BF3CA499}" type="presParOf" srcId="{4C4D7E41-4176-4E19-A9B6-B8262CA013D3}" destId="{E96FA8EE-F573-48EA-8698-2D280D87FE4B}" srcOrd="5" destOrd="0" presId="urn:microsoft.com/office/officeart/2005/8/layout/hierarchy1"/>
    <dgm:cxn modelId="{909546D2-716E-45B9-B130-BFED89952F80}" type="presParOf" srcId="{E96FA8EE-F573-48EA-8698-2D280D87FE4B}" destId="{9AF65ACE-7E0A-4613-998D-99CC8CE4B4F2}" srcOrd="0" destOrd="0" presId="urn:microsoft.com/office/officeart/2005/8/layout/hierarchy1"/>
    <dgm:cxn modelId="{2658AFD9-65FE-43FD-8D69-5350EAF6CCA5}" type="presParOf" srcId="{9AF65ACE-7E0A-4613-998D-99CC8CE4B4F2}" destId="{629C07A7-FF6E-450D-8884-5A417CE88829}" srcOrd="0" destOrd="0" presId="urn:microsoft.com/office/officeart/2005/8/layout/hierarchy1"/>
    <dgm:cxn modelId="{27CC0FE3-69AA-4128-8FB1-0D7BDE24E6C5}" type="presParOf" srcId="{9AF65ACE-7E0A-4613-998D-99CC8CE4B4F2}" destId="{AAAFE7D0-0883-4AFD-BC92-35A7D5D39F25}" srcOrd="1" destOrd="0" presId="urn:microsoft.com/office/officeart/2005/8/layout/hierarchy1"/>
    <dgm:cxn modelId="{EE3CC6BF-6227-4AF2-B41A-6BC772AAAAAF}" type="presParOf" srcId="{E96FA8EE-F573-48EA-8698-2D280D87FE4B}" destId="{CC772C28-5F96-4ABF-A9AC-C63502261431}" srcOrd="1" destOrd="0" presId="urn:microsoft.com/office/officeart/2005/8/layout/hierarchy1"/>
    <dgm:cxn modelId="{2055CCD2-1142-4330-A41A-1E9D1E105F45}" type="presParOf" srcId="{4C4D7E41-4176-4E19-A9B6-B8262CA013D3}" destId="{01519AEF-0984-4D40-B11E-558A303CCEF4}" srcOrd="6" destOrd="0" presId="urn:microsoft.com/office/officeart/2005/8/layout/hierarchy1"/>
    <dgm:cxn modelId="{B2A918A7-085F-4F42-8559-A87322375CC6}" type="presParOf" srcId="{4C4D7E41-4176-4E19-A9B6-B8262CA013D3}" destId="{6BF9B9A8-313B-4F73-AB3E-439D7FBD5418}" srcOrd="7" destOrd="0" presId="urn:microsoft.com/office/officeart/2005/8/layout/hierarchy1"/>
    <dgm:cxn modelId="{D4888031-6648-4C4B-9A17-DCDA11FDFB08}" type="presParOf" srcId="{6BF9B9A8-313B-4F73-AB3E-439D7FBD5418}" destId="{B3372020-F926-45B5-8E53-FB7B759B5278}" srcOrd="0" destOrd="0" presId="urn:microsoft.com/office/officeart/2005/8/layout/hierarchy1"/>
    <dgm:cxn modelId="{06F00193-F552-44A1-B64B-18504BBDA632}" type="presParOf" srcId="{B3372020-F926-45B5-8E53-FB7B759B5278}" destId="{3292C421-9143-4AC1-BE64-FF3BB5C2BC77}" srcOrd="0" destOrd="0" presId="urn:microsoft.com/office/officeart/2005/8/layout/hierarchy1"/>
    <dgm:cxn modelId="{D4581C04-7025-40E1-8D3F-C9A4DE357857}" type="presParOf" srcId="{B3372020-F926-45B5-8E53-FB7B759B5278}" destId="{80F7D9D6-84DE-4FDD-98B9-DEB6F53DB7F8}" srcOrd="1" destOrd="0" presId="urn:microsoft.com/office/officeart/2005/8/layout/hierarchy1"/>
    <dgm:cxn modelId="{9D04EAF4-0BBE-44C7-900E-41D8182661EF}" type="presParOf" srcId="{6BF9B9A8-313B-4F73-AB3E-439D7FBD5418}" destId="{402A1591-28BC-4A52-95C1-540561477301}" srcOrd="1" destOrd="0" presId="urn:microsoft.com/office/officeart/2005/8/layout/hierarchy1"/>
    <dgm:cxn modelId="{21F37A57-1AE5-450F-868F-C4FD30178182}" type="presParOf" srcId="{1D85D1D4-85FD-4B17-A579-5CD40EB8635F}" destId="{779CA67B-B19C-4DCB-9DB9-4697923BF2B3}" srcOrd="2" destOrd="0" presId="urn:microsoft.com/office/officeart/2005/8/layout/hierarchy1"/>
    <dgm:cxn modelId="{B0F29D4A-3CB3-4036-AF1E-75F1B7BDBC96}" type="presParOf" srcId="{1D85D1D4-85FD-4B17-A579-5CD40EB8635F}" destId="{D072F9A3-CE21-47E8-9069-E435794AB7BD}" srcOrd="3" destOrd="0" presId="urn:microsoft.com/office/officeart/2005/8/layout/hierarchy1"/>
    <dgm:cxn modelId="{274635A1-7290-4119-BA7F-9176A297B6A7}" type="presParOf" srcId="{D072F9A3-CE21-47E8-9069-E435794AB7BD}" destId="{5BEE5A05-075B-480A-BBAF-6F4F848E2FE9}" srcOrd="0" destOrd="0" presId="urn:microsoft.com/office/officeart/2005/8/layout/hierarchy1"/>
    <dgm:cxn modelId="{FA36417F-1FE6-4D13-B1B8-A66BE7892076}" type="presParOf" srcId="{5BEE5A05-075B-480A-BBAF-6F4F848E2FE9}" destId="{65446FC3-F3CD-4336-B842-1A9419665A47}" srcOrd="0" destOrd="0" presId="urn:microsoft.com/office/officeart/2005/8/layout/hierarchy1"/>
    <dgm:cxn modelId="{BCE904DD-DD40-44DF-AF02-694FDC434BB3}" type="presParOf" srcId="{5BEE5A05-075B-480A-BBAF-6F4F848E2FE9}" destId="{D1BABE60-F6FE-4EB0-AE5A-C147767AB662}" srcOrd="1" destOrd="0" presId="urn:microsoft.com/office/officeart/2005/8/layout/hierarchy1"/>
    <dgm:cxn modelId="{29DD8779-6E25-41B0-89F4-9EE69E7E7889}" type="presParOf" srcId="{D072F9A3-CE21-47E8-9069-E435794AB7BD}" destId="{FE154CB6-C7F0-4017-96FF-EC8E4FA1AC40}" srcOrd="1" destOrd="0" presId="urn:microsoft.com/office/officeart/2005/8/layout/hierarchy1"/>
    <dgm:cxn modelId="{4F4C038F-2FB0-4A5A-BF68-66D122BDFC83}" type="presParOf" srcId="{FE154CB6-C7F0-4017-96FF-EC8E4FA1AC40}" destId="{DBCF9A59-E2B3-476E-96EE-F6980BAC7EF5}" srcOrd="0" destOrd="0" presId="urn:microsoft.com/office/officeart/2005/8/layout/hierarchy1"/>
    <dgm:cxn modelId="{2D671A2B-393E-429B-A100-6484D9A4C395}" type="presParOf" srcId="{FE154CB6-C7F0-4017-96FF-EC8E4FA1AC40}" destId="{38981007-A290-494A-943E-71ECAFA2E999}" srcOrd="1" destOrd="0" presId="urn:microsoft.com/office/officeart/2005/8/layout/hierarchy1"/>
    <dgm:cxn modelId="{7CF17C78-A8D5-42AF-9846-042C9DD7543B}" type="presParOf" srcId="{38981007-A290-494A-943E-71ECAFA2E999}" destId="{D392F5F4-244C-4280-8457-F2063DA9BFED}" srcOrd="0" destOrd="0" presId="urn:microsoft.com/office/officeart/2005/8/layout/hierarchy1"/>
    <dgm:cxn modelId="{8EC6577C-FC80-4EE3-B669-BD3F7A41D396}" type="presParOf" srcId="{D392F5F4-244C-4280-8457-F2063DA9BFED}" destId="{2B2979FF-F6E3-4C7D-BB38-E0C256DA500B}" srcOrd="0" destOrd="0" presId="urn:microsoft.com/office/officeart/2005/8/layout/hierarchy1"/>
    <dgm:cxn modelId="{D2156251-387B-4846-9153-410387B5B085}" type="presParOf" srcId="{D392F5F4-244C-4280-8457-F2063DA9BFED}" destId="{ECDBE43E-C877-4B27-B235-95A324360D03}" srcOrd="1" destOrd="0" presId="urn:microsoft.com/office/officeart/2005/8/layout/hierarchy1"/>
    <dgm:cxn modelId="{2F0DA9D9-B016-4BCE-BCC2-0F14A7331FA4}" type="presParOf" srcId="{38981007-A290-494A-943E-71ECAFA2E999}" destId="{51A7E80E-94CC-412F-BA89-5A8774B059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3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8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9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98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12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7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67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7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9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3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2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1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527A-8712-4A5F-B6F5-11AD7B78FF4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2548" y="2596570"/>
            <a:ext cx="287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latin typeface="Consolas" panose="020B0609020204030204" pitchFamily="49" charset="0"/>
              </a:rPr>
              <a:t>结构</a:t>
            </a:r>
            <a:endParaRPr lang="en-US" altLang="zh-CN" sz="2800" dirty="0" smtClean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46616" y="2596570"/>
            <a:ext cx="256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onsolas" panose="020B0609020204030204" pitchFamily="49" charset="0"/>
              </a:rPr>
              <a:t>数组</a:t>
            </a:r>
            <a:endParaRPr lang="en-US" altLang="zh-CN" sz="2800" dirty="0" smtClean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4898" y="3404577"/>
            <a:ext cx="3467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latin typeface="Consolas" panose="020B0609020204030204" pitchFamily="49" charset="0"/>
              </a:rPr>
              <a:t>描述有多个分量的对象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algn="r"/>
            <a:r>
              <a:rPr lang="zh-CN" altLang="en-US" sz="2000" dirty="0" smtClean="0">
                <a:latin typeface="Consolas" panose="020B0609020204030204" pitchFamily="49" charset="0"/>
              </a:rPr>
              <a:t>每个分量的类型可能不一样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algn="r"/>
            <a:r>
              <a:rPr lang="zh-CN" altLang="en-US" sz="2000" dirty="0" smtClean="0">
                <a:latin typeface="Consolas" panose="020B0609020204030204" pitchFamily="49" charset="0"/>
              </a:rPr>
              <a:t>分量命名一般不统一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algn="r"/>
            <a:r>
              <a:rPr lang="zh-CN" altLang="en-US" sz="2000" dirty="0" smtClean="0">
                <a:latin typeface="Consolas" panose="020B0609020204030204" pitchFamily="49" charset="0"/>
              </a:rPr>
              <a:t>分量不能遍历</a:t>
            </a:r>
            <a:endParaRPr lang="en-US" altLang="zh-CN" sz="2000" dirty="0" smtClean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6615" y="3404577"/>
            <a:ext cx="2870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描述有多个分量的对象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每个分量的类型一样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统一的分量命名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分量可以遍历</a:t>
            </a:r>
            <a:endParaRPr lang="en-US" altLang="zh-CN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28153" y="3604782"/>
            <a:ext cx="923027" cy="9230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VS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323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float </a:t>
            </a:r>
            <a:r>
              <a:rPr lang="en-US" altLang="zh-CN" dirty="0" err="1" smtClean="0"/>
              <a:t>area_square</a:t>
            </a:r>
            <a:r>
              <a:rPr lang="en-US" altLang="zh-CN" dirty="0" smtClean="0"/>
              <a:t>(square*);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draw_square</a:t>
            </a:r>
            <a:r>
              <a:rPr lang="en-US" altLang="zh-CN" dirty="0" smtClean="0"/>
              <a:t>(square*);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</a:t>
            </a:r>
            <a:r>
              <a:rPr lang="en-US" altLang="zh-CN" dirty="0" err="1" smtClean="0"/>
              <a:t>area_triangle</a:t>
            </a:r>
            <a:r>
              <a:rPr lang="en-US" altLang="zh-CN" dirty="0" smtClean="0"/>
              <a:t>(</a:t>
            </a:r>
            <a:r>
              <a:rPr lang="en-US" altLang="zh-CN" dirty="0"/>
              <a:t>triangle</a:t>
            </a:r>
            <a:r>
              <a:rPr lang="en-US" altLang="zh-CN" dirty="0" smtClean="0"/>
              <a:t>*);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 smtClean="0"/>
              <a:t>draw_triangle</a:t>
            </a:r>
            <a:r>
              <a:rPr lang="en-US" altLang="zh-CN" dirty="0" smtClean="0"/>
              <a:t>(triangle*);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8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形体随机生成意味着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形体在运行而不是编译时生成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形体数目不定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结论：采用链表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80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2548" y="2596570"/>
            <a:ext cx="287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latin typeface="Consolas" panose="020B0609020204030204" pitchFamily="49" charset="0"/>
              </a:rPr>
              <a:t>链表</a:t>
            </a:r>
            <a:endParaRPr lang="en-US" altLang="zh-CN" sz="2800" dirty="0" smtClean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46616" y="2596570"/>
            <a:ext cx="256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onsolas" panose="020B0609020204030204" pitchFamily="49" charset="0"/>
              </a:rPr>
              <a:t>数组</a:t>
            </a:r>
            <a:endParaRPr lang="en-US" altLang="zh-CN" sz="2800" dirty="0" smtClean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4898" y="3404577"/>
            <a:ext cx="3467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latin typeface="Consolas" panose="020B0609020204030204" pitchFamily="49" charset="0"/>
              </a:rPr>
              <a:t>存储多个相同类型的对象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algn="r"/>
            <a:r>
              <a:rPr lang="zh-CN" altLang="en-US" sz="2000" dirty="0" smtClean="0">
                <a:latin typeface="Consolas" panose="020B0609020204030204" pitchFamily="49" charset="0"/>
              </a:rPr>
              <a:t>容量不定，随需增加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algn="r"/>
            <a:r>
              <a:rPr lang="zh-CN" altLang="en-US" sz="2000" dirty="0" smtClean="0">
                <a:latin typeface="Consolas" panose="020B0609020204030204" pitchFamily="49" charset="0"/>
              </a:rPr>
              <a:t>对象内存一般在运行时分配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algn="r"/>
            <a:r>
              <a:rPr lang="zh-CN" altLang="en-US" sz="2000" dirty="0" smtClean="0">
                <a:latin typeface="Consolas" panose="020B0609020204030204" pitchFamily="49" charset="0"/>
              </a:rPr>
              <a:t>对象的地址是不连续的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algn="r"/>
            <a:r>
              <a:rPr lang="zh-CN" altLang="en-US" sz="2000" dirty="0" smtClean="0">
                <a:latin typeface="Consolas" panose="020B0609020204030204" pitchFamily="49" charset="0"/>
              </a:rPr>
              <a:t>不能随机访问</a:t>
            </a:r>
            <a:endParaRPr lang="en-US" altLang="zh-CN" sz="2000" dirty="0" smtClean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6615" y="3404577"/>
            <a:ext cx="34242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存储多个相同类型的对象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容量固定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对象内存在编译时已经确定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相邻对象的地址是连续的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可随机访问</a:t>
            </a:r>
            <a:endParaRPr lang="en-US" altLang="zh-CN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28153" y="3604782"/>
            <a:ext cx="923027" cy="9230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VS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16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链表是指针和结构的结合体</a:t>
            </a:r>
            <a:endParaRPr lang="en-US" altLang="zh-CN" dirty="0" smtClean="0"/>
          </a:p>
          <a:p>
            <a:r>
              <a:rPr lang="zh-CN" altLang="en-US" dirty="0" smtClean="0"/>
              <a:t>存储单元采用动态内存分配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0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指针：对象的地址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*p = &amp;a;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37115"/>
              </p:ext>
            </p:extLst>
          </p:nvPr>
        </p:nvGraphicFramePr>
        <p:xfrm>
          <a:off x="4232161" y="3480119"/>
          <a:ext cx="184988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71509"/>
              </p:ext>
            </p:extLst>
          </p:nvPr>
        </p:nvGraphicFramePr>
        <p:xfrm>
          <a:off x="3105507" y="3480119"/>
          <a:ext cx="1126653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65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999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232160" y="3851694"/>
            <a:ext cx="1849887" cy="1472781"/>
          </a:xfrm>
          <a:prstGeom prst="rect">
            <a:avLst/>
          </a:prstGeom>
          <a:solidFill>
            <a:schemeClr val="accent1">
              <a:alpha val="42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06315" y="4313655"/>
            <a:ext cx="635114" cy="5488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44048" y="3851694"/>
            <a:ext cx="1120890" cy="5807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64938" y="3826431"/>
            <a:ext cx="635114" cy="5488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8" idx="1"/>
          </p:cNvCxnSpPr>
          <p:nvPr/>
        </p:nvCxnSpPr>
        <p:spPr>
          <a:xfrm rot="10800000">
            <a:off x="6158600" y="3943632"/>
            <a:ext cx="2285449" cy="19843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内存重解释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*)1000; //</a:t>
            </a:r>
            <a:r>
              <a:rPr lang="zh-CN" altLang="en-US" dirty="0" smtClean="0"/>
              <a:t>示意，不能这么做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32161" y="3480119"/>
          <a:ext cx="184988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05507" y="3480119"/>
          <a:ext cx="1126653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65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999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232160" y="3851694"/>
            <a:ext cx="1849887" cy="1472781"/>
          </a:xfrm>
          <a:prstGeom prst="rect">
            <a:avLst/>
          </a:prstGeom>
          <a:solidFill>
            <a:schemeClr val="accent1">
              <a:alpha val="42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44048" y="3851694"/>
            <a:ext cx="1120890" cy="5807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64938" y="3826431"/>
            <a:ext cx="635114" cy="5488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8" idx="1"/>
          </p:cNvCxnSpPr>
          <p:nvPr/>
        </p:nvCxnSpPr>
        <p:spPr>
          <a:xfrm rot="10800000">
            <a:off x="6158600" y="3943632"/>
            <a:ext cx="2285449" cy="19843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动态内存分配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));</a:t>
            </a:r>
          </a:p>
          <a:p>
            <a:pPr lvl="1"/>
            <a:r>
              <a:rPr lang="zh-CN" altLang="en-US" dirty="0" smtClean="0"/>
              <a:t>分配的地址由系统决定，程序无法干预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如果再分配一块，那么两块内存地址一般是不连续的，及不像数组的分量那样，两个下标相邻的单元的地址是连续的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5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面临的问题：如何从一个动态单元找到下一个单元？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242867" y="3355675"/>
            <a:ext cx="1423358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60830" y="4569125"/>
            <a:ext cx="1423358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97328" y="3913517"/>
            <a:ext cx="1423358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1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解决方案：用与数据伴随的指针（指向</a:t>
            </a:r>
            <a:r>
              <a:rPr lang="zh-CN" altLang="en-US" dirty="0"/>
              <a:t>下一</a:t>
            </a:r>
            <a:r>
              <a:rPr lang="zh-CN" altLang="en-US" dirty="0" smtClean="0"/>
              <a:t>个数据）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242867" y="3355675"/>
            <a:ext cx="1423358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60830" y="4569125"/>
            <a:ext cx="1423358" cy="623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97328" y="3913517"/>
            <a:ext cx="1423358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66225" y="3355675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84188" y="4569125"/>
            <a:ext cx="629728" cy="623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29311" y="3913517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7" idx="3"/>
            <a:endCxn id="5" idx="1"/>
          </p:cNvCxnSpPr>
          <p:nvPr/>
        </p:nvCxnSpPr>
        <p:spPr>
          <a:xfrm>
            <a:off x="4295953" y="3670539"/>
            <a:ext cx="764877" cy="121057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6" idx="1"/>
          </p:cNvCxnSpPr>
          <p:nvPr/>
        </p:nvCxnSpPr>
        <p:spPr>
          <a:xfrm flipV="1">
            <a:off x="7113916" y="4228381"/>
            <a:ext cx="983412" cy="649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42867" y="3355675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60830" y="4581361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6131" y="3913517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9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开始之前：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：为什么做？</a:t>
            </a:r>
            <a:endParaRPr lang="en-US" altLang="zh-CN" dirty="0" smtClean="0"/>
          </a:p>
          <a:p>
            <a:r>
              <a:rPr lang="en-US" altLang="zh-CN" dirty="0" smtClean="0"/>
              <a:t>What</a:t>
            </a:r>
            <a:r>
              <a:rPr lang="zh-CN" altLang="en-US" dirty="0" smtClean="0"/>
              <a:t>：做什么？</a:t>
            </a:r>
            <a:endParaRPr lang="en-US" altLang="zh-CN" dirty="0" smtClean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：为谁做？</a:t>
            </a:r>
            <a:endParaRPr lang="en-US" altLang="zh-CN" dirty="0" smtClean="0"/>
          </a:p>
          <a:p>
            <a:r>
              <a:rPr lang="en-US" altLang="zh-CN" dirty="0" smtClean="0"/>
              <a:t>When</a:t>
            </a:r>
            <a:r>
              <a:rPr lang="zh-CN" altLang="en-US" dirty="0" smtClean="0"/>
              <a:t>：何时用？</a:t>
            </a:r>
            <a:endParaRPr lang="en-US" altLang="zh-CN" dirty="0" smtClean="0"/>
          </a:p>
          <a:p>
            <a:r>
              <a:rPr lang="en-US" altLang="zh-CN" dirty="0" smtClean="0"/>
              <a:t>Where</a:t>
            </a:r>
            <a:r>
              <a:rPr lang="zh-CN" altLang="en-US" dirty="0" smtClean="0"/>
              <a:t>：哪里用？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：怎样用？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32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链表的子对象：节点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_node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value_type</a:t>
            </a:r>
            <a:r>
              <a:rPr lang="en-US" altLang="zh-CN" dirty="0"/>
              <a:t> data;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_node *next;</a:t>
            </a:r>
          </a:p>
          <a:p>
            <a:pPr marL="0" indent="0">
              <a:buNone/>
            </a:pPr>
            <a:r>
              <a:rPr lang="en-US" altLang="zh-CN" dirty="0"/>
              <a:t>} node, *</a:t>
            </a:r>
            <a:r>
              <a:rPr lang="en-US" altLang="zh-CN" dirty="0" err="1"/>
              <a:t>node_ptr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23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链表的描述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node_ptr</a:t>
            </a:r>
            <a:r>
              <a:rPr lang="en-US" altLang="zh-CN" dirty="0"/>
              <a:t> head, tail;</a:t>
            </a:r>
          </a:p>
          <a:p>
            <a:pPr marL="0" indent="0">
              <a:buNone/>
            </a:pPr>
            <a:r>
              <a:rPr lang="en-US" altLang="zh-CN" dirty="0"/>
              <a:t>} list, *</a:t>
            </a:r>
            <a:r>
              <a:rPr lang="en-US" altLang="zh-CN" dirty="0" err="1"/>
              <a:t>list_ptr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4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链表的结构示意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890601" y="4563375"/>
            <a:ext cx="1423358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60830" y="4551139"/>
            <a:ext cx="1423358" cy="623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12988" y="4545389"/>
            <a:ext cx="1423358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13959" y="4563375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84188" y="4551139"/>
            <a:ext cx="629728" cy="623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44971" y="4545389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7" idx="3"/>
            <a:endCxn id="5" idx="1"/>
          </p:cNvCxnSpPr>
          <p:nvPr/>
        </p:nvCxnSpPr>
        <p:spPr>
          <a:xfrm flipV="1">
            <a:off x="3943687" y="4863128"/>
            <a:ext cx="1117143" cy="1511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8" idx="3"/>
            <a:endCxn id="6" idx="1"/>
          </p:cNvCxnSpPr>
          <p:nvPr/>
        </p:nvCxnSpPr>
        <p:spPr>
          <a:xfrm flipV="1">
            <a:off x="7113916" y="4860253"/>
            <a:ext cx="1199072" cy="2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90601" y="4563375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60830" y="4563375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321791" y="4545389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060830" y="2987381"/>
            <a:ext cx="1028003" cy="629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88833" y="2987381"/>
            <a:ext cx="1025083" cy="629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tail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60830" y="2987381"/>
            <a:ext cx="2053086" cy="629728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曲线连接符 22"/>
          <p:cNvCxnSpPr>
            <a:stCxn id="18" idx="1"/>
            <a:endCxn id="4" idx="0"/>
          </p:cNvCxnSpPr>
          <p:nvPr/>
        </p:nvCxnSpPr>
        <p:spPr>
          <a:xfrm rot="10800000" flipV="1">
            <a:off x="2602280" y="3302245"/>
            <a:ext cx="2458550" cy="126113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21" idx="3"/>
            <a:endCxn id="6" idx="0"/>
          </p:cNvCxnSpPr>
          <p:nvPr/>
        </p:nvCxnSpPr>
        <p:spPr>
          <a:xfrm>
            <a:off x="7113916" y="3302245"/>
            <a:ext cx="1910751" cy="12431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链表的接口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(list*);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push_back</a:t>
            </a:r>
            <a:r>
              <a:rPr lang="en-US" altLang="zh-CN" dirty="0" smtClean="0"/>
              <a:t>(list*, 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(list*, callback);</a:t>
            </a:r>
          </a:p>
          <a:p>
            <a:pPr marL="0" indent="0">
              <a:buNone/>
            </a:pPr>
            <a:r>
              <a:rPr lang="en-US" altLang="zh-CN" dirty="0" smtClean="0"/>
              <a:t>void clear(list*);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9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push_back</a:t>
            </a:r>
            <a:r>
              <a:rPr lang="zh-CN" altLang="en-US" dirty="0" smtClean="0"/>
              <a:t>：在链表的尾部插入节点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55509" y="5683942"/>
            <a:ext cx="1423358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25738" y="5671706"/>
            <a:ext cx="1423358" cy="623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77896" y="5665956"/>
            <a:ext cx="1423358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78867" y="5683942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49096" y="5671706"/>
            <a:ext cx="629728" cy="623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09879" y="5665956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7" idx="3"/>
            <a:endCxn id="5" idx="1"/>
          </p:cNvCxnSpPr>
          <p:nvPr/>
        </p:nvCxnSpPr>
        <p:spPr>
          <a:xfrm flipV="1">
            <a:off x="4808595" y="5983695"/>
            <a:ext cx="1117143" cy="1511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8" idx="3"/>
            <a:endCxn id="6" idx="1"/>
          </p:cNvCxnSpPr>
          <p:nvPr/>
        </p:nvCxnSpPr>
        <p:spPr>
          <a:xfrm flipV="1">
            <a:off x="7978824" y="5980820"/>
            <a:ext cx="1199072" cy="2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55509" y="5683942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25738" y="5683942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25738" y="4107948"/>
            <a:ext cx="1028003" cy="629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53741" y="4107948"/>
            <a:ext cx="1025083" cy="629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25738" y="4107948"/>
            <a:ext cx="2053086" cy="629728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曲线连接符 17"/>
          <p:cNvCxnSpPr>
            <a:stCxn id="15" idx="1"/>
            <a:endCxn id="4" idx="0"/>
          </p:cNvCxnSpPr>
          <p:nvPr/>
        </p:nvCxnSpPr>
        <p:spPr>
          <a:xfrm rot="10800000" flipV="1">
            <a:off x="3467188" y="4422812"/>
            <a:ext cx="2458550" cy="126113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6" idx="3"/>
            <a:endCxn id="6" idx="0"/>
          </p:cNvCxnSpPr>
          <p:nvPr/>
        </p:nvCxnSpPr>
        <p:spPr>
          <a:xfrm>
            <a:off x="7978824" y="4422812"/>
            <a:ext cx="1910751" cy="12431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44796" y="2842771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node_ptr</a:t>
            </a:r>
            <a:r>
              <a:rPr lang="en-US" altLang="zh-CN" dirty="0" smtClean="0"/>
              <a:t> p = (</a:t>
            </a:r>
            <a:r>
              <a:rPr lang="en-US" altLang="zh-CN" dirty="0" err="1" smtClean="0"/>
              <a:t>node_ptr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(node));</a:t>
            </a:r>
          </a:p>
          <a:p>
            <a:r>
              <a:rPr lang="en-US" altLang="zh-CN" dirty="0" smtClean="0"/>
              <a:t>     p-&gt;data = 4; p-&gt;next = NULL;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205667" y="3840530"/>
            <a:ext cx="2061889" cy="629728"/>
            <a:chOff x="9738238" y="3478203"/>
            <a:chExt cx="2061889" cy="629728"/>
          </a:xfrm>
        </p:grpSpPr>
        <p:sp>
          <p:nvSpPr>
            <p:cNvPr id="21" name="矩形 20"/>
            <p:cNvSpPr/>
            <p:nvPr/>
          </p:nvSpPr>
          <p:spPr>
            <a:xfrm>
              <a:off x="9738238" y="3478203"/>
              <a:ext cx="1423358" cy="629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170221" y="3478203"/>
              <a:ext cx="629728" cy="6297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^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9747041" y="3478203"/>
              <a:ext cx="2053086" cy="629728"/>
            </a:xfrm>
            <a:prstGeom prst="rect">
              <a:avLst/>
            </a:prstGeom>
            <a:noFill/>
            <a:ln w="635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44796" y="371930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L.tail</a:t>
            </a:r>
            <a:r>
              <a:rPr lang="en-US" altLang="zh-CN" dirty="0" smtClean="0"/>
              <a:t>-&gt;next = p;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785804" y="37631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35683" y="29666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</a:p>
        </p:txBody>
      </p:sp>
      <p:sp>
        <p:nvSpPr>
          <p:cNvPr id="32" name="矩形 31"/>
          <p:cNvSpPr/>
          <p:nvPr/>
        </p:nvSpPr>
        <p:spPr>
          <a:xfrm>
            <a:off x="10609879" y="5665956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曲线连接符 28"/>
          <p:cNvCxnSpPr>
            <a:stCxn id="28" idx="3"/>
            <a:endCxn id="21" idx="0"/>
          </p:cNvCxnSpPr>
          <p:nvPr/>
        </p:nvCxnSpPr>
        <p:spPr>
          <a:xfrm>
            <a:off x="8674237" y="3151299"/>
            <a:ext cx="1243109" cy="6892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9" idx="0"/>
            <a:endCxn id="21" idx="2"/>
          </p:cNvCxnSpPr>
          <p:nvPr/>
        </p:nvCxnSpPr>
        <p:spPr>
          <a:xfrm rot="16200000" flipV="1">
            <a:off x="9823196" y="4564408"/>
            <a:ext cx="1195698" cy="1007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186699" y="5665956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44796" y="431884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L.tail</a:t>
            </a:r>
            <a:r>
              <a:rPr lang="en-US" altLang="zh-CN" dirty="0" smtClean="0"/>
              <a:t> = p;</a:t>
            </a:r>
          </a:p>
        </p:txBody>
      </p:sp>
      <p:cxnSp>
        <p:nvCxnSpPr>
          <p:cNvPr id="37" name="曲线连接符 36"/>
          <p:cNvCxnSpPr>
            <a:stCxn id="17" idx="3"/>
            <a:endCxn id="23" idx="1"/>
          </p:cNvCxnSpPr>
          <p:nvPr/>
        </p:nvCxnSpPr>
        <p:spPr>
          <a:xfrm flipV="1">
            <a:off x="7978824" y="4155394"/>
            <a:ext cx="1235646" cy="267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8" grpId="0"/>
      <p:bldP spid="32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练习：将链表反向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4845" y="4988998"/>
            <a:ext cx="1423358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5074" y="4976762"/>
            <a:ext cx="1423358" cy="623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37232" y="4971012"/>
            <a:ext cx="1423358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38203" y="4988998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8432" y="4976762"/>
            <a:ext cx="629728" cy="623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69215" y="4971012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7" idx="3"/>
            <a:endCxn id="5" idx="1"/>
          </p:cNvCxnSpPr>
          <p:nvPr/>
        </p:nvCxnSpPr>
        <p:spPr>
          <a:xfrm flipV="1">
            <a:off x="4067931" y="5288751"/>
            <a:ext cx="1117143" cy="1511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8" idx="3"/>
            <a:endCxn id="6" idx="1"/>
          </p:cNvCxnSpPr>
          <p:nvPr/>
        </p:nvCxnSpPr>
        <p:spPr>
          <a:xfrm flipV="1">
            <a:off x="7238160" y="5285876"/>
            <a:ext cx="1199072" cy="2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85074" y="4988998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85074" y="3413004"/>
            <a:ext cx="1028003" cy="629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13077" y="3413004"/>
            <a:ext cx="1025083" cy="629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85074" y="3413004"/>
            <a:ext cx="2053086" cy="629728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曲线连接符 17"/>
          <p:cNvCxnSpPr>
            <a:stCxn id="15" idx="1"/>
            <a:endCxn id="4" idx="0"/>
          </p:cNvCxnSpPr>
          <p:nvPr/>
        </p:nvCxnSpPr>
        <p:spPr>
          <a:xfrm rot="10800000" flipV="1">
            <a:off x="2726524" y="3727868"/>
            <a:ext cx="2458550" cy="126113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6" idx="3"/>
            <a:endCxn id="6" idx="0"/>
          </p:cNvCxnSpPr>
          <p:nvPr/>
        </p:nvCxnSpPr>
        <p:spPr>
          <a:xfrm>
            <a:off x="7238160" y="3727868"/>
            <a:ext cx="1910751" cy="12431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001691" y="41126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p = </a:t>
            </a:r>
            <a:r>
              <a:rPr lang="en-US" altLang="zh-CN" dirty="0" err="1" smtClean="0"/>
              <a:t>L.head</a:t>
            </a:r>
            <a:r>
              <a:rPr lang="en-US" altLang="zh-CN" dirty="0" smtClean="0"/>
              <a:t>;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001691" y="85716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L.tail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L.head</a:t>
            </a:r>
            <a:r>
              <a:rPr lang="en-US" altLang="zh-CN" dirty="0" smtClean="0"/>
              <a:t>; </a:t>
            </a:r>
            <a:endParaRPr lang="en-US" altLang="zh-CN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6045140" y="306819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17088" y="40948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</a:p>
        </p:txBody>
      </p:sp>
      <p:cxnSp>
        <p:nvCxnSpPr>
          <p:cNvPr id="29" name="曲线连接符 28"/>
          <p:cNvCxnSpPr>
            <a:stCxn id="28" idx="3"/>
          </p:cNvCxnSpPr>
          <p:nvPr/>
        </p:nvCxnSpPr>
        <p:spPr>
          <a:xfrm>
            <a:off x="1455642" y="4279500"/>
            <a:ext cx="1243109" cy="6892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446035" y="4971012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004254" y="130306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 smtClean="0"/>
              <a:t>q </a:t>
            </a:r>
            <a:r>
              <a:rPr lang="en-US" altLang="zh-CN" dirty="0" smtClean="0"/>
              <a:t>= </a:t>
            </a:r>
            <a:r>
              <a:rPr lang="en-US" altLang="zh-CN" dirty="0" smtClean="0"/>
              <a:t>p-&gt;next;</a:t>
            </a:r>
            <a:endParaRPr lang="en-US" altLang="zh-CN" dirty="0" smtClean="0"/>
          </a:p>
        </p:txBody>
      </p:sp>
      <p:cxnSp>
        <p:nvCxnSpPr>
          <p:cNvPr id="34" name="曲线连接符 33"/>
          <p:cNvCxnSpPr>
            <a:stCxn id="16" idx="2"/>
            <a:endCxn id="4" idx="0"/>
          </p:cNvCxnSpPr>
          <p:nvPr/>
        </p:nvCxnSpPr>
        <p:spPr>
          <a:xfrm rot="5400000">
            <a:off x="4252939" y="2516318"/>
            <a:ext cx="946266" cy="39990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396149" y="4094834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en-US" altLang="zh-CN" dirty="0" smtClean="0"/>
          </a:p>
        </p:txBody>
      </p:sp>
      <p:cxnSp>
        <p:nvCxnSpPr>
          <p:cNvPr id="39" name="曲线连接符 38"/>
          <p:cNvCxnSpPr>
            <a:stCxn id="38" idx="3"/>
            <a:endCxn id="5" idx="0"/>
          </p:cNvCxnSpPr>
          <p:nvPr/>
        </p:nvCxnSpPr>
        <p:spPr>
          <a:xfrm>
            <a:off x="4734703" y="4279500"/>
            <a:ext cx="1162050" cy="69726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004254" y="1748965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L.tail</a:t>
            </a:r>
            <a:r>
              <a:rPr lang="en-US" altLang="zh-CN" dirty="0" smtClean="0"/>
              <a:t>-&gt;next = NULL;</a:t>
            </a:r>
            <a:endParaRPr lang="en-US" altLang="zh-CN" dirty="0" smtClean="0"/>
          </a:p>
        </p:txBody>
      </p:sp>
      <p:sp>
        <p:nvSpPr>
          <p:cNvPr id="41" name="矩形 40"/>
          <p:cNvSpPr/>
          <p:nvPr/>
        </p:nvSpPr>
        <p:spPr>
          <a:xfrm>
            <a:off x="3429400" y="4988997"/>
            <a:ext cx="629728" cy="629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^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14845" y="4988998"/>
            <a:ext cx="2053086" cy="629728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396149" y="60515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en-US" altLang="zh-CN" dirty="0" smtClean="0"/>
          </a:p>
        </p:txBody>
      </p:sp>
      <p:cxnSp>
        <p:nvCxnSpPr>
          <p:cNvPr id="43" name="曲线连接符 42"/>
          <p:cNvCxnSpPr>
            <a:stCxn id="42" idx="3"/>
            <a:endCxn id="5" idx="2"/>
          </p:cNvCxnSpPr>
          <p:nvPr/>
        </p:nvCxnSpPr>
        <p:spPr>
          <a:xfrm flipV="1">
            <a:off x="4734703" y="5600740"/>
            <a:ext cx="1162050" cy="63552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001691" y="219387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 smtClean="0"/>
              <a:t>t = q;</a:t>
            </a:r>
            <a:endParaRPr lang="en-US" altLang="zh-CN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9015163" y="263877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 q</a:t>
            </a:r>
            <a:r>
              <a:rPr lang="en-US" altLang="zh-CN" dirty="0" smtClean="0"/>
              <a:t> = q-&gt;next;</a:t>
            </a:r>
            <a:endParaRPr lang="en-US" altLang="zh-CN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9015163" y="308368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 t-&gt;next</a:t>
            </a:r>
            <a:r>
              <a:rPr lang="en-US" altLang="zh-CN" dirty="0" smtClean="0"/>
              <a:t> = p;</a:t>
            </a:r>
            <a:endParaRPr lang="en-US" altLang="zh-CN" dirty="0" smtClean="0"/>
          </a:p>
        </p:txBody>
      </p:sp>
      <p:cxnSp>
        <p:nvCxnSpPr>
          <p:cNvPr id="49" name="曲线连接符 48"/>
          <p:cNvCxnSpPr>
            <a:stCxn id="8" idx="2"/>
            <a:endCxn id="4" idx="2"/>
          </p:cNvCxnSpPr>
          <p:nvPr/>
        </p:nvCxnSpPr>
        <p:spPr>
          <a:xfrm rot="5400000">
            <a:off x="4815917" y="3511347"/>
            <a:ext cx="17986" cy="4196772"/>
          </a:xfrm>
          <a:prstGeom prst="curvedConnector3">
            <a:avLst>
              <a:gd name="adj1" fmla="val 137098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015162" y="352521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8. p</a:t>
            </a:r>
            <a:r>
              <a:rPr lang="en-US" altLang="zh-CN" dirty="0" smtClean="0"/>
              <a:t> = t;</a:t>
            </a:r>
            <a:endParaRPr lang="en-US" altLang="zh-CN" dirty="0" smtClean="0"/>
          </a:p>
        </p:txBody>
      </p:sp>
      <p:sp>
        <p:nvSpPr>
          <p:cNvPr id="53" name="文本框 52"/>
          <p:cNvSpPr txBox="1"/>
          <p:nvPr/>
        </p:nvSpPr>
        <p:spPr>
          <a:xfrm>
            <a:off x="6710305" y="6106064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en-US" altLang="zh-CN" dirty="0" smtClean="0"/>
          </a:p>
        </p:txBody>
      </p:sp>
      <p:cxnSp>
        <p:nvCxnSpPr>
          <p:cNvPr id="54" name="曲线连接符 53"/>
          <p:cNvCxnSpPr>
            <a:endCxn id="5" idx="2"/>
          </p:cNvCxnSpPr>
          <p:nvPr/>
        </p:nvCxnSpPr>
        <p:spPr>
          <a:xfrm rot="10800000">
            <a:off x="5896754" y="5600740"/>
            <a:ext cx="846129" cy="69726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29844 -0.00069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4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30286 0.0030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4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8" grpId="0"/>
      <p:bldP spid="28" grpId="1"/>
      <p:bldP spid="36" grpId="0"/>
      <p:bldP spid="38" grpId="0"/>
      <p:bldP spid="38" grpId="1"/>
      <p:bldP spid="40" grpId="0"/>
      <p:bldP spid="41" grpId="0" animBg="1"/>
      <p:bldP spid="42" grpId="0"/>
      <p:bldP spid="46" grpId="0"/>
      <p:bldP spid="47" grpId="0"/>
      <p:bldP spid="48" grpId="0"/>
      <p:bldP spid="52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套用链表的设计</a:t>
            </a:r>
            <a:endParaRPr lang="en-US" altLang="zh-CN" dirty="0" smtClean="0"/>
          </a:p>
          <a:p>
            <a:r>
              <a:rPr lang="zh-CN" altLang="en-US" dirty="0" smtClean="0"/>
              <a:t>面临的问题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链表存储的是相同类型的数据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而运行时产生的形体不一样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23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需求分析：形体学习的</a:t>
            </a:r>
            <a:r>
              <a:rPr lang="en-US" altLang="zh-CN" dirty="0" smtClean="0"/>
              <a:t>6W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：为强化学生的形体学习效果</a:t>
            </a:r>
            <a:endParaRPr lang="en-US" altLang="zh-CN" dirty="0" smtClean="0"/>
          </a:p>
          <a:p>
            <a:r>
              <a:rPr lang="en-US" altLang="zh-CN" dirty="0" smtClean="0"/>
              <a:t>What</a:t>
            </a:r>
            <a:r>
              <a:rPr lang="zh-CN" altLang="en-US" dirty="0" smtClean="0"/>
              <a:t>：做一个形体学习的辅助学习工具</a:t>
            </a:r>
            <a:endParaRPr lang="en-US" altLang="zh-CN" dirty="0" smtClean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：小学生，刚学过基本形体的面积公式</a:t>
            </a:r>
            <a:endParaRPr lang="en-US" altLang="zh-CN" dirty="0" smtClean="0"/>
          </a:p>
          <a:p>
            <a:r>
              <a:rPr lang="en-US" altLang="zh-CN" dirty="0" smtClean="0"/>
              <a:t>When</a:t>
            </a:r>
            <a:r>
              <a:rPr lang="zh-CN" altLang="en-US" dirty="0" smtClean="0"/>
              <a:t>：不重要</a:t>
            </a:r>
            <a:endParaRPr lang="en-US" altLang="zh-CN" dirty="0" smtClean="0"/>
          </a:p>
          <a:p>
            <a:r>
              <a:rPr lang="en-US" altLang="zh-CN" dirty="0" smtClean="0"/>
              <a:t>Where</a:t>
            </a:r>
            <a:r>
              <a:rPr lang="zh-CN" altLang="en-US" dirty="0" smtClean="0"/>
              <a:t>：不重要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：项目描述里的流程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35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需求分析：</a:t>
            </a:r>
            <a:r>
              <a:rPr lang="zh-CN" altLang="en-US" dirty="0" smtClean="0"/>
              <a:t>系统的功能模块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194735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5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需求分析：</a:t>
            </a:r>
            <a:r>
              <a:rPr lang="zh-CN" altLang="en-US" dirty="0" smtClean="0"/>
              <a:t>数据流向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788271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2424023" y="2622430"/>
            <a:ext cx="897147" cy="664234"/>
          </a:xfrm>
          <a:prstGeom prst="wedgeRoundRectCallout">
            <a:avLst>
              <a:gd name="adj1" fmla="val -13141"/>
              <a:gd name="adj2" fmla="val 96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形体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4612257" y="2622430"/>
            <a:ext cx="897147" cy="664234"/>
          </a:xfrm>
          <a:prstGeom prst="wedgeRoundRectCallout">
            <a:avLst>
              <a:gd name="adj1" fmla="val -13141"/>
              <a:gd name="adj2" fmla="val 96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形体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800491" y="2622430"/>
            <a:ext cx="897147" cy="664234"/>
          </a:xfrm>
          <a:prstGeom prst="wedgeRoundRectCallout">
            <a:avLst>
              <a:gd name="adj1" fmla="val -13141"/>
              <a:gd name="adj2" fmla="val 96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形体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8988725" y="2622430"/>
            <a:ext cx="897147" cy="664234"/>
          </a:xfrm>
          <a:prstGeom prst="wedgeRoundRectCallout">
            <a:avLst>
              <a:gd name="adj1" fmla="val -13141"/>
              <a:gd name="adj2" fmla="val 96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形体容器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62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概要设计：功能模块及用到的数据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573061"/>
              </p:ext>
            </p:extLst>
          </p:nvPr>
        </p:nvGraphicFramePr>
        <p:xfrm>
          <a:off x="914400" y="2095500"/>
          <a:ext cx="10353675" cy="314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2415396" y="5403721"/>
            <a:ext cx="5270740" cy="57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86136" y="5403722"/>
            <a:ext cx="2113472" cy="5743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形体容器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33304" y="1913635"/>
            <a:ext cx="1910571" cy="13153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8491278" y="2190750"/>
            <a:ext cx="1186122" cy="447675"/>
          </a:xfrm>
          <a:prstGeom prst="wedgeRoundRectCallout">
            <a:avLst>
              <a:gd name="adj1" fmla="val -74951"/>
              <a:gd name="adj2" fmla="val 2420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main.c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8375" y="2989960"/>
            <a:ext cx="7724775" cy="23501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0306049" y="3267075"/>
            <a:ext cx="1304926" cy="542925"/>
          </a:xfrm>
          <a:prstGeom prst="wedgeRoundRectCallout">
            <a:avLst>
              <a:gd name="adj1" fmla="val -74951"/>
              <a:gd name="adj2" fmla="val 2420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learn.c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Learn.h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61974" y="5403721"/>
            <a:ext cx="1304926" cy="542925"/>
          </a:xfrm>
          <a:prstGeom prst="wedgeRoundRectCallout">
            <a:avLst>
              <a:gd name="adj1" fmla="val 80523"/>
              <a:gd name="adj2" fmla="val 841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shape.c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shape.h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0239373" y="5341089"/>
            <a:ext cx="1304926" cy="542925"/>
          </a:xfrm>
          <a:prstGeom prst="wedgeRoundRectCallout">
            <a:avLst>
              <a:gd name="adj1" fmla="val -74951"/>
              <a:gd name="adj2" fmla="val 2420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list.c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list.h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9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详细设计：对象及其接口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对象：泛指系统用到的复杂数据</a:t>
            </a:r>
            <a:endParaRPr lang="en-US" altLang="zh-CN" dirty="0" smtClean="0"/>
          </a:p>
          <a:p>
            <a:r>
              <a:rPr lang="zh-CN" altLang="en-US" dirty="0" smtClean="0"/>
              <a:t>接口：操作对象的函数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18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详细设计：对象设计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4" y="2025043"/>
            <a:ext cx="10353762" cy="3695136"/>
          </a:xfrm>
        </p:spPr>
        <p:txBody>
          <a:bodyPr/>
          <a:lstStyle/>
          <a:p>
            <a:r>
              <a:rPr lang="zh-CN" altLang="en-US" dirty="0" smtClean="0"/>
              <a:t>形体的设计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48813" y="2924374"/>
            <a:ext cx="3053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width;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} square, *</a:t>
            </a:r>
            <a:r>
              <a:rPr lang="en-US" altLang="zh-CN" dirty="0" err="1" smtClean="0">
                <a:latin typeface="Consolas" panose="020B0609020204030204" pitchFamily="49" charset="0"/>
              </a:rPr>
              <a:t>square_ptr</a:t>
            </a:r>
            <a:r>
              <a:rPr lang="en-US" altLang="zh-CN" dirty="0" smtClean="0">
                <a:latin typeface="Consolas" panose="020B0609020204030204" pitchFamily="49" charset="0"/>
              </a:rPr>
              <a:t>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1453" y="2924374"/>
            <a:ext cx="346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width, height;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} triangle, *</a:t>
            </a:r>
            <a:r>
              <a:rPr lang="en-US" altLang="zh-CN" dirty="0" err="1" smtClean="0">
                <a:latin typeface="Consolas" panose="020B0609020204030204" pitchFamily="49" charset="0"/>
              </a:rPr>
              <a:t>triangle_ptr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8813" y="4786524"/>
            <a:ext cx="3884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width, height, width2;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} trapezoid, *</a:t>
            </a:r>
            <a:r>
              <a:rPr lang="en-US" altLang="zh-CN" dirty="0" err="1" smtClean="0">
                <a:latin typeface="Consolas" panose="020B0609020204030204" pitchFamily="49" charset="0"/>
              </a:rPr>
              <a:t>trapezoid_ptr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0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对象</a:t>
            </a:r>
            <a:r>
              <a:rPr lang="zh-CN" altLang="en-US" dirty="0" smtClean="0"/>
              <a:t>属性</a:t>
            </a:r>
            <a:r>
              <a:rPr lang="zh-CN" altLang="en-US" dirty="0"/>
              <a:t>超过</a:t>
            </a:r>
            <a:r>
              <a:rPr lang="en-US" altLang="zh-CN" dirty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每个属性的类型可能不一样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936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121</TotalTime>
  <Words>825</Words>
  <Application>Microsoft Office PowerPoint</Application>
  <PresentationFormat>宽屏</PresentationFormat>
  <Paragraphs>238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Rockwell</vt:lpstr>
      <vt:lpstr>宋体</vt:lpstr>
      <vt:lpstr>Arial</vt:lpstr>
      <vt:lpstr>Bookman Old Style</vt:lpstr>
      <vt:lpstr>Consolas</vt:lpstr>
      <vt:lpstr>Wingdings</vt:lpstr>
      <vt:lpstr>Damask</vt:lpstr>
      <vt:lpstr>项目开发</vt:lpstr>
      <vt:lpstr>开始之前：6个W</vt:lpstr>
      <vt:lpstr>需求分析：形体学习的6W</vt:lpstr>
      <vt:lpstr>需求分析：系统的功能模块</vt:lpstr>
      <vt:lpstr>需求分析：数据流向</vt:lpstr>
      <vt:lpstr>概要设计：功能模块及用到的数据</vt:lpstr>
      <vt:lpstr>详细设计：对象及其接口</vt:lpstr>
      <vt:lpstr>详细设计：对象设计</vt:lpstr>
      <vt:lpstr>回顾：结构</vt:lpstr>
      <vt:lpstr>回顾：结构</vt:lpstr>
      <vt:lpstr>详细设计：形体的接口</vt:lpstr>
      <vt:lpstr>详细设计：形体容器</vt:lpstr>
      <vt:lpstr>回顾：链表</vt:lpstr>
      <vt:lpstr>回顾：链表</vt:lpstr>
      <vt:lpstr>回顾：指针</vt:lpstr>
      <vt:lpstr>回顾：指针</vt:lpstr>
      <vt:lpstr>回顾：指针</vt:lpstr>
      <vt:lpstr>回顾：链表</vt:lpstr>
      <vt:lpstr>回顾：链表</vt:lpstr>
      <vt:lpstr>回顾：链表</vt:lpstr>
      <vt:lpstr>回顾：链表</vt:lpstr>
      <vt:lpstr>回顾：链表</vt:lpstr>
      <vt:lpstr>回顾：链表</vt:lpstr>
      <vt:lpstr>回顾：链表</vt:lpstr>
      <vt:lpstr>回顾：链表</vt:lpstr>
      <vt:lpstr>详细设计：形体链表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项目开发</dc:title>
  <dc:creator>Bai xinyun</dc:creator>
  <cp:lastModifiedBy>Bai xinyun</cp:lastModifiedBy>
  <cp:revision>66</cp:revision>
  <dcterms:created xsi:type="dcterms:W3CDTF">2019-02-13T01:30:20Z</dcterms:created>
  <dcterms:modified xsi:type="dcterms:W3CDTF">2019-02-13T12:30:15Z</dcterms:modified>
</cp:coreProperties>
</file>