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7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2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16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3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2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3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32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9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6D0D-E6E6-4312-8887-BD4EB5743C7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53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链表操作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链表插入节点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02694" y="2427254"/>
            <a:ext cx="1690064" cy="1077090"/>
            <a:chOff x="1696369" y="2226091"/>
            <a:chExt cx="1690064" cy="1077090"/>
          </a:xfrm>
        </p:grpSpPr>
        <p:grpSp>
          <p:nvGrpSpPr>
            <p:cNvPr id="6" name="组合 5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154865" y="1935921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38554" y="2427254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674870" y="2427254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>
            <a:off x="3492758" y="2764636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928618" y="2764636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506279" y="4445496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?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8" idx="3"/>
            <a:endCxn id="36" idx="0"/>
          </p:cNvCxnSpPr>
          <p:nvPr/>
        </p:nvCxnSpPr>
        <p:spPr>
          <a:xfrm>
            <a:off x="3492758" y="2764636"/>
            <a:ext cx="425670" cy="168086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93177" y="3930733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p = (node*)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(node));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p-&gt;data = 3;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3177" y="474541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 p-&gt;next = </a:t>
            </a:r>
            <a:r>
              <a:rPr lang="en-US" altLang="zh-CN" dirty="0" err="1" smtClean="0"/>
              <a:t>head.next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37790" y="4439980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293177" y="5384691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en-US" altLang="zh-CN" dirty="0" err="1" smtClean="0"/>
              <a:t>head.next</a:t>
            </a:r>
            <a:r>
              <a:rPr lang="en-US" altLang="zh-CN" dirty="0" smtClean="0"/>
              <a:t> = p;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4" idx="0"/>
            <a:endCxn id="17" idx="2"/>
          </p:cNvCxnSpPr>
          <p:nvPr/>
        </p:nvCxnSpPr>
        <p:spPr>
          <a:xfrm flipV="1">
            <a:off x="4763460" y="3102018"/>
            <a:ext cx="900764" cy="1343478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链表删除节点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02694" y="2427254"/>
            <a:ext cx="1690064" cy="1077090"/>
            <a:chOff x="1696369" y="2226091"/>
            <a:chExt cx="1690064" cy="1077090"/>
          </a:xfrm>
        </p:grpSpPr>
        <p:grpSp>
          <p:nvGrpSpPr>
            <p:cNvPr id="6" name="组合 5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154865" y="1935921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38554" y="2427254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674870" y="2427254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>
            <a:off x="3492758" y="2764636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928618" y="2764636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4865" y="4577064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8" idx="0"/>
          </p:cNvCxnSpPr>
          <p:nvPr/>
        </p:nvCxnSpPr>
        <p:spPr>
          <a:xfrm flipH="1" flipV="1">
            <a:off x="2672315" y="3102018"/>
            <a:ext cx="1" cy="147504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138209" y="4120349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</a:t>
            </a:r>
            <a:r>
              <a:rPr lang="en-US" altLang="zh-CN" dirty="0" smtClean="0"/>
              <a:t> = head; q = p-&gt;next;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38209" y="509503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/>
              <a:t>p-&gt;next = q-&gt;next;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138209" y="5398907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free(q);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>
          <a:xfrm flipV="1">
            <a:off x="6071519" y="3102018"/>
            <a:ext cx="33298" cy="1471232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54068" y="4573250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43" name="曲线连接符 42"/>
          <p:cNvCxnSpPr>
            <a:stCxn id="8" idx="0"/>
            <a:endCxn id="24" idx="0"/>
          </p:cNvCxnSpPr>
          <p:nvPr/>
        </p:nvCxnSpPr>
        <p:spPr>
          <a:xfrm rot="5400000" flipH="1" flipV="1">
            <a:off x="6086968" y="-586318"/>
            <a:ext cx="12700" cy="6027144"/>
          </a:xfrm>
          <a:prstGeom prst="curvedConnector3">
            <a:avLst>
              <a:gd name="adj1" fmla="val 5365047"/>
            </a:avLst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38209" y="4446191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while (q-&gt;data != 2)</a:t>
            </a:r>
          </a:p>
          <a:p>
            <a:r>
              <a:rPr lang="en-US" altLang="zh-CN" dirty="0" smtClean="0"/>
              <a:t>   { p = p-&gt;next; q = q-&gt;next; }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38554" y="2433604"/>
            <a:ext cx="1690064" cy="6684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51" grpId="0"/>
      <p:bldP spid="52" grpId="0"/>
      <p:bldP spid="46" grpId="0"/>
      <p:bldP spid="55" grpId="0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23</TotalTime>
  <Words>112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宋体</vt:lpstr>
      <vt:lpstr>Arial</vt:lpstr>
      <vt:lpstr>Bookman Old Style</vt:lpstr>
      <vt:lpstr>Damask</vt:lpstr>
      <vt:lpstr>链表操作</vt:lpstr>
      <vt:lpstr>链表插入节点</vt:lpstr>
      <vt:lpstr>链表删除节点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链表操作</dc:title>
  <dc:creator>Bai Zhongjian</dc:creator>
  <cp:lastModifiedBy>Bai Zhongjian</cp:lastModifiedBy>
  <cp:revision>13</cp:revision>
  <dcterms:created xsi:type="dcterms:W3CDTF">2018-12-17T11:21:39Z</dcterms:created>
  <dcterms:modified xsi:type="dcterms:W3CDTF">2018-12-17T11:44:58Z</dcterms:modified>
</cp:coreProperties>
</file>