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5"/>
  </p:notesMasterIdLst>
  <p:handoutMasterIdLst>
    <p:handoutMasterId r:id="rId56"/>
  </p:handoutMasterIdLst>
  <p:sldIdLst>
    <p:sldId id="271" r:id="rId3"/>
    <p:sldId id="276" r:id="rId4"/>
    <p:sldId id="33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7" r:id="rId22"/>
    <p:sldId id="302" r:id="rId23"/>
    <p:sldId id="288" r:id="rId24"/>
    <p:sldId id="289" r:id="rId25"/>
    <p:sldId id="290" r:id="rId26"/>
    <p:sldId id="333" r:id="rId27"/>
    <p:sldId id="291" r:id="rId28"/>
    <p:sldId id="334" r:id="rId29"/>
    <p:sldId id="292" r:id="rId30"/>
    <p:sldId id="295" r:id="rId31"/>
    <p:sldId id="294" r:id="rId32"/>
    <p:sldId id="296" r:id="rId33"/>
    <p:sldId id="298" r:id="rId34"/>
    <p:sldId id="300" r:id="rId35"/>
    <p:sldId id="301" r:id="rId36"/>
    <p:sldId id="297" r:id="rId37"/>
    <p:sldId id="332" r:id="rId38"/>
    <p:sldId id="293" r:id="rId39"/>
    <p:sldId id="304" r:id="rId40"/>
    <p:sldId id="306" r:id="rId41"/>
    <p:sldId id="308" r:id="rId42"/>
    <p:sldId id="309" r:id="rId43"/>
    <p:sldId id="305" r:id="rId44"/>
    <p:sldId id="310" r:id="rId45"/>
    <p:sldId id="312" r:id="rId46"/>
    <p:sldId id="313" r:id="rId47"/>
    <p:sldId id="311" r:id="rId48"/>
    <p:sldId id="317" r:id="rId49"/>
    <p:sldId id="314" r:id="rId50"/>
    <p:sldId id="319" r:id="rId51"/>
    <p:sldId id="315" r:id="rId52"/>
    <p:sldId id="316" r:id="rId53"/>
    <p:sldId id="26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76589" autoAdjust="0"/>
  </p:normalViewPr>
  <p:slideViewPr>
    <p:cSldViewPr snapToGrid="0">
      <p:cViewPr>
        <p:scale>
          <a:sx n="75" d="100"/>
          <a:sy n="75" d="100"/>
        </p:scale>
        <p:origin x="835" y="11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9/11/2019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9/11/2019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="" xmlns:a16="http://schemas.microsoft.com/office/drawing/2014/main" id="{C22933C5-9B6E-4C9F-AB3B-464F7EC39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5D3B99-79BE-47CD-AD63-9652D3C72361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18787" name="Rectangle 2">
            <a:extLst>
              <a:ext uri="{FF2B5EF4-FFF2-40B4-BE49-F238E27FC236}">
                <a16:creationId xmlns="" xmlns:a16="http://schemas.microsoft.com/office/drawing/2014/main" id="{BC82829A-4E84-47DE-9FBB-E0EE4FC25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="" xmlns:a16="http://schemas.microsoft.com/office/drawing/2014/main" id="{2EAE1230-FE6C-41A4-A555-41C2421E7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107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85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74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94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63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在网络编程时，并不是什么时候都要考虑字节序问题。那么什么时候需要考虑呢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?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实际上如果是应用层的数据，即对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TCP/IP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来说是透明的数据，不用考虑字节序的问题。因为发出去是什么样子，接收到就还是什么样子，接收端收到的顺序是和发送端一致的。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TCP/IP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协议本身处理数据的时候都是按照网络字节序来处理的。当一个数据是应用层和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TCP/IP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都需要关心的时候，如网络函数的数字类型参数，需要考虑这个数据的字节序（一般而言就是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地址和端口号）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RF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unix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网络编程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P117-120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696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Microsoft YaHei UI" panose="020B0503020204020204" pitchFamily="34" charset="-122"/>
                <a:cs typeface="+mn-cs"/>
              </a:rPr>
              <a:t>ILP</a:t>
            </a:r>
            <a:r>
              <a:rPr lang="en-US" altLang="zh-CN" dirty="0">
                <a:effectLst/>
              </a:rPr>
              <a:t>32</a:t>
            </a:r>
            <a:r>
              <a:rPr lang="zh-CN" altLang="en-US" dirty="0">
                <a:effectLst/>
              </a:rPr>
              <a:t>这个缩写的意思是</a:t>
            </a:r>
            <a:r>
              <a:rPr lang="en-US" altLang="zh-CN" dirty="0" err="1">
                <a:effectLst/>
              </a:rPr>
              <a:t>int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I</a:t>
            </a:r>
            <a:r>
              <a:rPr lang="zh-CN" altLang="en-US" dirty="0">
                <a:effectLst/>
              </a:rPr>
              <a:t>）、</a:t>
            </a:r>
            <a:r>
              <a:rPr lang="en-US" altLang="zh-CN" dirty="0">
                <a:effectLst/>
              </a:rPr>
              <a:t>long 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L</a:t>
            </a:r>
            <a:r>
              <a:rPr lang="zh-CN" altLang="en-US" dirty="0">
                <a:effectLst/>
              </a:rPr>
              <a:t>）和指针（</a:t>
            </a:r>
            <a:r>
              <a:rPr lang="en-US" altLang="zh-CN" dirty="0">
                <a:effectLst/>
              </a:rPr>
              <a:t>P</a:t>
            </a:r>
            <a:r>
              <a:rPr lang="zh-CN" altLang="en-US" dirty="0">
                <a:effectLst/>
              </a:rPr>
              <a:t>）类型都占</a:t>
            </a:r>
            <a:r>
              <a:rPr lang="en-US" altLang="zh-CN" dirty="0">
                <a:effectLst/>
              </a:rPr>
              <a:t>32</a:t>
            </a:r>
            <a:r>
              <a:rPr lang="zh-CN" altLang="en-US" dirty="0">
                <a:effectLst/>
              </a:rPr>
              <a:t>位，通常</a:t>
            </a:r>
            <a:r>
              <a:rPr lang="en-US" altLang="zh-CN" dirty="0">
                <a:effectLst/>
              </a:rPr>
              <a:t>32</a:t>
            </a:r>
            <a:r>
              <a:rPr lang="zh-CN" altLang="en-US" dirty="0">
                <a:effectLst/>
              </a:rPr>
              <a:t>位计算机 的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编译器采用这种规范，</a:t>
            </a:r>
            <a:r>
              <a:rPr lang="en-US" altLang="zh-CN" dirty="0">
                <a:effectLst/>
              </a:rPr>
              <a:t>x86</a:t>
            </a:r>
            <a:r>
              <a:rPr lang="zh-CN" altLang="en-US" dirty="0">
                <a:effectLst/>
              </a:rPr>
              <a:t>平台的</a:t>
            </a:r>
            <a:r>
              <a:rPr lang="en-US" altLang="zh-CN" dirty="0" err="1">
                <a:effectLst/>
              </a:rPr>
              <a:t>gcc</a:t>
            </a:r>
            <a:r>
              <a:rPr lang="zh-CN" altLang="en-US" dirty="0">
                <a:effectLst/>
              </a:rPr>
              <a:t>也是如此。</a:t>
            </a:r>
            <a:r>
              <a:rPr lang="en-US" altLang="zh-CN" dirty="0">
                <a:effectLst/>
              </a:rPr>
              <a:t>LP64</a:t>
            </a:r>
            <a:r>
              <a:rPr lang="zh-CN" altLang="en-US" dirty="0">
                <a:effectLst/>
              </a:rPr>
              <a:t>是指</a:t>
            </a:r>
            <a:r>
              <a:rPr lang="en-US" altLang="zh-CN" dirty="0">
                <a:effectLst/>
              </a:rPr>
              <a:t>long 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L</a:t>
            </a:r>
            <a:r>
              <a:rPr lang="zh-CN" altLang="en-US" dirty="0">
                <a:effectLst/>
              </a:rPr>
              <a:t>）和指针占</a:t>
            </a:r>
            <a:r>
              <a:rPr lang="en-US" altLang="zh-CN" dirty="0">
                <a:effectLst/>
              </a:rPr>
              <a:t>64</a:t>
            </a:r>
            <a:r>
              <a:rPr lang="zh-CN" altLang="en-US" dirty="0">
                <a:effectLst/>
              </a:rPr>
              <a:t>位，通 常</a:t>
            </a:r>
            <a:r>
              <a:rPr lang="en-US" altLang="zh-CN" dirty="0">
                <a:effectLst/>
              </a:rPr>
              <a:t>64</a:t>
            </a:r>
            <a:r>
              <a:rPr lang="zh-CN" altLang="en-US" dirty="0">
                <a:effectLst/>
              </a:rPr>
              <a:t>位计算机的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编译器采用这种规范。以此类推。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23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内存对齐存在的意义之一是为了减少访问次数，通过以空间换效率的方式提高性能。其特性在相同平台的网络通讯中是没有影响的。 但在跨平台中传输结构体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或联合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时，则这个特性有可能会影响到数据的准确性。原因之一是自定义网络通讯协议包通常都是定义成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的形式， 而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会自动内存对齐，这会造成结构体成员间有</a:t>
            </a:r>
            <a:r>
              <a:rPr lang="en-US" altLang="zh-CN" dirty="0" smtClean="0"/>
              <a:t>"</a:t>
            </a:r>
            <a:r>
              <a:rPr lang="zh-CN" altLang="en-US" dirty="0" smtClean="0"/>
              <a:t>空洞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，传给其它平台后，其它平台弄不清楚原平台是按什么方式对齐的，只会按自己的方式解包。 解出来的结果有可能是错误的。  防止这种情况出现需要，在自定义通讯协议时，一定要让结构体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或联合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成员间都按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来对齐。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8178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1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="" xmlns:a16="http://schemas.microsoft.com/office/drawing/2014/main" id="{2F207194-FAB1-460E-99DD-0406173FF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A36FB8-50B9-430C-94EC-0D97F2F96911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19811" name="Rectangle 2">
            <a:extLst>
              <a:ext uri="{FF2B5EF4-FFF2-40B4-BE49-F238E27FC236}">
                <a16:creationId xmlns="" xmlns:a16="http://schemas.microsoft.com/office/drawing/2014/main" id="{60084016-9A24-482E-9302-A738A440E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="" xmlns:a16="http://schemas.microsoft.com/office/drawing/2014/main" id="{35A52CEA-D188-46B5-8717-249C472DE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8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="" xmlns:a16="http://schemas.microsoft.com/office/drawing/2014/main" id="{CB998D75-6381-428F-A48D-1C7AFB7DD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F7643D-2905-466D-8BF9-9F909EC03B0D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120835" name="Rectangle 2">
            <a:extLst>
              <a:ext uri="{FF2B5EF4-FFF2-40B4-BE49-F238E27FC236}">
                <a16:creationId xmlns="" xmlns:a16="http://schemas.microsoft.com/office/drawing/2014/main" id="{48510661-613D-41F5-979D-6DD40B1A8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="" xmlns:a16="http://schemas.microsoft.com/office/drawing/2014/main" id="{389268BA-C82D-430D-B9C5-9D6CC76C5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0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="" xmlns:a16="http://schemas.microsoft.com/office/drawing/2014/main" id="{EE9C418E-E7A6-4B72-A375-EBE8F0B69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04D1BD-2338-48D7-867B-BABD0417CFA9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121859" name="Rectangle 2">
            <a:extLst>
              <a:ext uri="{FF2B5EF4-FFF2-40B4-BE49-F238E27FC236}">
                <a16:creationId xmlns="" xmlns:a16="http://schemas.microsoft.com/office/drawing/2014/main" id="{E81E362B-66C5-450F-908A-72DBB38E7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="" xmlns:a16="http://schemas.microsoft.com/office/drawing/2014/main" id="{79AEA788-5C97-46FE-8D56-56715F8FA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0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="" xmlns:a16="http://schemas.microsoft.com/office/drawing/2014/main" id="{53A2CD2C-7E94-4A8D-830B-8D90C4D0B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E6AE4-0AEB-43E7-9AB5-6C8BA9D5E74A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22883" name="Rectangle 2">
            <a:extLst>
              <a:ext uri="{FF2B5EF4-FFF2-40B4-BE49-F238E27FC236}">
                <a16:creationId xmlns="" xmlns:a16="http://schemas.microsoft.com/office/drawing/2014/main" id="{71EA7FB2-BFA2-44B5-A679-A69609BA2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="" xmlns:a16="http://schemas.microsoft.com/office/drawing/2014/main" id="{D4B1B7C8-2039-4B81-A250-F2E9E57C3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7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="" xmlns:a16="http://schemas.microsoft.com/office/drawing/2014/main" id="{5164819F-B50D-4E83-BB7C-481471114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84DAB2-6E4F-44BB-8A26-2B7F72DC097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23907" name="Rectangle 2">
            <a:extLst>
              <a:ext uri="{FF2B5EF4-FFF2-40B4-BE49-F238E27FC236}">
                <a16:creationId xmlns="" xmlns:a16="http://schemas.microsoft.com/office/drawing/2014/main" id="{94E3E0FA-3C04-4CED-BD32-3EBAD3F66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="" xmlns:a16="http://schemas.microsoft.com/office/drawing/2014/main" id="{4B653E74-8005-4ACB-B317-F885B5A50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7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="" xmlns:a16="http://schemas.microsoft.com/office/drawing/2014/main" id="{BF9BE403-4342-4D56-B107-C68EEDD37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43504-4C55-4C91-A989-D97A8F89169D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24931" name="Rectangle 2">
            <a:extLst>
              <a:ext uri="{FF2B5EF4-FFF2-40B4-BE49-F238E27FC236}">
                <a16:creationId xmlns="" xmlns:a16="http://schemas.microsoft.com/office/drawing/2014/main" id="{0B6E8E2C-9F2F-43C9-9B00-48B11BDEC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="" xmlns:a16="http://schemas.microsoft.com/office/drawing/2014/main" id="{4890B3D9-3367-4084-9F57-273C549DC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="" xmlns:a16="http://schemas.microsoft.com/office/drawing/2014/main" id="{50C59EA7-77DC-4F3F-9EF4-2ECCD50DD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BE7E92-11B8-401C-AC7B-DA82A5205696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25955" name="Rectangle 2">
            <a:extLst>
              <a:ext uri="{FF2B5EF4-FFF2-40B4-BE49-F238E27FC236}">
                <a16:creationId xmlns="" xmlns:a16="http://schemas.microsoft.com/office/drawing/2014/main" id="{0AA0BCD2-A660-4FFB-9BAC-A03964639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="" xmlns:a16="http://schemas.microsoft.com/office/drawing/2014/main" id="{80DE8A1B-13C6-48A1-BC4B-A05C960C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5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5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100000"/>
              </a:lnSpc>
              <a:defRPr lang="zh-CN" sz="88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625336"/>
          </a:xfrm>
        </p:spPr>
        <p:txBody>
          <a:bodyPr>
            <a:noAutofit/>
          </a:bodyPr>
          <a:lstStyle>
            <a:lvl1pPr marL="0" indent="0" algn="l" latinLnBrk="0">
              <a:spcBef>
                <a:spcPts val="0"/>
              </a:spcBef>
              <a:buNone/>
              <a:defRPr lang="zh-CN" sz="44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单击以编辑母版副标题样式</a:t>
            </a:r>
            <a:endParaRPr lang="zh-CN" dirty="0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2019/9/11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2019/9/11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70"/>
            <a:ext cx="9601200" cy="114238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55022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defRPr sz="3600" b="1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1pPr>
            <a:lvl2pPr algn="just">
              <a:lnSpc>
                <a:spcPct val="100000"/>
              </a:lnSpc>
              <a:defRPr sz="32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2pPr>
            <a:lvl3pPr algn="just">
              <a:lnSpc>
                <a:spcPct val="100000"/>
              </a:lnSpc>
              <a:defRPr sz="28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3pPr>
            <a:lvl4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4pPr>
            <a:lvl5pPr algn="just">
              <a:lnSpc>
                <a:spcPct val="100000"/>
              </a:lnSpc>
              <a:defRPr sz="2400">
                <a:latin typeface="Arial Rounded MT Bold" panose="020F0704030504030204" pitchFamily="34" charset="0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2019/9/11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109"/>
            <a:ext cx="9601200" cy="10369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270001"/>
            <a:ext cx="4572000" cy="46736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2019/9/11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2019/9/11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2019/9/11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2019/9/11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2019/9/11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9/11/2019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8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3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32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2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9600"/>
              </a:lnSpc>
            </a:pPr>
            <a:r>
              <a:rPr lang="zh-CN" altLang="en-US" sz="4400" dirty="0"/>
              <a:t>第二讲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计算机网络编程基础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8786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08389E14-96A8-4A57-947B-344FDDE3A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474660"/>
            <a:ext cx="10097530" cy="4718050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b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提高通用性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的客户软件：可以指定服务器</a:t>
            </a:r>
            <a:r>
              <a:rPr lang="zh-CN" altLang="en-US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，也可以指定服务器的</a:t>
            </a:r>
            <a:r>
              <a:rPr lang="zh-CN" altLang="en-US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服务端口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（全参数化客户：</a:t>
            </a:r>
            <a:r>
              <a:rPr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fully parameterized client</a:t>
            </a:r>
            <a:r>
              <a:rPr lang="zh-CN" altLang="en-US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</a:p>
          <a:p>
            <a:pPr marL="621792" lvl="1">
              <a:spcBef>
                <a:spcPts val="324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远程主机地址</a:t>
            </a:r>
          </a:p>
          <a:p>
            <a:pPr marL="621792" lvl="1">
              <a:spcBef>
                <a:spcPts val="324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</a:p>
          <a:p>
            <a:pPr marL="621792" lvl="1">
              <a:spcBef>
                <a:spcPts val="324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其它可选参数</a:t>
            </a:r>
          </a:p>
          <a:p>
            <a:pPr marL="621792" lvl="1">
              <a:spcBef>
                <a:spcPts val="324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便于测试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14979E2F-05F2-4DCA-9DE8-BCF97A8B8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70490"/>
            <a:ext cx="9601200" cy="114238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客户的参数化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="" xmlns:a16="http://schemas.microsoft.com/office/drawing/2014/main" id="{BC621C9B-D4C4-4AAB-B9C2-921C0F87D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268413"/>
            <a:ext cx="9319054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无连接交互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没有可靠保证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依赖下层系统保证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程序中应该有相应保障措施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面向连接的交互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提供传输可靠性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程序要求简单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下层系统可靠性（例如在局域网环境）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应用不需要额外的可靠处理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广播或者组播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="" xmlns:a16="http://schemas.microsoft.com/office/drawing/2014/main" id="{474210E5-B224-46C1-BFE9-67EF13A11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无连接和面向连接的服务器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并行：</a:t>
            </a:r>
            <a:r>
              <a:rPr lang="en-US" altLang="zh-CN" dirty="0"/>
              <a:t>Parallelism</a:t>
            </a:r>
            <a:r>
              <a:rPr lang="zh-CN" altLang="en-US" dirty="0"/>
              <a:t>，真正同时发生</a:t>
            </a:r>
          </a:p>
          <a:p>
            <a:r>
              <a:rPr lang="zh-CN" altLang="en-US" dirty="0"/>
              <a:t>并发：</a:t>
            </a:r>
            <a:r>
              <a:rPr lang="en-US" altLang="zh-CN" dirty="0"/>
              <a:t>Concurrency</a:t>
            </a:r>
            <a:r>
              <a:rPr lang="zh-CN" altLang="en-US" dirty="0"/>
              <a:t>，看起来同时发生</a:t>
            </a:r>
            <a:endParaRPr lang="en-US" altLang="zh-CN" dirty="0"/>
          </a:p>
          <a:p>
            <a:pPr lvl="2"/>
            <a:r>
              <a:rPr lang="zh-CN" altLang="en-US" dirty="0"/>
              <a:t>一般采用分时机制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64" y="3689250"/>
            <a:ext cx="2751666" cy="316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15" y="3755295"/>
            <a:ext cx="3039534" cy="31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5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网络中的并发</a:t>
            </a:r>
            <a:endParaRPr lang="en-US" altLang="zh-CN" dirty="0"/>
          </a:p>
          <a:p>
            <a:pPr lvl="1"/>
            <a:r>
              <a:rPr lang="zh-CN" altLang="zh-CN" dirty="0"/>
              <a:t>单个网络各个机器之间许多成对进程好像独立使用网络资源（通道，机器等）</a:t>
            </a:r>
          </a:p>
          <a:p>
            <a:pPr lvl="1"/>
            <a:r>
              <a:rPr lang="zh-CN" altLang="zh-CN" dirty="0"/>
              <a:t>一个计算机系统中存在并发（分时）</a:t>
            </a:r>
          </a:p>
          <a:p>
            <a:pPr lvl="1"/>
            <a:r>
              <a:rPr lang="zh-CN" altLang="zh-CN" dirty="0"/>
              <a:t>一组机器上所有的客户之间存在并发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8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服务器中的并发：</a:t>
            </a:r>
          </a:p>
          <a:p>
            <a:pPr lvl="1"/>
            <a:r>
              <a:rPr lang="zh-CN" altLang="zh-CN" dirty="0"/>
              <a:t>单个服务器必须并发处理多个传入请求</a:t>
            </a:r>
          </a:p>
          <a:p>
            <a:pPr lvl="1"/>
            <a:r>
              <a:rPr lang="zh-CN" altLang="zh-CN" dirty="0"/>
              <a:t>并发服务器可以让多个远程用户同时使用服务，实现起来比较复杂</a:t>
            </a:r>
          </a:p>
          <a:p>
            <a:pPr lvl="1"/>
            <a:r>
              <a:rPr lang="zh-CN" altLang="zh-CN" dirty="0"/>
              <a:t>其余部分主要介绍术语和概念；涉及其它问题：算法，设计，运行规则等在后续各章介绍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7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操作系统的并发功能</a:t>
            </a:r>
            <a:endParaRPr lang="en-US" altLang="zh-CN" dirty="0"/>
          </a:p>
          <a:p>
            <a:pPr lvl="1"/>
            <a:r>
              <a:rPr lang="zh-CN" altLang="zh-CN" dirty="0"/>
              <a:t>多进程操作系统</a:t>
            </a:r>
            <a:endParaRPr lang="zh-CN" altLang="zh-CN" sz="2400" dirty="0"/>
          </a:p>
          <a:p>
            <a:pPr lvl="1"/>
            <a:r>
              <a:rPr lang="zh-CN" altLang="zh-CN" dirty="0"/>
              <a:t>进程</a:t>
            </a:r>
            <a:r>
              <a:rPr lang="zh-CN" altLang="en-US" dirty="0"/>
              <a:t>（</a:t>
            </a:r>
            <a:r>
              <a:rPr lang="en-US" altLang="zh-CN" dirty="0"/>
              <a:t>Process</a:t>
            </a:r>
            <a:r>
              <a:rPr lang="zh-CN" altLang="en-US" dirty="0"/>
              <a:t>）</a:t>
            </a:r>
            <a:r>
              <a:rPr lang="zh-CN" altLang="zh-CN" dirty="0"/>
              <a:t>的概念：</a:t>
            </a:r>
            <a:endParaRPr lang="en-US" altLang="zh-CN" dirty="0"/>
          </a:p>
          <a:p>
            <a:pPr lvl="2"/>
            <a:r>
              <a:rPr lang="zh-CN" altLang="zh-CN" dirty="0"/>
              <a:t>定义了一个计算的基本单元，它是一个执行某一个特定程序的实体，它拥有独立的地址空间、执行堆栈、文件描述符等。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87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504400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上下文切换</a:t>
            </a:r>
            <a:endParaRPr lang="en-US" altLang="zh-CN" b="1" dirty="0"/>
          </a:p>
          <a:p>
            <a:pPr marL="788670" lvl="1" indent="-514350">
              <a:buFont typeface="+mj-ea"/>
              <a:buAutoNum type="circleNumDbPlain"/>
            </a:pPr>
            <a:r>
              <a:rPr lang="en-US" altLang="zh-CN" b="1" dirty="0"/>
              <a:t>OS</a:t>
            </a:r>
            <a:r>
              <a:rPr lang="zh-CN" altLang="zh-CN" b="1" dirty="0"/>
              <a:t>的时间分片机制保证快速切换</a:t>
            </a:r>
            <a:endParaRPr lang="zh-CN" altLang="zh-CN" sz="2400" b="1" dirty="0"/>
          </a:p>
          <a:p>
            <a:pPr marL="788670" lvl="1" indent="-514350">
              <a:buFont typeface="+mj-ea"/>
              <a:buAutoNum type="circleNumDbPlain"/>
            </a:pPr>
            <a:r>
              <a:rPr lang="zh-CN" altLang="zh-CN" b="1" dirty="0"/>
              <a:t>进程切换的时候，会发生上下文切换</a:t>
            </a:r>
            <a:endParaRPr lang="zh-CN" altLang="zh-CN" sz="2400" b="1" dirty="0"/>
          </a:p>
          <a:p>
            <a:pPr lvl="2"/>
            <a:r>
              <a:rPr lang="zh-CN" altLang="zh-CN" dirty="0"/>
              <a:t>上下文：进程的执行环境</a:t>
            </a:r>
            <a:endParaRPr lang="zh-CN" altLang="zh-CN" sz="2000" dirty="0"/>
          </a:p>
          <a:p>
            <a:pPr lvl="2"/>
            <a:r>
              <a:rPr lang="zh-CN" altLang="zh-CN" dirty="0"/>
              <a:t>切换的开销</a:t>
            </a:r>
            <a:endParaRPr lang="zh-CN" altLang="zh-CN" sz="2000" dirty="0"/>
          </a:p>
          <a:p>
            <a:pPr marL="788670" lvl="1" indent="-514350">
              <a:buFont typeface="+mj-ea"/>
              <a:buAutoNum type="circleNumDbPlain"/>
            </a:pPr>
            <a:r>
              <a:rPr lang="zh-CN" altLang="zh-CN" b="1" dirty="0"/>
              <a:t>设计协议软件的时候，需要设法将上下文切换的次数减到最少。另</a:t>
            </a:r>
            <a:r>
              <a:rPr lang="zh-CN" altLang="en-US" b="1" dirty="0"/>
              <a:t>，</a:t>
            </a:r>
            <a:r>
              <a:rPr lang="zh-CN" altLang="zh-CN" b="1" dirty="0"/>
              <a:t>设计服务器时：</a:t>
            </a:r>
            <a:endParaRPr lang="zh-CN" altLang="zh-CN" sz="2400" b="1" dirty="0"/>
          </a:p>
          <a:p>
            <a:pPr lvl="2"/>
            <a:r>
              <a:rPr lang="zh-CN" altLang="en-US" dirty="0"/>
              <a:t>需确保</a:t>
            </a:r>
            <a:r>
              <a:rPr lang="zh-CN" altLang="zh-CN" dirty="0"/>
              <a:t>并发处理的好处比上下文切换的开销多</a:t>
            </a:r>
            <a:endParaRPr lang="zh-CN" altLang="zh-CN" sz="2000" dirty="0"/>
          </a:p>
          <a:p>
            <a:pPr lvl="2"/>
            <a:r>
              <a:rPr lang="zh-CN" altLang="zh-CN" dirty="0"/>
              <a:t>并发策略</a:t>
            </a:r>
            <a:r>
              <a:rPr lang="zh-CN" altLang="en-US" dirty="0"/>
              <a:t>可包括</a:t>
            </a:r>
            <a:r>
              <a:rPr lang="zh-CN" altLang="zh-CN" dirty="0"/>
              <a:t>：非并发，单进程并发，多进程并发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zh-CN" dirty="0"/>
              <a:t>并发和异步</a:t>
            </a:r>
            <a:r>
              <a:rPr lang="en-US" altLang="zh-CN" dirty="0"/>
              <a:t>IO</a:t>
            </a:r>
            <a:endParaRPr lang="zh-CN" altLang="zh-CN" sz="2800" dirty="0"/>
          </a:p>
          <a:p>
            <a:pPr marL="788670" lvl="1" indent="-514350">
              <a:buFont typeface="+mj-ea"/>
              <a:buAutoNum type="circleNumDbPlain"/>
            </a:pPr>
            <a:r>
              <a:rPr lang="zh-CN" altLang="zh-CN" b="1" dirty="0"/>
              <a:t>某些</a:t>
            </a:r>
            <a:r>
              <a:rPr lang="en-US" altLang="zh-CN" b="1" dirty="0"/>
              <a:t>OS</a:t>
            </a:r>
            <a:r>
              <a:rPr lang="zh-CN" altLang="zh-CN" b="1" dirty="0"/>
              <a:t>允许单个进程控制并发的输入输出操作</a:t>
            </a:r>
            <a:endParaRPr lang="zh-CN" altLang="zh-CN" sz="2400" b="1" dirty="0"/>
          </a:p>
          <a:p>
            <a:pPr marL="788670" lvl="1" indent="-514350">
              <a:buFont typeface="+mj-ea"/>
              <a:buAutoNum type="circleNumDbPlain"/>
            </a:pPr>
            <a:r>
              <a:rPr lang="en-US" altLang="zh-CN" b="1" dirty="0"/>
              <a:t>Unix/Linux</a:t>
            </a:r>
            <a:r>
              <a:rPr lang="zh-CN" altLang="zh-CN" b="1" dirty="0"/>
              <a:t>使用</a:t>
            </a:r>
            <a:r>
              <a:rPr lang="zh-CN" altLang="en-US" b="1" dirty="0"/>
              <a:t>系统调用</a:t>
            </a:r>
            <a:r>
              <a:rPr lang="en-US" altLang="zh-CN" b="1" dirty="0"/>
              <a:t>Select</a:t>
            </a:r>
            <a:r>
              <a:rPr lang="zh-CN" altLang="zh-CN" b="1" dirty="0"/>
              <a:t>询问操作系统</a:t>
            </a:r>
            <a:r>
              <a:rPr lang="en-US" altLang="zh-CN" b="1" dirty="0"/>
              <a:t>I/O</a:t>
            </a:r>
            <a:r>
              <a:rPr lang="zh-CN" altLang="zh-CN" b="1" dirty="0"/>
              <a:t>设备的情况</a:t>
            </a:r>
            <a:endParaRPr lang="zh-CN" altLang="zh-CN" sz="2400" b="1" dirty="0"/>
          </a:p>
          <a:p>
            <a:pPr marL="788670" lvl="1" indent="-514350">
              <a:buFont typeface="+mj-ea"/>
              <a:buAutoNum type="circleNumDbPlain"/>
            </a:pPr>
            <a:r>
              <a:rPr lang="zh-CN" altLang="zh-CN" b="1" dirty="0"/>
              <a:t>例子：</a:t>
            </a:r>
            <a:endParaRPr lang="zh-CN" altLang="zh-CN" sz="2400" b="1" dirty="0"/>
          </a:p>
          <a:p>
            <a:pPr lvl="2"/>
            <a:r>
              <a:rPr lang="zh-CN" altLang="en-US" dirty="0"/>
              <a:t>当</a:t>
            </a:r>
            <a:r>
              <a:rPr lang="zh-CN" altLang="zh-CN" dirty="0"/>
              <a:t>从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zh-CN" altLang="zh-CN" dirty="0"/>
              <a:t>接收数据并且显示</a:t>
            </a:r>
            <a:r>
              <a:rPr lang="zh-CN" altLang="en-US" dirty="0"/>
              <a:t>的同时</a:t>
            </a:r>
            <a:r>
              <a:rPr lang="zh-CN" altLang="zh-CN" dirty="0"/>
              <a:t>，还允许用户从键盘输入命令控制显示。</a:t>
            </a:r>
            <a:endParaRPr lang="zh-CN" altLang="zh-CN" sz="2000" dirty="0"/>
          </a:p>
          <a:p>
            <a:pPr lvl="2"/>
            <a:r>
              <a:rPr lang="zh-CN" altLang="zh-CN" dirty="0"/>
              <a:t>两个输入：</a:t>
            </a:r>
            <a:r>
              <a:rPr lang="en-US" altLang="zh-CN" dirty="0"/>
              <a:t>TCP, </a:t>
            </a:r>
            <a:r>
              <a:rPr lang="zh-CN" altLang="zh-CN" dirty="0"/>
              <a:t>键盘</a:t>
            </a:r>
            <a:endParaRPr lang="zh-CN" altLang="zh-CN" sz="2000" dirty="0"/>
          </a:p>
          <a:p>
            <a:pPr lvl="2"/>
            <a:r>
              <a:rPr lang="zh-CN" altLang="zh-CN" dirty="0"/>
              <a:t>总是等着一个输入，会阻塞</a:t>
            </a:r>
            <a:endParaRPr lang="zh-CN" altLang="zh-CN" sz="2000" dirty="0"/>
          </a:p>
          <a:p>
            <a:pPr lvl="2"/>
            <a:r>
              <a:rPr lang="zh-CN" altLang="zh-CN" dirty="0"/>
              <a:t>使用</a:t>
            </a:r>
            <a:r>
              <a:rPr lang="en-US" altLang="zh-CN" dirty="0"/>
              <a:t>select</a:t>
            </a:r>
            <a:r>
              <a:rPr lang="zh-CN" altLang="zh-CN" dirty="0"/>
              <a:t>询问输入是否就绪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9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并发与并行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并发的价值：可减少网络客户的服务等待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服务器并发：需要编程实现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操作系统并发：时间分片、多</a:t>
            </a:r>
            <a:r>
              <a:rPr lang="en-US" altLang="zh-CN" dirty="0"/>
              <a:t>CPU</a:t>
            </a:r>
            <a:r>
              <a:rPr lang="zh-CN" altLang="en-US" dirty="0"/>
              <a:t>、多核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并发的代价：上下文切换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调用允许单个的进程管理并发</a:t>
            </a:r>
            <a:r>
              <a:rPr lang="en-US" altLang="zh-CN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42483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5254317"/>
          </a:xfrm>
        </p:spPr>
        <p:txBody>
          <a:bodyPr>
            <a:normAutofit/>
          </a:bodyPr>
          <a:lstStyle/>
          <a:p>
            <a:r>
              <a:rPr lang="en-US" altLang="zh-CN" dirty="0"/>
              <a:t>Byte</a:t>
            </a:r>
            <a:r>
              <a:rPr lang="zh-CN" altLang="en-US" dirty="0"/>
              <a:t>：传输和存储信息的最小单位。</a:t>
            </a:r>
            <a:endParaRPr lang="en-US" altLang="zh-CN" dirty="0"/>
          </a:p>
          <a:p>
            <a:pPr lvl="1"/>
            <a:r>
              <a:rPr lang="zh-CN" altLang="en-US" dirty="0"/>
              <a:t>其他各种数据类型，都是由字节构成。</a:t>
            </a:r>
          </a:p>
          <a:p>
            <a:r>
              <a:rPr lang="zh-CN" altLang="en-US" dirty="0"/>
              <a:t>主机字节序：</a:t>
            </a:r>
            <a:r>
              <a:rPr lang="en-US" altLang="zh-CN" dirty="0"/>
              <a:t>Big-Endian</a:t>
            </a:r>
            <a:r>
              <a:rPr lang="zh-CN" altLang="en-US" dirty="0"/>
              <a:t>与</a:t>
            </a:r>
            <a:r>
              <a:rPr lang="en-US" altLang="zh-CN" dirty="0"/>
              <a:t>Little-Endian</a:t>
            </a:r>
          </a:p>
          <a:p>
            <a:pPr lvl="1"/>
            <a:r>
              <a:rPr lang="zh-CN" altLang="en-US" dirty="0"/>
              <a:t>不同类型的机器，在处理数据的时候，都会按特定的字节排列顺序读取存储器。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9" y="4567668"/>
            <a:ext cx="4436534" cy="1216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697" y="4567668"/>
            <a:ext cx="4436534" cy="12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服务器体系结构</a:t>
            </a:r>
            <a:endParaRPr lang="en-US" altLang="zh-CN" dirty="0"/>
          </a:p>
          <a:p>
            <a:pPr fontAlgn="ctr"/>
            <a:r>
              <a:rPr lang="zh-CN" altLang="en-US" dirty="0"/>
              <a:t>并发与并行</a:t>
            </a:r>
            <a:endParaRPr lang="en-US" altLang="zh-CN" dirty="0"/>
          </a:p>
          <a:p>
            <a:pPr fontAlgn="ctr"/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  <a:endParaRPr lang="en-US" altLang="zh-CN" dirty="0"/>
          </a:p>
          <a:p>
            <a:pPr fontAlgn="ctr"/>
            <a:r>
              <a:rPr lang="en-US" altLang="zh-CN" dirty="0"/>
              <a:t>ILP/LP/LLP</a:t>
            </a:r>
            <a:r>
              <a:rPr lang="zh-CN" altLang="en-US" dirty="0"/>
              <a:t>约定</a:t>
            </a:r>
            <a:endParaRPr lang="en-US" altLang="zh-CN" dirty="0"/>
          </a:p>
          <a:p>
            <a:pPr fontAlgn="ctr"/>
            <a:r>
              <a:rPr lang="zh-CN" altLang="en-US" dirty="0"/>
              <a:t>内存对齐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协议报头数据结构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开发调试工具</a:t>
            </a:r>
          </a:p>
        </p:txBody>
      </p:sp>
    </p:spTree>
    <p:extLst>
      <p:ext uri="{BB962C8B-B14F-4D97-AF65-F5344CB8AC3E}">
        <p14:creationId xmlns:p14="http://schemas.microsoft.com/office/powerpoint/2010/main" val="29783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5254317"/>
          </a:xfrm>
        </p:spPr>
        <p:txBody>
          <a:bodyPr>
            <a:normAutofit/>
          </a:bodyPr>
          <a:lstStyle/>
          <a:p>
            <a:r>
              <a:rPr lang="en-US" altLang="zh-CN" dirty="0"/>
              <a:t>Big-Endian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unsigned short</a:t>
            </a:r>
            <a:r>
              <a:rPr lang="zh-CN" altLang="en-US" dirty="0"/>
              <a:t>类型的数据</a:t>
            </a:r>
            <a:r>
              <a:rPr lang="en-US" altLang="zh-CN" dirty="0"/>
              <a:t>0x0002</a:t>
            </a:r>
            <a:r>
              <a:rPr lang="zh-CN" altLang="en-US" dirty="0"/>
              <a:t>为例：</a:t>
            </a:r>
            <a:endParaRPr lang="en-US" altLang="zh-CN" dirty="0"/>
          </a:p>
          <a:p>
            <a:pPr lvl="2"/>
            <a:r>
              <a:rPr lang="zh-CN" altLang="en-US" dirty="0"/>
              <a:t>字节</a:t>
            </a:r>
            <a:r>
              <a:rPr lang="en-US" altLang="zh-CN" dirty="0"/>
              <a:t>0x00</a:t>
            </a:r>
            <a:r>
              <a:rPr lang="zh-CN" altLang="en-US" dirty="0"/>
              <a:t>放在低位地址标识的字节</a:t>
            </a:r>
            <a:endParaRPr lang="en-US" altLang="zh-CN" dirty="0"/>
          </a:p>
          <a:p>
            <a:pPr lvl="2"/>
            <a:r>
              <a:rPr lang="zh-CN" altLang="en-US" dirty="0"/>
              <a:t>字节</a:t>
            </a:r>
            <a:r>
              <a:rPr lang="en-US" altLang="zh-CN" dirty="0"/>
              <a:t>0x02</a:t>
            </a:r>
            <a:r>
              <a:rPr lang="zh-CN" altLang="en-US" dirty="0"/>
              <a:t>放在高位地址标识的字节</a:t>
            </a:r>
          </a:p>
          <a:p>
            <a:r>
              <a:rPr lang="en-US" altLang="zh-CN" dirty="0"/>
              <a:t>Little-Endian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unsigned short</a:t>
            </a:r>
            <a:r>
              <a:rPr lang="zh-CN" altLang="en-US" dirty="0"/>
              <a:t>类型的数据</a:t>
            </a:r>
            <a:r>
              <a:rPr lang="en-US" altLang="zh-CN" dirty="0"/>
              <a:t>0x0002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2"/>
            <a:r>
              <a:rPr lang="zh-CN" altLang="en-US" dirty="0"/>
              <a:t>字节</a:t>
            </a:r>
            <a:r>
              <a:rPr lang="en-US" altLang="zh-CN" dirty="0"/>
              <a:t>0x00</a:t>
            </a:r>
            <a:r>
              <a:rPr lang="zh-CN" altLang="en-US" dirty="0"/>
              <a:t>放在高位地址标识的字节</a:t>
            </a:r>
            <a:endParaRPr lang="en-US" altLang="zh-CN" dirty="0"/>
          </a:p>
          <a:p>
            <a:pPr lvl="2"/>
            <a:r>
              <a:rPr lang="zh-CN" altLang="en-US" dirty="0"/>
              <a:t>字节</a:t>
            </a:r>
            <a:r>
              <a:rPr lang="en-US" altLang="zh-CN" dirty="0"/>
              <a:t>0x02</a:t>
            </a:r>
            <a:r>
              <a:rPr lang="zh-CN" altLang="en-US" dirty="0"/>
              <a:t>放在低位地址标识的字节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37" y="4960860"/>
            <a:ext cx="4436534" cy="121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37" y="2564491"/>
            <a:ext cx="4436534" cy="12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07" y="1146255"/>
            <a:ext cx="7546864" cy="4828042"/>
          </a:xfrm>
        </p:spPr>
      </p:pic>
    </p:spTree>
    <p:extLst>
      <p:ext uri="{BB962C8B-B14F-4D97-AF65-F5344CB8AC3E}">
        <p14:creationId xmlns:p14="http://schemas.microsoft.com/office/powerpoint/2010/main" val="12818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801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Network-Endian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网络字节顺序是</a:t>
            </a:r>
            <a:r>
              <a:rPr lang="en-US" altLang="zh-CN" dirty="0"/>
              <a:t>TCP/IP</a:t>
            </a:r>
            <a:r>
              <a:rPr lang="zh-CN" altLang="en-US" dirty="0"/>
              <a:t>中规定好的一种数据表示格式，它与具体的</a:t>
            </a:r>
            <a:r>
              <a:rPr lang="en-US" altLang="zh-CN" dirty="0"/>
              <a:t>CPU</a:t>
            </a:r>
            <a:r>
              <a:rPr lang="zh-CN" altLang="en-US" dirty="0"/>
              <a:t>类型、操作系统等无关，从而可以保证数据在不同主机之间传输时能够被正确解释。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b="1" dirty="0"/>
              <a:t>网络字节顺序采用</a:t>
            </a:r>
            <a:r>
              <a:rPr lang="en-US" altLang="zh-CN" b="1" dirty="0"/>
              <a:t>Big-Endian</a:t>
            </a:r>
            <a:r>
              <a:rPr lang="zh-CN" altLang="en-US" b="1" dirty="0"/>
              <a:t>排序方式，总是从低位地址开始传输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发送数据包时，程序将主机字节序转换为网络字节序；接受收数据包时，则将网络字节序转换为主机字节序。 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字节序检测代码参见下图</a:t>
            </a:r>
          </a:p>
        </p:txBody>
      </p:sp>
    </p:spTree>
    <p:extLst>
      <p:ext uri="{BB962C8B-B14F-4D97-AF65-F5344CB8AC3E}">
        <p14:creationId xmlns:p14="http://schemas.microsoft.com/office/powerpoint/2010/main" val="41697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6142" y="347472"/>
            <a:ext cx="11268635" cy="651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600" b="1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32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#include "</a:t>
            </a:r>
            <a:r>
              <a:rPr lang="en-US" altLang="zh-CN" sz="2800" dirty="0" err="1">
                <a:latin typeface="Consolas" panose="020B0609020204030204" pitchFamily="49" charset="0"/>
              </a:rPr>
              <a:t>stdio.h</a:t>
            </a:r>
            <a:r>
              <a:rPr lang="en-US" altLang="zh-CN" sz="28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main(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argc</a:t>
            </a:r>
            <a:r>
              <a:rPr lang="en-US" altLang="zh-CN" sz="2800" dirty="0">
                <a:latin typeface="Consolas" panose="020B0609020204030204" pitchFamily="49" charset="0"/>
              </a:rPr>
              <a:t>, char **</a:t>
            </a:r>
            <a:r>
              <a:rPr lang="en-US" altLang="zh-CN" sz="2800" dirty="0" err="1">
                <a:latin typeface="Consolas" panose="020B0609020204030204" pitchFamily="49" charset="0"/>
              </a:rPr>
              <a:t>argv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union{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	short   s;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	char    c[</a:t>
            </a:r>
            <a:r>
              <a:rPr lang="en-US" altLang="zh-CN" sz="2800" dirty="0" err="1">
                <a:latin typeface="Consolas" panose="020B0609020204030204" pitchFamily="49" charset="0"/>
              </a:rPr>
              <a:t>sizeof</a:t>
            </a:r>
            <a:r>
              <a:rPr lang="en-US" altLang="zh-CN" sz="2800" dirty="0">
                <a:latin typeface="Consolas" panose="020B0609020204030204" pitchFamily="49" charset="0"/>
              </a:rPr>
              <a:t>(short)];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} un;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</a:t>
            </a:r>
            <a:r>
              <a:rPr lang="en-US" altLang="zh-CN" sz="2800" dirty="0" err="1">
                <a:latin typeface="Consolas" panose="020B0609020204030204" pitchFamily="49" charset="0"/>
              </a:rPr>
              <a:t>un.s</a:t>
            </a:r>
            <a:r>
              <a:rPr lang="en-US" altLang="zh-CN" sz="2800" dirty="0">
                <a:latin typeface="Consolas" panose="020B0609020204030204" pitchFamily="49" charset="0"/>
              </a:rPr>
              <a:t> = 0x0102;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if (</a:t>
            </a:r>
            <a:r>
              <a:rPr lang="en-US" altLang="zh-CN" sz="2800" dirty="0" err="1">
                <a:latin typeface="Consolas" panose="020B0609020204030204" pitchFamily="49" charset="0"/>
              </a:rPr>
              <a:t>sizeof</a:t>
            </a:r>
            <a:r>
              <a:rPr lang="en-US" altLang="zh-CN" sz="2800" dirty="0">
                <a:latin typeface="Consolas" panose="020B0609020204030204" pitchFamily="49" charset="0"/>
              </a:rPr>
              <a:t>(short) == 2) 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if (</a:t>
            </a:r>
            <a:r>
              <a:rPr lang="en-US" altLang="zh-CN" sz="2800" dirty="0" err="1">
                <a:latin typeface="Consolas" panose="020B0609020204030204" pitchFamily="49" charset="0"/>
              </a:rPr>
              <a:t>un.c</a:t>
            </a:r>
            <a:r>
              <a:rPr lang="en-US" altLang="zh-CN" sz="2800" dirty="0">
                <a:latin typeface="Consolas" panose="020B0609020204030204" pitchFamily="49" charset="0"/>
              </a:rPr>
              <a:t>[0] == 1 &amp;&amp; </a:t>
            </a:r>
            <a:r>
              <a:rPr lang="en-US" altLang="zh-CN" sz="2800" dirty="0" err="1">
                <a:latin typeface="Consolas" panose="020B0609020204030204" pitchFamily="49" charset="0"/>
              </a:rPr>
              <a:t>un.c</a:t>
            </a:r>
            <a:r>
              <a:rPr lang="en-US" altLang="zh-CN" sz="2800" dirty="0">
                <a:latin typeface="Consolas" panose="020B0609020204030204" pitchFamily="49" charset="0"/>
              </a:rPr>
              <a:t>[1] == 2)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	</a:t>
            </a:r>
            <a:r>
              <a:rPr lang="en-US" altLang="zh-CN" sz="2800" dirty="0" err="1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("big-endian\n");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else if (</a:t>
            </a:r>
            <a:r>
              <a:rPr lang="en-US" altLang="zh-CN" sz="2800" dirty="0" err="1">
                <a:latin typeface="Consolas" panose="020B0609020204030204" pitchFamily="49" charset="0"/>
              </a:rPr>
              <a:t>un.c</a:t>
            </a:r>
            <a:r>
              <a:rPr lang="en-US" altLang="zh-CN" sz="2800" dirty="0">
                <a:latin typeface="Consolas" panose="020B0609020204030204" pitchFamily="49" charset="0"/>
              </a:rPr>
              <a:t>[0] == 2 &amp;&amp; </a:t>
            </a:r>
            <a:r>
              <a:rPr lang="en-US" altLang="zh-CN" sz="2800" dirty="0" err="1">
                <a:latin typeface="Consolas" panose="020B0609020204030204" pitchFamily="49" charset="0"/>
              </a:rPr>
              <a:t>un.c</a:t>
            </a:r>
            <a:r>
              <a:rPr lang="en-US" altLang="zh-CN" sz="2800" dirty="0">
                <a:latin typeface="Consolas" panose="020B0609020204030204" pitchFamily="49" charset="0"/>
              </a:rPr>
              <a:t>[1] == 1)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	</a:t>
            </a:r>
            <a:r>
              <a:rPr lang="en-US" altLang="zh-CN" sz="2800" dirty="0" err="1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("little-endian\n");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else	</a:t>
            </a:r>
            <a:r>
              <a:rPr lang="en-US" altLang="zh-CN" sz="2800" dirty="0" err="1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("unknown\n");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</a:t>
            </a:r>
            <a:r>
              <a:rPr lang="en-US" altLang="zh-CN" sz="2800" dirty="0" err="1"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latin typeface="Consolas" panose="020B0609020204030204" pitchFamily="49" charset="0"/>
              </a:rPr>
              <a:t>("</a:t>
            </a:r>
            <a:r>
              <a:rPr lang="en-US" altLang="zh-CN" sz="2800" dirty="0" err="1">
                <a:latin typeface="Consolas" panose="020B0609020204030204" pitchFamily="49" charset="0"/>
              </a:rPr>
              <a:t>sizeof</a:t>
            </a:r>
            <a:r>
              <a:rPr lang="en-US" altLang="zh-CN" sz="2800" dirty="0">
                <a:latin typeface="Consolas" panose="020B0609020204030204" pitchFamily="49" charset="0"/>
              </a:rPr>
              <a:t>(short) = %d\n", </a:t>
            </a:r>
            <a:r>
              <a:rPr lang="en-US" altLang="zh-CN" sz="2800" dirty="0" err="1">
                <a:latin typeface="Consolas" panose="020B0609020204030204" pitchFamily="49" charset="0"/>
              </a:rPr>
              <a:t>sizeof</a:t>
            </a:r>
            <a:r>
              <a:rPr lang="en-US" altLang="zh-CN" sz="2800" dirty="0">
                <a:latin typeface="Consolas" panose="020B0609020204030204" pitchFamily="49" charset="0"/>
              </a:rPr>
              <a:t>(short));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2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字节序的变换函数</a:t>
            </a:r>
          </a:p>
          <a:p>
            <a:pPr lvl="1"/>
            <a:r>
              <a:rPr lang="zh-CN" altLang="en-US" dirty="0"/>
              <a:t>为了保持源代码的可移植性，提供字节序变换函数</a:t>
            </a:r>
          </a:p>
          <a:p>
            <a:pPr marL="1020762" lvl="2" indent="-514350">
              <a:buFont typeface="+mj-ea"/>
              <a:buAutoNum type="circleNumDbPlain"/>
            </a:pPr>
            <a:r>
              <a:rPr lang="en-US" altLang="zh-CN" b="1" dirty="0" err="1">
                <a:latin typeface="Consolas" panose="020B0609020204030204" pitchFamily="49" charset="0"/>
              </a:rPr>
              <a:t>htons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1020762" lvl="2" indent="-514350">
              <a:buFont typeface="+mj-ea"/>
              <a:buAutoNum type="circleNumDbPlain"/>
            </a:pPr>
            <a:r>
              <a:rPr lang="en-US" altLang="zh-CN" b="1" dirty="0" err="1">
                <a:latin typeface="Consolas" panose="020B0609020204030204" pitchFamily="49" charset="0"/>
              </a:rPr>
              <a:t>ntohs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1020762" lvl="2" indent="-514350">
              <a:buFont typeface="+mj-ea"/>
              <a:buAutoNum type="circleNumDbPlain"/>
            </a:pPr>
            <a:r>
              <a:rPr lang="en-US" altLang="zh-CN" b="1" dirty="0" err="1">
                <a:latin typeface="Consolas" panose="020B0609020204030204" pitchFamily="49" charset="0"/>
              </a:rPr>
              <a:t>htonl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1020762" lvl="2" indent="-514350">
              <a:buFont typeface="+mj-ea"/>
              <a:buAutoNum type="circleNumDbPlain"/>
            </a:pPr>
            <a:r>
              <a:rPr lang="en-US" altLang="zh-CN" b="1" dirty="0" err="1">
                <a:latin typeface="Consolas" panose="020B0609020204030204" pitchFamily="49" charset="0"/>
              </a:rPr>
              <a:t>ntohl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&lt; </a:t>
            </a:r>
            <a:r>
              <a:rPr lang="en-US" altLang="zh-CN" dirty="0" err="1"/>
              <a:t>netinet</a:t>
            </a:r>
            <a:r>
              <a:rPr lang="en-US" altLang="zh-CN" dirty="0"/>
              <a:t>/</a:t>
            </a:r>
            <a:r>
              <a:rPr lang="en-US" altLang="zh-CN" dirty="0" err="1"/>
              <a:t>in.h</a:t>
            </a:r>
            <a:r>
              <a:rPr lang="en-US" altLang="zh-CN" dirty="0"/>
              <a:t> &gt;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endian.h</a:t>
            </a:r>
            <a:r>
              <a:rPr lang="en-US" altLang="zh-CN" dirty="0"/>
              <a:t>&gt; </a:t>
            </a:r>
            <a:r>
              <a:rPr lang="en-US" altLang="zh-CN" dirty="0" smtClean="0"/>
              <a:t> Linux</a:t>
            </a:r>
            <a:r>
              <a:rPr lang="zh-CN" altLang="en-US" dirty="0"/>
              <a:t>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主机字节序变为网络字节序</a:t>
            </a:r>
          </a:p>
          <a:p>
            <a:pPr>
              <a:buNone/>
              <a:defRPr/>
            </a:pPr>
            <a:r>
              <a:rPr lang="en-US" altLang="zh-CN" sz="2800" dirty="0" smtClean="0"/>
              <a:t>uint16_t  </a:t>
            </a:r>
            <a:r>
              <a:rPr lang="en-US" altLang="zh-CN" sz="2800" dirty="0" err="1" smtClean="0"/>
              <a:t>htons</a:t>
            </a:r>
            <a:r>
              <a:rPr lang="en-US" altLang="zh-CN" sz="2800" dirty="0" smtClean="0"/>
              <a:t>(uint16_t </a:t>
            </a:r>
            <a:r>
              <a:rPr lang="en-US" altLang="zh-CN" sz="2800" dirty="0" err="1" smtClean="0"/>
              <a:t>hostshort</a:t>
            </a:r>
            <a:r>
              <a:rPr lang="en-US" altLang="zh-CN" sz="2800" dirty="0" smtClean="0"/>
              <a:t>)</a:t>
            </a:r>
          </a:p>
          <a:p>
            <a:pPr>
              <a:buNone/>
              <a:defRPr/>
            </a:pPr>
            <a:r>
              <a:rPr lang="en-US" altLang="zh-CN" sz="2800" dirty="0" smtClean="0"/>
              <a:t>uint32_t  </a:t>
            </a:r>
            <a:r>
              <a:rPr lang="en-US" altLang="zh-CN" sz="2800" dirty="0" err="1"/>
              <a:t>htonl</a:t>
            </a:r>
            <a:r>
              <a:rPr lang="en-US" altLang="zh-CN" sz="2800" dirty="0"/>
              <a:t>(uint32_t </a:t>
            </a:r>
            <a:r>
              <a:rPr lang="en-US" altLang="zh-CN" sz="2800" dirty="0" err="1"/>
              <a:t>hostlong</a:t>
            </a:r>
            <a:r>
              <a:rPr lang="en-US" altLang="zh-CN" sz="2800" dirty="0"/>
              <a:t>)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网络字节序变为主机字节序</a:t>
            </a:r>
          </a:p>
          <a:p>
            <a:pPr>
              <a:buNone/>
              <a:defRPr/>
            </a:pPr>
            <a:r>
              <a:rPr lang="en-US" altLang="zh-CN" sz="2800" dirty="0" smtClean="0"/>
              <a:t>uint16_t  </a:t>
            </a:r>
            <a:r>
              <a:rPr lang="en-US" altLang="zh-CN" sz="2800" dirty="0" err="1"/>
              <a:t>ntohs</a:t>
            </a:r>
            <a:r>
              <a:rPr lang="en-US" altLang="zh-CN" sz="2800" dirty="0"/>
              <a:t>(uint16_t </a:t>
            </a:r>
            <a:r>
              <a:rPr lang="en-US" altLang="zh-CN" sz="2800" dirty="0" err="1"/>
              <a:t>netshort</a:t>
            </a:r>
            <a:r>
              <a:rPr lang="en-US" altLang="zh-CN" sz="2800" dirty="0"/>
              <a:t>)</a:t>
            </a:r>
          </a:p>
          <a:p>
            <a:pPr>
              <a:buNone/>
              <a:defRPr/>
            </a:pPr>
            <a:r>
              <a:rPr lang="en-US" altLang="zh-CN" sz="2800" dirty="0"/>
              <a:t>uint32_t  </a:t>
            </a:r>
            <a:r>
              <a:rPr lang="en-US" altLang="zh-CN" sz="2800" dirty="0" err="1"/>
              <a:t>ntohl</a:t>
            </a:r>
            <a:r>
              <a:rPr lang="en-US" altLang="zh-CN" sz="2800" dirty="0"/>
              <a:t>(uint16_t </a:t>
            </a:r>
            <a:r>
              <a:rPr lang="en-US" altLang="zh-CN" sz="2800" dirty="0" err="1"/>
              <a:t>netlong</a:t>
            </a:r>
            <a:r>
              <a:rPr lang="en-US" altLang="zh-CN" sz="2800" dirty="0"/>
              <a:t>)</a:t>
            </a:r>
          </a:p>
          <a:p>
            <a:pPr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</a:t>
            </a:r>
            <a:endParaRPr lang="en-US" altLang="zh-CN" dirty="0"/>
          </a:p>
          <a:p>
            <a:pPr lvl="1"/>
            <a:r>
              <a:rPr lang="en-US" altLang="zh-CN" dirty="0"/>
              <a:t>struct { char a; char b; };</a:t>
            </a:r>
          </a:p>
          <a:p>
            <a:pPr lvl="2"/>
            <a:r>
              <a:rPr lang="zh-CN" altLang="en-US" dirty="0"/>
              <a:t>大小字节序规则下存储值是否一致</a:t>
            </a:r>
            <a:r>
              <a:rPr lang="en-US" altLang="zh-CN" dirty="0"/>
              <a:t>?</a:t>
            </a:r>
            <a:endParaRPr lang="zh-CN" altLang="en-US" dirty="0"/>
          </a:p>
          <a:p>
            <a:pPr lvl="2"/>
            <a:r>
              <a:rPr lang="zh-CN" altLang="en-US" dirty="0"/>
              <a:t>若在网络上传输该结构，</a:t>
            </a:r>
            <a:r>
              <a:rPr lang="en-US" altLang="zh-CN" dirty="0"/>
              <a:t>a</a:t>
            </a:r>
            <a:r>
              <a:rPr lang="zh-CN" altLang="en-US" dirty="0"/>
              <a:t>在前还是在后？</a:t>
            </a:r>
          </a:p>
          <a:p>
            <a:pPr lvl="1"/>
            <a:r>
              <a:rPr lang="en-US" altLang="zh-CN" dirty="0"/>
              <a:t>struct { </a:t>
            </a:r>
            <a:r>
              <a:rPr lang="en-US" altLang="zh-CN" dirty="0" err="1"/>
              <a:t>int</a:t>
            </a:r>
            <a:r>
              <a:rPr lang="en-US" altLang="zh-CN" dirty="0"/>
              <a:t> a; </a:t>
            </a:r>
            <a:r>
              <a:rPr lang="en-US" altLang="zh-CN" dirty="0" err="1"/>
              <a:t>int</a:t>
            </a:r>
            <a:r>
              <a:rPr lang="en-US" altLang="zh-CN" dirty="0"/>
              <a:t> b; };</a:t>
            </a:r>
          </a:p>
          <a:p>
            <a:pPr lvl="2"/>
            <a:r>
              <a:rPr lang="zh-CN" altLang="en-US" dirty="0"/>
              <a:t>是否是一样的？</a:t>
            </a:r>
          </a:p>
          <a:p>
            <a:pPr lvl="2"/>
            <a:r>
              <a:rPr lang="zh-CN" altLang="en-US" dirty="0"/>
              <a:t>这个结构在网络上传输，</a:t>
            </a:r>
            <a:r>
              <a:rPr lang="en-US" altLang="zh-CN" dirty="0"/>
              <a:t>a</a:t>
            </a:r>
            <a:r>
              <a:rPr lang="zh-CN" altLang="en-US" dirty="0"/>
              <a:t>在前还是在后？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字节序（</a:t>
            </a:r>
            <a:r>
              <a:rPr lang="en-US" altLang="zh-CN" dirty="0"/>
              <a:t>Endian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什么时候需要考虑字节序问题？</a:t>
            </a:r>
            <a:endParaRPr lang="en-US" altLang="zh-CN" dirty="0" smtClean="0"/>
          </a:p>
          <a:p>
            <a:pPr lvl="1"/>
            <a:endParaRPr lang="en-US" altLang="zh-CN" sz="1200" dirty="0" smtClean="0"/>
          </a:p>
          <a:p>
            <a:pPr lvl="2">
              <a:spcAft>
                <a:spcPts val="600"/>
              </a:spcAft>
            </a:pPr>
            <a:r>
              <a:rPr lang="zh-CN" altLang="en-US" sz="3200" dirty="0"/>
              <a:t>当一个数据是应用层和</a:t>
            </a:r>
            <a:r>
              <a:rPr lang="en-US" altLang="zh-CN" sz="3200" dirty="0"/>
              <a:t>TCP/IP</a:t>
            </a:r>
            <a:r>
              <a:rPr lang="zh-CN" altLang="en-US" sz="3200" dirty="0"/>
              <a:t>都需要关心的时候，如网络函数的数字类型</a:t>
            </a:r>
            <a:r>
              <a:rPr lang="zh-CN" altLang="en-US" sz="3200" dirty="0" smtClean="0"/>
              <a:t>参数</a:t>
            </a:r>
            <a:endParaRPr lang="en-US" altLang="zh-CN" sz="3200" dirty="0" smtClean="0"/>
          </a:p>
          <a:p>
            <a:pPr lvl="2"/>
            <a:r>
              <a:rPr lang="zh-CN" altLang="en-US" sz="3200" dirty="0" smtClean="0"/>
              <a:t>传递非字符类型的数据（即多于一个字节的数据类型，比如</a:t>
            </a:r>
            <a:r>
              <a:rPr lang="en-US" altLang="zh-CN" sz="3200" dirty="0" smtClean="0"/>
              <a:t>long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2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altLang="zh-CN" dirty="0"/>
              <a:t>ILP/LP/LLP</a:t>
            </a:r>
            <a:r>
              <a:rPr lang="zh-CN" altLang="en-US" dirty="0"/>
              <a:t>约定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616" y="1393371"/>
            <a:ext cx="11512296" cy="4550229"/>
          </a:xfrm>
        </p:spPr>
        <p:txBody>
          <a:bodyPr/>
          <a:lstStyle/>
          <a:p>
            <a:r>
              <a:rPr lang="en-US" altLang="zh-CN" dirty="0"/>
              <a:t>ILP: integers (I), long integers (L), and pointers (P)</a:t>
            </a:r>
            <a:endParaRPr lang="zh-CN" altLang="en-US" dirty="0"/>
          </a:p>
        </p:txBody>
      </p:sp>
      <p:graphicFrame>
        <p:nvGraphicFramePr>
          <p:cNvPr id="4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746236"/>
              </p:ext>
            </p:extLst>
          </p:nvPr>
        </p:nvGraphicFramePr>
        <p:xfrm>
          <a:off x="1752600" y="2360395"/>
          <a:ext cx="8168641" cy="3200400"/>
        </p:xfrm>
        <a:graphic>
          <a:graphicData uri="http://schemas.openxmlformats.org/drawingml/2006/table">
            <a:tbl>
              <a:tblPr/>
              <a:tblGrid>
                <a:gridCol w="2023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79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42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507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ILP32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LP64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LLP64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ILP64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0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char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0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short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50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50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long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long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long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50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pointer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ILP/LP/LLP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机器进入了</a:t>
            </a:r>
            <a:r>
              <a:rPr lang="en-US" altLang="zh-CN" dirty="0"/>
              <a:t>64bit</a:t>
            </a:r>
            <a:r>
              <a:rPr lang="zh-CN" altLang="en-US" dirty="0"/>
              <a:t>时代，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64bit?</a:t>
            </a:r>
            <a:endParaRPr lang="zh-CN" altLang="en-US" dirty="0"/>
          </a:p>
          <a:p>
            <a:pPr lvl="1"/>
            <a:r>
              <a:rPr lang="en-US" altLang="zh-CN" dirty="0"/>
              <a:t>Pointer</a:t>
            </a:r>
            <a:r>
              <a:rPr lang="zh-CN" altLang="en-US" dirty="0"/>
              <a:t>是</a:t>
            </a:r>
            <a:r>
              <a:rPr lang="en-US" altLang="zh-CN" dirty="0"/>
              <a:t>long</a:t>
            </a:r>
            <a:r>
              <a:rPr lang="zh-CN" altLang="en-US" dirty="0"/>
              <a:t>？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32</a:t>
            </a:r>
            <a:r>
              <a:rPr lang="zh-CN" altLang="en-US" dirty="0"/>
              <a:t>位机器上的指针是</a:t>
            </a:r>
            <a:r>
              <a:rPr lang="en-US" altLang="zh-CN" dirty="0"/>
              <a:t>32bit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位机器上的指针是</a:t>
            </a:r>
            <a:r>
              <a:rPr lang="en-US" altLang="zh-CN" dirty="0"/>
              <a:t>64bit</a:t>
            </a:r>
          </a:p>
          <a:p>
            <a:pPr lvl="1"/>
            <a:r>
              <a:rPr lang="en-US" altLang="zh-CN" dirty="0"/>
              <a:t>Linux/Unix</a:t>
            </a:r>
            <a:r>
              <a:rPr lang="zh-CN" altLang="en-US" dirty="0"/>
              <a:t>采用</a:t>
            </a:r>
            <a:r>
              <a:rPr lang="en-US" altLang="zh-CN" dirty="0"/>
              <a:t>LP64</a:t>
            </a:r>
            <a:r>
              <a:rPr lang="zh-CN" altLang="en-US" dirty="0"/>
              <a:t>约定</a:t>
            </a:r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采用</a:t>
            </a:r>
            <a:r>
              <a:rPr lang="en-US" altLang="zh-CN" dirty="0"/>
              <a:t>LLP64</a:t>
            </a:r>
            <a:r>
              <a:rPr lang="zh-CN" altLang="en-US" dirty="0"/>
              <a:t>约定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85586E-74FC-4D6C-97BB-8AD9413C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客户机</a:t>
            </a:r>
            <a:r>
              <a:rPr lang="en-US" altLang="zh-CN" dirty="0"/>
              <a:t>/</a:t>
            </a:r>
            <a:r>
              <a:rPr lang="zh-CN" altLang="en-US" dirty="0"/>
              <a:t>服务器体系结构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B9E599-3C98-491D-B162-EEFF381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31" y="1438418"/>
            <a:ext cx="9601200" cy="455022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服务器：</a:t>
            </a:r>
            <a:r>
              <a:rPr lang="zh-CN" altLang="en-US" b="0" dirty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总是打开的主机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具有固定的、众所周知的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主机群集常被用于创建强大的虚拟服务器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b="0" dirty="0">
                <a:solidFill>
                  <a:srgbClr val="FF0000"/>
                </a:solidFill>
              </a:rPr>
              <a:t>客户机</a:t>
            </a:r>
            <a:r>
              <a:rPr lang="en-US" altLang="zh-CN" b="0" dirty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同服务器端通信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可以间断的同服务器连接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可以拥有动态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m"/>
            </a:pPr>
            <a:r>
              <a:rPr lang="zh-CN" altLang="en-US" sz="2400" dirty="0"/>
              <a:t>客户机相互之间不直接通信</a:t>
            </a:r>
          </a:p>
          <a:p>
            <a:endParaRPr lang="zh-CN" altLang="en-US" b="0" dirty="0"/>
          </a:p>
        </p:txBody>
      </p:sp>
      <p:grpSp>
        <p:nvGrpSpPr>
          <p:cNvPr id="4" name="Group 10">
            <a:extLst>
              <a:ext uri="{FF2B5EF4-FFF2-40B4-BE49-F238E27FC236}">
                <a16:creationId xmlns="" xmlns:a16="http://schemas.microsoft.com/office/drawing/2014/main" id="{0A5F8ECE-2D97-4EFF-829B-5492E61728EB}"/>
              </a:ext>
            </a:extLst>
          </p:cNvPr>
          <p:cNvGrpSpPr>
            <a:grpSpLocks/>
          </p:cNvGrpSpPr>
          <p:nvPr/>
        </p:nvGrpSpPr>
        <p:grpSpPr bwMode="auto">
          <a:xfrm>
            <a:off x="7510848" y="1146255"/>
            <a:ext cx="4038600" cy="5105400"/>
            <a:chOff x="480" y="1008"/>
            <a:chExt cx="2317" cy="2312"/>
          </a:xfrm>
        </p:grpSpPr>
        <p:graphicFrame>
          <p:nvGraphicFramePr>
            <p:cNvPr id="5" name="Object 2">
              <a:extLst>
                <a:ext uri="{FF2B5EF4-FFF2-40B4-BE49-F238E27FC236}">
                  <a16:creationId xmlns="" xmlns:a16="http://schemas.microsoft.com/office/drawing/2014/main" id="{02ED3A10-D8DB-4880-A13A-7A7D00CA6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5" y="2130"/>
            <a:ext cx="822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17410" name="Object 2">
                          <a:extLst>
                            <a:ext uri="{FF2B5EF4-FFF2-40B4-BE49-F238E27FC236}">
                              <a16:creationId xmlns="" xmlns:a16="http://schemas.microsoft.com/office/drawing/2014/main" id="{AF5E8FC7-3B3B-48E4-90B4-E623637FA3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2130"/>
                          <a:ext cx="822" cy="6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12">
              <a:extLst>
                <a:ext uri="{FF2B5EF4-FFF2-40B4-BE49-F238E27FC236}">
                  <a16:creationId xmlns="" xmlns:a16="http://schemas.microsoft.com/office/drawing/2014/main" id="{2D77941E-A844-4578-823B-BD5259BD5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2317" cy="2312"/>
              <a:chOff x="480" y="1008"/>
              <a:chExt cx="2317" cy="2312"/>
            </a:xfrm>
          </p:grpSpPr>
          <p:sp>
            <p:nvSpPr>
              <p:cNvPr id="227" name="Freeform 13">
                <a:extLst>
                  <a:ext uri="{FF2B5EF4-FFF2-40B4-BE49-F238E27FC236}">
                    <a16:creationId xmlns="" xmlns:a16="http://schemas.microsoft.com/office/drawing/2014/main" id="{78703713-AA57-4E83-A80D-73EB8C90B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1098"/>
                <a:ext cx="1133" cy="1055"/>
              </a:xfrm>
              <a:custGeom>
                <a:avLst/>
                <a:gdLst>
                  <a:gd name="T0" fmla="*/ 124 w 1292"/>
                  <a:gd name="T1" fmla="*/ 3 h 1255"/>
                  <a:gd name="T2" fmla="*/ 18 w 1292"/>
                  <a:gd name="T3" fmla="*/ 66 h 1255"/>
                  <a:gd name="T4" fmla="*/ 15 w 1292"/>
                  <a:gd name="T5" fmla="*/ 219 h 1255"/>
                  <a:gd name="T6" fmla="*/ 27 w 1292"/>
                  <a:gd name="T7" fmla="*/ 348 h 1255"/>
                  <a:gd name="T8" fmla="*/ 128 w 1292"/>
                  <a:gd name="T9" fmla="*/ 366 h 1255"/>
                  <a:gd name="T10" fmla="*/ 335 w 1292"/>
                  <a:gd name="T11" fmla="*/ 474 h 1255"/>
                  <a:gd name="T12" fmla="*/ 517 w 1292"/>
                  <a:gd name="T13" fmla="*/ 520 h 1255"/>
                  <a:gd name="T14" fmla="*/ 622 w 1292"/>
                  <a:gd name="T15" fmla="*/ 428 h 1255"/>
                  <a:gd name="T16" fmla="*/ 659 w 1292"/>
                  <a:gd name="T17" fmla="*/ 187 h 1255"/>
                  <a:gd name="T18" fmla="*/ 625 w 1292"/>
                  <a:gd name="T19" fmla="*/ 88 h 1255"/>
                  <a:gd name="T20" fmla="*/ 388 w 1292"/>
                  <a:gd name="T21" fmla="*/ 49 h 1255"/>
                  <a:gd name="T22" fmla="*/ 124 w 1292"/>
                  <a:gd name="T23" fmla="*/ 3 h 12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92"/>
                  <a:gd name="T37" fmla="*/ 0 h 1255"/>
                  <a:gd name="T38" fmla="*/ 1292 w 1292"/>
                  <a:gd name="T39" fmla="*/ 1255 h 125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Freeform 14">
                <a:extLst>
                  <a:ext uri="{FF2B5EF4-FFF2-40B4-BE49-F238E27FC236}">
                    <a16:creationId xmlns="" xmlns:a16="http://schemas.microsoft.com/office/drawing/2014/main" id="{59B27B52-C2E3-4088-93F9-9BC8F7735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008"/>
                <a:ext cx="1176" cy="1001"/>
              </a:xfrm>
              <a:custGeom>
                <a:avLst/>
                <a:gdLst>
                  <a:gd name="T0" fmla="*/ 286 w 1340"/>
                  <a:gd name="T1" fmla="*/ 17 h 1191"/>
                  <a:gd name="T2" fmla="*/ 42 w 1340"/>
                  <a:gd name="T3" fmla="*/ 24 h 1191"/>
                  <a:gd name="T4" fmla="*/ 30 w 1340"/>
                  <a:gd name="T5" fmla="*/ 169 h 1191"/>
                  <a:gd name="T6" fmla="*/ 15 w 1340"/>
                  <a:gd name="T7" fmla="*/ 302 h 1191"/>
                  <a:gd name="T8" fmla="*/ 58 w 1340"/>
                  <a:gd name="T9" fmla="*/ 365 h 1191"/>
                  <a:gd name="T10" fmla="*/ 280 w 1340"/>
                  <a:gd name="T11" fmla="*/ 367 h 1191"/>
                  <a:gd name="T12" fmla="*/ 333 w 1340"/>
                  <a:gd name="T13" fmla="*/ 473 h 1191"/>
                  <a:gd name="T14" fmla="*/ 642 w 1340"/>
                  <a:gd name="T15" fmla="*/ 461 h 1191"/>
                  <a:gd name="T16" fmla="*/ 664 w 1340"/>
                  <a:gd name="T17" fmla="*/ 240 h 1191"/>
                  <a:gd name="T18" fmla="*/ 627 w 1340"/>
                  <a:gd name="T19" fmla="*/ 144 h 1191"/>
                  <a:gd name="T20" fmla="*/ 395 w 1340"/>
                  <a:gd name="T21" fmla="*/ 121 h 1191"/>
                  <a:gd name="T22" fmla="*/ 286 w 1340"/>
                  <a:gd name="T23" fmla="*/ 17 h 11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40"/>
                  <a:gd name="T37" fmla="*/ 0 h 1191"/>
                  <a:gd name="T38" fmla="*/ 1340 w 1340"/>
                  <a:gd name="T39" fmla="*/ 1191 h 11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Freeform 15">
                <a:extLst>
                  <a:ext uri="{FF2B5EF4-FFF2-40B4-BE49-F238E27FC236}">
                    <a16:creationId xmlns="" xmlns:a16="http://schemas.microsoft.com/office/drawing/2014/main" id="{52A19A97-DED4-4FCF-9DA2-1E87BA79E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1922"/>
                <a:ext cx="1874" cy="1398"/>
              </a:xfrm>
              <a:custGeom>
                <a:avLst/>
                <a:gdLst>
                  <a:gd name="T0" fmla="*/ 14 w 2135"/>
                  <a:gd name="T1" fmla="*/ 274 h 1662"/>
                  <a:gd name="T2" fmla="*/ 54 w 2135"/>
                  <a:gd name="T3" fmla="*/ 32 h 1662"/>
                  <a:gd name="T4" fmla="*/ 342 w 2135"/>
                  <a:gd name="T5" fmla="*/ 82 h 1662"/>
                  <a:gd name="T6" fmla="*/ 629 w 2135"/>
                  <a:gd name="T7" fmla="*/ 42 h 1662"/>
                  <a:gd name="T8" fmla="*/ 1043 w 2135"/>
                  <a:gd name="T9" fmla="*/ 172 h 1662"/>
                  <a:gd name="T10" fmla="*/ 1049 w 2135"/>
                  <a:gd name="T11" fmla="*/ 481 h 1662"/>
                  <a:gd name="T12" fmla="*/ 823 w 2135"/>
                  <a:gd name="T13" fmla="*/ 674 h 1662"/>
                  <a:gd name="T14" fmla="*/ 424 w 2135"/>
                  <a:gd name="T15" fmla="*/ 638 h 1662"/>
                  <a:gd name="T16" fmla="*/ 262 w 2135"/>
                  <a:gd name="T17" fmla="*/ 534 h 1662"/>
                  <a:gd name="T18" fmla="*/ 96 w 2135"/>
                  <a:gd name="T19" fmla="*/ 449 h 1662"/>
                  <a:gd name="T20" fmla="*/ 14 w 2135"/>
                  <a:gd name="T21" fmla="*/ 274 h 16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35"/>
                  <a:gd name="T34" fmla="*/ 0 h 1662"/>
                  <a:gd name="T35" fmla="*/ 2135 w 2135"/>
                  <a:gd name="T36" fmla="*/ 1662 h 16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35" h="1662">
                    <a:moveTo>
                      <a:pt x="27" y="652"/>
                    </a:moveTo>
                    <a:cubicBezTo>
                      <a:pt x="14" y="487"/>
                      <a:pt x="0" y="152"/>
                      <a:pt x="105" y="76"/>
                    </a:cubicBezTo>
                    <a:cubicBezTo>
                      <a:pt x="210" y="0"/>
                      <a:pt x="473" y="192"/>
                      <a:pt x="657" y="196"/>
                    </a:cubicBezTo>
                    <a:cubicBezTo>
                      <a:pt x="841" y="200"/>
                      <a:pt x="985" y="65"/>
                      <a:pt x="1209" y="100"/>
                    </a:cubicBezTo>
                    <a:cubicBezTo>
                      <a:pt x="1433" y="135"/>
                      <a:pt x="1867" y="232"/>
                      <a:pt x="2001" y="406"/>
                    </a:cubicBezTo>
                    <a:cubicBezTo>
                      <a:pt x="2135" y="580"/>
                      <a:pt x="2083" y="945"/>
                      <a:pt x="2013" y="1144"/>
                    </a:cubicBezTo>
                    <a:cubicBezTo>
                      <a:pt x="1943" y="1343"/>
                      <a:pt x="1781" y="1538"/>
                      <a:pt x="1581" y="1600"/>
                    </a:cubicBezTo>
                    <a:cubicBezTo>
                      <a:pt x="1381" y="1662"/>
                      <a:pt x="993" y="1571"/>
                      <a:pt x="813" y="1516"/>
                    </a:cubicBezTo>
                    <a:cubicBezTo>
                      <a:pt x="633" y="1461"/>
                      <a:pt x="606" y="1345"/>
                      <a:pt x="501" y="1270"/>
                    </a:cubicBezTo>
                    <a:cubicBezTo>
                      <a:pt x="396" y="1195"/>
                      <a:pt x="262" y="1169"/>
                      <a:pt x="183" y="1066"/>
                    </a:cubicBezTo>
                    <a:cubicBezTo>
                      <a:pt x="104" y="963"/>
                      <a:pt x="25" y="819"/>
                      <a:pt x="27" y="65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="" xmlns:a16="http://schemas.microsoft.com/office/drawing/2014/main" id="{FEF218B7-4DCF-4CCB-B456-86D243DFA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093"/>
              <a:ext cx="462" cy="201"/>
              <a:chOff x="3552" y="246"/>
              <a:chExt cx="527" cy="248"/>
            </a:xfrm>
          </p:grpSpPr>
          <p:graphicFrame>
            <p:nvGraphicFramePr>
              <p:cNvPr id="224" name="Object 15">
                <a:extLst>
                  <a:ext uri="{FF2B5EF4-FFF2-40B4-BE49-F238E27FC236}">
                    <a16:creationId xmlns="" xmlns:a16="http://schemas.microsoft.com/office/drawing/2014/main" id="{578B36E4-D830-4AFA-B9A7-20E7A65B90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6" name="Clip" r:id="rId5" imgW="1305000" imgH="1085760" progId="">
                      <p:embed/>
                    </p:oleObj>
                  </mc:Choice>
                  <mc:Fallback>
                    <p:oleObj name="Clip" r:id="rId5" imgW="1305000" imgH="1085760" progId="">
                      <p:embed/>
                      <p:pic>
                        <p:nvPicPr>
                          <p:cNvPr id="17423" name="Object 15">
                            <a:extLst>
                              <a:ext uri="{FF2B5EF4-FFF2-40B4-BE49-F238E27FC236}">
                                <a16:creationId xmlns="" xmlns:a16="http://schemas.microsoft.com/office/drawing/2014/main" id="{8A05A6C9-26D3-4323-B766-F93C01D042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" name="Object 16">
                <a:extLst>
                  <a:ext uri="{FF2B5EF4-FFF2-40B4-BE49-F238E27FC236}">
                    <a16:creationId xmlns="" xmlns:a16="http://schemas.microsoft.com/office/drawing/2014/main" id="{5A454DD7-EDD7-4854-B252-C173BF3C1A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7" name="Clip" r:id="rId6" imgW="676440" imgH="485640" progId="">
                      <p:embed/>
                    </p:oleObj>
                  </mc:Choice>
                  <mc:Fallback>
                    <p:oleObj name="Clip" r:id="rId6" imgW="676440" imgH="485640" progId="">
                      <p:embed/>
                      <p:pic>
                        <p:nvPicPr>
                          <p:cNvPr id="17424" name="Object 16">
                            <a:extLst>
                              <a:ext uri="{FF2B5EF4-FFF2-40B4-BE49-F238E27FC236}">
                                <a16:creationId xmlns="" xmlns:a16="http://schemas.microsoft.com/office/drawing/2014/main" id="{3E0CF07A-BF41-45D7-A05F-9522B59958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" name="Line 19">
                <a:extLst>
                  <a:ext uri="{FF2B5EF4-FFF2-40B4-BE49-F238E27FC236}">
                    <a16:creationId xmlns="" xmlns:a16="http://schemas.microsoft.com/office/drawing/2014/main" id="{E959067C-8D7E-429A-A820-25C6E2AFA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>
              <a:extLst>
                <a:ext uri="{FF2B5EF4-FFF2-40B4-BE49-F238E27FC236}">
                  <a16:creationId xmlns="" xmlns:a16="http://schemas.microsoft.com/office/drawing/2014/main" id="{71674BF8-05F0-4BD8-A859-7C5280BBC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468"/>
              <a:ext cx="462" cy="201"/>
              <a:chOff x="3552" y="246"/>
              <a:chExt cx="527" cy="248"/>
            </a:xfrm>
          </p:grpSpPr>
          <p:graphicFrame>
            <p:nvGraphicFramePr>
              <p:cNvPr id="221" name="Object 13">
                <a:extLst>
                  <a:ext uri="{FF2B5EF4-FFF2-40B4-BE49-F238E27FC236}">
                    <a16:creationId xmlns="" xmlns:a16="http://schemas.microsoft.com/office/drawing/2014/main" id="{30926BBB-50BA-4EE7-93F4-FD7124C1C7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8" name="Clip" r:id="rId8" imgW="1305000" imgH="1085760" progId="">
                      <p:embed/>
                    </p:oleObj>
                  </mc:Choice>
                  <mc:Fallback>
                    <p:oleObj name="Clip" r:id="rId8" imgW="1305000" imgH="1085760" progId="">
                      <p:embed/>
                      <p:pic>
                        <p:nvPicPr>
                          <p:cNvPr id="17421" name="Object 13">
                            <a:extLst>
                              <a:ext uri="{FF2B5EF4-FFF2-40B4-BE49-F238E27FC236}">
                                <a16:creationId xmlns="" xmlns:a16="http://schemas.microsoft.com/office/drawing/2014/main" id="{5FD3677D-1B40-4098-925B-86727FA601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2" name="Object 14">
                <a:extLst>
                  <a:ext uri="{FF2B5EF4-FFF2-40B4-BE49-F238E27FC236}">
                    <a16:creationId xmlns="" xmlns:a16="http://schemas.microsoft.com/office/drawing/2014/main" id="{615E991C-FDD2-4F5E-AE1D-343EB23058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9" name="Clip" r:id="rId9" imgW="676440" imgH="485640" progId="">
                      <p:embed/>
                    </p:oleObj>
                  </mc:Choice>
                  <mc:Fallback>
                    <p:oleObj name="Clip" r:id="rId9" imgW="676440" imgH="485640" progId="">
                      <p:embed/>
                      <p:pic>
                        <p:nvPicPr>
                          <p:cNvPr id="17422" name="Object 14">
                            <a:extLst>
                              <a:ext uri="{FF2B5EF4-FFF2-40B4-BE49-F238E27FC236}">
                                <a16:creationId xmlns="" xmlns:a16="http://schemas.microsoft.com/office/drawing/2014/main" id="{995553D5-A70C-4EF0-A4AA-8A5A56F1593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3" name="Line 23">
                <a:extLst>
                  <a:ext uri="{FF2B5EF4-FFF2-40B4-BE49-F238E27FC236}">
                    <a16:creationId xmlns="" xmlns:a16="http://schemas.microsoft.com/office/drawing/2014/main" id="{3D0B4093-4AE8-4059-B381-9B650AE97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4">
              <a:extLst>
                <a:ext uri="{FF2B5EF4-FFF2-40B4-BE49-F238E27FC236}">
                  <a16:creationId xmlns="" xmlns:a16="http://schemas.microsoft.com/office/drawing/2014/main" id="{74B38955-7610-42E0-A7A7-77BC0202F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" y="1334"/>
              <a:ext cx="44" cy="135"/>
              <a:chOff x="3842" y="406"/>
              <a:chExt cx="51" cy="167"/>
            </a:xfrm>
          </p:grpSpPr>
          <p:sp>
            <p:nvSpPr>
              <p:cNvPr id="218" name="Oval 25">
                <a:extLst>
                  <a:ext uri="{FF2B5EF4-FFF2-40B4-BE49-F238E27FC236}">
                    <a16:creationId xmlns="" xmlns:a16="http://schemas.microsoft.com/office/drawing/2014/main" id="{010953C2-7CFC-4AFC-B754-359871B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" name="Oval 26">
                <a:extLst>
                  <a:ext uri="{FF2B5EF4-FFF2-40B4-BE49-F238E27FC236}">
                    <a16:creationId xmlns="" xmlns:a16="http://schemas.microsoft.com/office/drawing/2014/main" id="{904BF448-4DBE-4E96-9E1B-2B73D347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0" name="Oval 27">
                <a:extLst>
                  <a:ext uri="{FF2B5EF4-FFF2-40B4-BE49-F238E27FC236}">
                    <a16:creationId xmlns="" xmlns:a16="http://schemas.microsoft.com/office/drawing/2014/main" id="{24E0E2E7-9532-4142-BEE8-9F3F3EF5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DC8EC1D0-ED60-4093-B410-101CCD669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" y="1651"/>
              <a:ext cx="132" cy="249"/>
              <a:chOff x="4180" y="783"/>
              <a:chExt cx="150" cy="307"/>
            </a:xfrm>
          </p:grpSpPr>
          <p:sp>
            <p:nvSpPr>
              <p:cNvPr id="210" name="AutoShape 29">
                <a:extLst>
                  <a:ext uri="{FF2B5EF4-FFF2-40B4-BE49-F238E27FC236}">
                    <a16:creationId xmlns="" xmlns:a16="http://schemas.microsoft.com/office/drawing/2014/main" id="{AC7923D2-91E7-498C-A23A-DEA183FD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="" xmlns:a16="http://schemas.microsoft.com/office/drawing/2014/main" id="{7B2B8E2E-9FDE-4F9B-B7E5-798F2ADC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="" xmlns:a16="http://schemas.microsoft.com/office/drawing/2014/main" id="{6A3AFE29-4580-4476-A0B2-58553192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3" name="AutoShape 32">
                <a:extLst>
                  <a:ext uri="{FF2B5EF4-FFF2-40B4-BE49-F238E27FC236}">
                    <a16:creationId xmlns="" xmlns:a16="http://schemas.microsoft.com/office/drawing/2014/main" id="{9D539937-5C94-4C0C-9DFA-4F8E22E2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4" name="Line 33">
                <a:extLst>
                  <a:ext uri="{FF2B5EF4-FFF2-40B4-BE49-F238E27FC236}">
                    <a16:creationId xmlns="" xmlns:a16="http://schemas.microsoft.com/office/drawing/2014/main" id="{C3A677C6-AE38-46D2-96F2-AD8AF64D0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Line 34">
                <a:extLst>
                  <a:ext uri="{FF2B5EF4-FFF2-40B4-BE49-F238E27FC236}">
                    <a16:creationId xmlns="" xmlns:a16="http://schemas.microsoft.com/office/drawing/2014/main" id="{5A1B3914-55F5-4642-A315-509EBC594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" name="Rectangle 35">
                <a:extLst>
                  <a:ext uri="{FF2B5EF4-FFF2-40B4-BE49-F238E27FC236}">
                    <a16:creationId xmlns="" xmlns:a16="http://schemas.microsoft.com/office/drawing/2014/main" id="{DC77BD1A-46F4-4719-9354-BEF577DA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" name="Rectangle 36">
                <a:extLst>
                  <a:ext uri="{FF2B5EF4-FFF2-40B4-BE49-F238E27FC236}">
                    <a16:creationId xmlns="" xmlns:a16="http://schemas.microsoft.com/office/drawing/2014/main" id="{B183E28E-8B7C-4331-BE3E-5D29D458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" name="Group 37">
              <a:extLst>
                <a:ext uri="{FF2B5EF4-FFF2-40B4-BE49-F238E27FC236}">
                  <a16:creationId xmlns="" xmlns:a16="http://schemas.microsoft.com/office/drawing/2014/main" id="{7995D935-316D-4E9F-85E3-FBD19E2D43E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84" y="1700"/>
              <a:ext cx="51" cy="147"/>
              <a:chOff x="3842" y="406"/>
              <a:chExt cx="51" cy="167"/>
            </a:xfrm>
          </p:grpSpPr>
          <p:sp>
            <p:nvSpPr>
              <p:cNvPr id="207" name="Oval 38">
                <a:extLst>
                  <a:ext uri="{FF2B5EF4-FFF2-40B4-BE49-F238E27FC236}">
                    <a16:creationId xmlns="" xmlns:a16="http://schemas.microsoft.com/office/drawing/2014/main" id="{5561448F-5B2E-4C69-A9ED-6BD7D550D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" name="Oval 39">
                <a:extLst>
                  <a:ext uri="{FF2B5EF4-FFF2-40B4-BE49-F238E27FC236}">
                    <a16:creationId xmlns="" xmlns:a16="http://schemas.microsoft.com/office/drawing/2014/main" id="{4C5C71BC-88F7-4026-879D-7146C4C5C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9" name="Oval 40">
                <a:extLst>
                  <a:ext uri="{FF2B5EF4-FFF2-40B4-BE49-F238E27FC236}">
                    <a16:creationId xmlns="" xmlns:a16="http://schemas.microsoft.com/office/drawing/2014/main" id="{ACE51895-4AC8-491F-AD82-36B47A08E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2" name="Line 41">
              <a:extLst>
                <a:ext uri="{FF2B5EF4-FFF2-40B4-BE49-F238E27FC236}">
                  <a16:creationId xmlns="" xmlns:a16="http://schemas.microsoft.com/office/drawing/2014/main" id="{2FD92357-8CEC-4C0B-9616-30B0C5BC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1593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="" xmlns:a16="http://schemas.microsoft.com/office/drawing/2014/main" id="{62FEDBE5-AD53-4CA0-8D7A-9E7510163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591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3">
              <a:extLst>
                <a:ext uri="{FF2B5EF4-FFF2-40B4-BE49-F238E27FC236}">
                  <a16:creationId xmlns="" xmlns:a16="http://schemas.microsoft.com/office/drawing/2014/main" id="{128D015A-9760-473B-9D46-1D07FAC57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1590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4">
              <a:extLst>
                <a:ext uri="{FF2B5EF4-FFF2-40B4-BE49-F238E27FC236}">
                  <a16:creationId xmlns="" xmlns:a16="http://schemas.microsoft.com/office/drawing/2014/main" id="{7569B633-EBDB-4792-A0B3-DB36A01D3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1253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5">
              <a:extLst>
                <a:ext uri="{FF2B5EF4-FFF2-40B4-BE49-F238E27FC236}">
                  <a16:creationId xmlns="" xmlns:a16="http://schemas.microsoft.com/office/drawing/2014/main" id="{6EB99E46-5ABE-4114-840F-B0ADE309F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2" y="1433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6">
              <a:extLst>
                <a:ext uri="{FF2B5EF4-FFF2-40B4-BE49-F238E27FC236}">
                  <a16:creationId xmlns="" xmlns:a16="http://schemas.microsoft.com/office/drawing/2014/main" id="{2C108401-5BC9-4D20-93DF-52A215AFE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" y="1487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="" xmlns:a16="http://schemas.microsoft.com/office/drawing/2014/main" id="{38F53F6E-FA2B-4F3D-8097-FB240F34B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" y="1637"/>
              <a:ext cx="132" cy="249"/>
              <a:chOff x="4180" y="783"/>
              <a:chExt cx="150" cy="307"/>
            </a:xfrm>
          </p:grpSpPr>
          <p:sp>
            <p:nvSpPr>
              <p:cNvPr id="199" name="AutoShape 48">
                <a:extLst>
                  <a:ext uri="{FF2B5EF4-FFF2-40B4-BE49-F238E27FC236}">
                    <a16:creationId xmlns="" xmlns:a16="http://schemas.microsoft.com/office/drawing/2014/main" id="{012E4BB9-8D97-412E-A1F9-D23DD547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0" name="Rectangle 49">
                <a:extLst>
                  <a:ext uri="{FF2B5EF4-FFF2-40B4-BE49-F238E27FC236}">
                    <a16:creationId xmlns="" xmlns:a16="http://schemas.microsoft.com/office/drawing/2014/main" id="{E2C2070B-FDF8-4F24-A349-995EC1A7F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1" name="Rectangle 50">
                <a:extLst>
                  <a:ext uri="{FF2B5EF4-FFF2-40B4-BE49-F238E27FC236}">
                    <a16:creationId xmlns="" xmlns:a16="http://schemas.microsoft.com/office/drawing/2014/main" id="{0C4D9992-E1DC-416B-AD29-61555F049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2" name="AutoShape 51">
                <a:extLst>
                  <a:ext uri="{FF2B5EF4-FFF2-40B4-BE49-F238E27FC236}">
                    <a16:creationId xmlns="" xmlns:a16="http://schemas.microsoft.com/office/drawing/2014/main" id="{55FA8B21-09B7-4E40-B1CB-246751215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3" name="Line 52">
                <a:extLst>
                  <a:ext uri="{FF2B5EF4-FFF2-40B4-BE49-F238E27FC236}">
                    <a16:creationId xmlns="" xmlns:a16="http://schemas.microsoft.com/office/drawing/2014/main" id="{EF190ACD-F59C-4BDA-BE11-1FADF8A3D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53">
                <a:extLst>
                  <a:ext uri="{FF2B5EF4-FFF2-40B4-BE49-F238E27FC236}">
                    <a16:creationId xmlns="" xmlns:a16="http://schemas.microsoft.com/office/drawing/2014/main" id="{38FA57AB-B96D-4AEA-81C4-6B1ADE299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Rectangle 54">
                <a:extLst>
                  <a:ext uri="{FF2B5EF4-FFF2-40B4-BE49-F238E27FC236}">
                    <a16:creationId xmlns="" xmlns:a16="http://schemas.microsoft.com/office/drawing/2014/main" id="{377CABF8-782B-4B3A-BC74-92F594F76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" name="Rectangle 55">
                <a:extLst>
                  <a:ext uri="{FF2B5EF4-FFF2-40B4-BE49-F238E27FC236}">
                    <a16:creationId xmlns="" xmlns:a16="http://schemas.microsoft.com/office/drawing/2014/main" id="{7C952AA2-9471-4F03-8BB0-4BF0CB32C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56">
              <a:extLst>
                <a:ext uri="{FF2B5EF4-FFF2-40B4-BE49-F238E27FC236}">
                  <a16:creationId xmlns="" xmlns:a16="http://schemas.microsoft.com/office/drawing/2014/main" id="{DB65D993-F26E-4959-8FA7-F5BB561BB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" y="2027"/>
              <a:ext cx="302" cy="583"/>
              <a:chOff x="3314" y="1248"/>
              <a:chExt cx="344" cy="694"/>
            </a:xfrm>
          </p:grpSpPr>
          <p:graphicFrame>
            <p:nvGraphicFramePr>
              <p:cNvPr id="190" name="Object 11">
                <a:extLst>
                  <a:ext uri="{FF2B5EF4-FFF2-40B4-BE49-F238E27FC236}">
                    <a16:creationId xmlns="" xmlns:a16="http://schemas.microsoft.com/office/drawing/2014/main" id="{0AE648A8-8D19-4140-9931-F17B0946D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0" name="Clip" r:id="rId10" imgW="1305000" imgH="1085760" progId="">
                      <p:embed/>
                    </p:oleObj>
                  </mc:Choice>
                  <mc:Fallback>
                    <p:oleObj name="Clip" r:id="rId10" imgW="1305000" imgH="1085760" progId="">
                      <p:embed/>
                      <p:pic>
                        <p:nvPicPr>
                          <p:cNvPr id="17419" name="Object 11">
                            <a:extLst>
                              <a:ext uri="{FF2B5EF4-FFF2-40B4-BE49-F238E27FC236}">
                                <a16:creationId xmlns="" xmlns:a16="http://schemas.microsoft.com/office/drawing/2014/main" id="{F14C54CE-1105-4F5F-8452-D4A909EADE1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" name="Line 58">
                <a:extLst>
                  <a:ext uri="{FF2B5EF4-FFF2-40B4-BE49-F238E27FC236}">
                    <a16:creationId xmlns="" xmlns:a16="http://schemas.microsoft.com/office/drawing/2014/main" id="{49C4FC60-3FEC-4168-B598-DFABB57AB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2" name="Object 12">
                <a:extLst>
                  <a:ext uri="{FF2B5EF4-FFF2-40B4-BE49-F238E27FC236}">
                    <a16:creationId xmlns="" xmlns:a16="http://schemas.microsoft.com/office/drawing/2014/main" id="{8A98F468-D4E9-4DE7-947E-DFC55D5C0F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1" name="Clip" r:id="rId11" imgW="1305000" imgH="1085760" progId="">
                      <p:embed/>
                    </p:oleObj>
                  </mc:Choice>
                  <mc:Fallback>
                    <p:oleObj name="Clip" r:id="rId11" imgW="1305000" imgH="1085760" progId="">
                      <p:embed/>
                      <p:pic>
                        <p:nvPicPr>
                          <p:cNvPr id="17420" name="Object 12">
                            <a:extLst>
                              <a:ext uri="{FF2B5EF4-FFF2-40B4-BE49-F238E27FC236}">
                                <a16:creationId xmlns="" xmlns:a16="http://schemas.microsoft.com/office/drawing/2014/main" id="{650C9197-B8D4-4A88-8D86-DE7A5BF413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3" name="Line 60">
                <a:extLst>
                  <a:ext uri="{FF2B5EF4-FFF2-40B4-BE49-F238E27FC236}">
                    <a16:creationId xmlns="" xmlns:a16="http://schemas.microsoft.com/office/drawing/2014/main" id="{CDCC1B50-CEF7-44BC-9AA8-0EC053A3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" name="Group 61">
                <a:extLst>
                  <a:ext uri="{FF2B5EF4-FFF2-40B4-BE49-F238E27FC236}">
                    <a16:creationId xmlns="" xmlns:a16="http://schemas.microsoft.com/office/drawing/2014/main" id="{4DA3D031-4203-491A-9F82-E3A777F98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96" name="Oval 62">
                  <a:extLst>
                    <a:ext uri="{FF2B5EF4-FFF2-40B4-BE49-F238E27FC236}">
                      <a16:creationId xmlns="" xmlns:a16="http://schemas.microsoft.com/office/drawing/2014/main" id="{0178075E-E6A0-42E0-855A-34C5A26F8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7" name="Oval 63">
                  <a:extLst>
                    <a:ext uri="{FF2B5EF4-FFF2-40B4-BE49-F238E27FC236}">
                      <a16:creationId xmlns="" xmlns:a16="http://schemas.microsoft.com/office/drawing/2014/main" id="{4485A3C3-FF61-4C0A-BFD6-234D3A386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8" name="Oval 64">
                  <a:extLst>
                    <a:ext uri="{FF2B5EF4-FFF2-40B4-BE49-F238E27FC236}">
                      <a16:creationId xmlns="" xmlns:a16="http://schemas.microsoft.com/office/drawing/2014/main" id="{2CD4AC91-00C6-4430-918A-1D5B06501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95" name="Line 65">
                <a:extLst>
                  <a:ext uri="{FF2B5EF4-FFF2-40B4-BE49-F238E27FC236}">
                    <a16:creationId xmlns="" xmlns:a16="http://schemas.microsoft.com/office/drawing/2014/main" id="{CE610D78-25BC-4FF1-955C-92AAAFFFE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" name="Object 3">
              <a:extLst>
                <a:ext uri="{FF2B5EF4-FFF2-40B4-BE49-F238E27FC236}">
                  <a16:creationId xmlns="" xmlns:a16="http://schemas.microsoft.com/office/drawing/2014/main" id="{7B2D30C9-FCD9-4CB0-B75C-168454A66F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" y="2656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2" name="Clip" r:id="rId12" imgW="1305000" imgH="1085760" progId="">
                    <p:embed/>
                  </p:oleObj>
                </mc:Choice>
                <mc:Fallback>
                  <p:oleObj name="Clip" r:id="rId12" imgW="1305000" imgH="1085760" progId="">
                    <p:embed/>
                    <p:pic>
                      <p:nvPicPr>
                        <p:cNvPr id="17411" name="Object 3">
                          <a:extLst>
                            <a:ext uri="{FF2B5EF4-FFF2-40B4-BE49-F238E27FC236}">
                              <a16:creationId xmlns="" xmlns:a16="http://schemas.microsoft.com/office/drawing/2014/main" id="{BD7F6476-3FA9-4E4A-A355-198633978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656"/>
                          <a:ext cx="26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67">
              <a:extLst>
                <a:ext uri="{FF2B5EF4-FFF2-40B4-BE49-F238E27FC236}">
                  <a16:creationId xmlns="" xmlns:a16="http://schemas.microsoft.com/office/drawing/2014/main" id="{A2371355-A3E6-45D7-BC10-D708D60F9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19" y="2721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68">
              <a:extLst>
                <a:ext uri="{FF2B5EF4-FFF2-40B4-BE49-F238E27FC236}">
                  <a16:creationId xmlns="" xmlns:a16="http://schemas.microsoft.com/office/drawing/2014/main" id="{97E05D34-E9DA-4A07-A794-5A093C6F4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72" y="2720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69">
              <a:extLst>
                <a:ext uri="{FF2B5EF4-FFF2-40B4-BE49-F238E27FC236}">
                  <a16:creationId xmlns="" xmlns:a16="http://schemas.microsoft.com/office/drawing/2014/main" id="{AC362455-F64C-490F-A6BE-457D3D06B8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21" y="2723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Line 70">
              <a:extLst>
                <a:ext uri="{FF2B5EF4-FFF2-40B4-BE49-F238E27FC236}">
                  <a16:creationId xmlns="" xmlns:a16="http://schemas.microsoft.com/office/drawing/2014/main" id="{2E8277BF-CD1D-4E42-BFE5-89557AAE4F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85" y="2647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1">
              <a:extLst>
                <a:ext uri="{FF2B5EF4-FFF2-40B4-BE49-F238E27FC236}">
                  <a16:creationId xmlns="" xmlns:a16="http://schemas.microsoft.com/office/drawing/2014/main" id="{23EAAF98-9332-4E79-8F71-DF204B855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1090" y="2642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2">
              <a:extLst>
                <a:ext uri="{FF2B5EF4-FFF2-40B4-BE49-F238E27FC236}">
                  <a16:creationId xmlns="" xmlns:a16="http://schemas.microsoft.com/office/drawing/2014/main" id="{3C1CFE0E-0D73-4981-B4A0-E27FB84A4D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309" y="2428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3">
              <a:extLst>
                <a:ext uri="{FF2B5EF4-FFF2-40B4-BE49-F238E27FC236}">
                  <a16:creationId xmlns="" xmlns:a16="http://schemas.microsoft.com/office/drawing/2014/main" id="{0D56E171-D9ED-45DC-97EB-EE455161E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8" y="2390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74">
              <a:extLst>
                <a:ext uri="{FF2B5EF4-FFF2-40B4-BE49-F238E27FC236}">
                  <a16:creationId xmlns="" xmlns:a16="http://schemas.microsoft.com/office/drawing/2014/main" id="{601B806D-7927-419E-9204-A527F2CA1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419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75">
              <a:extLst>
                <a:ext uri="{FF2B5EF4-FFF2-40B4-BE49-F238E27FC236}">
                  <a16:creationId xmlns="" xmlns:a16="http://schemas.microsoft.com/office/drawing/2014/main" id="{87E13125-FD54-413C-B5BB-5B0E9B392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2417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4">
              <a:extLst>
                <a:ext uri="{FF2B5EF4-FFF2-40B4-BE49-F238E27FC236}">
                  <a16:creationId xmlns="" xmlns:a16="http://schemas.microsoft.com/office/drawing/2014/main" id="{3103831F-FE43-4AE7-9EE0-6047AE5D78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0" y="213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3" name="Clip" r:id="rId13" imgW="981000" imgH="1209600" progId="">
                    <p:embed/>
                  </p:oleObj>
                </mc:Choice>
                <mc:Fallback>
                  <p:oleObj name="Clip" r:id="rId13" imgW="981000" imgH="1209600" progId="">
                    <p:embed/>
                    <p:pic>
                      <p:nvPicPr>
                        <p:cNvPr id="17412" name="Object 4">
                          <a:extLst>
                            <a:ext uri="{FF2B5EF4-FFF2-40B4-BE49-F238E27FC236}">
                              <a16:creationId xmlns="" xmlns:a16="http://schemas.microsoft.com/office/drawing/2014/main" id="{7CEB6F4C-0E23-4421-B039-6B8A50D4C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35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">
              <a:extLst>
                <a:ext uri="{FF2B5EF4-FFF2-40B4-BE49-F238E27FC236}">
                  <a16:creationId xmlns="" xmlns:a16="http://schemas.microsoft.com/office/drawing/2014/main" id="{E3985726-B6D3-4E28-93FB-F959FBA65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186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4" name="Clip" r:id="rId15" imgW="981000" imgH="1209600" progId="">
                    <p:embed/>
                  </p:oleObj>
                </mc:Choice>
                <mc:Fallback>
                  <p:oleObj name="Clip" r:id="rId15" imgW="981000" imgH="1209600" progId="">
                    <p:embed/>
                    <p:pic>
                      <p:nvPicPr>
                        <p:cNvPr id="17413" name="Object 5">
                          <a:extLst>
                            <a:ext uri="{FF2B5EF4-FFF2-40B4-BE49-F238E27FC236}">
                              <a16:creationId xmlns="" xmlns:a16="http://schemas.microsoft.com/office/drawing/2014/main" id="{977B0805-C50B-45BE-B8E8-D933D08E3E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186"/>
                          <a:ext cx="128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78">
              <a:extLst>
                <a:ext uri="{FF2B5EF4-FFF2-40B4-BE49-F238E27FC236}">
                  <a16:creationId xmlns="" xmlns:a16="http://schemas.microsoft.com/office/drawing/2014/main" id="{8CF96ED8-97DF-495A-8DB6-D3EF0ADDC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2044"/>
              <a:ext cx="853" cy="192"/>
            </a:xfrm>
            <a:custGeom>
              <a:avLst/>
              <a:gdLst>
                <a:gd name="T0" fmla="*/ 0 w 972"/>
                <a:gd name="T1" fmla="*/ 97 h 228"/>
                <a:gd name="T2" fmla="*/ 225 w 972"/>
                <a:gd name="T3" fmla="*/ 4 h 228"/>
                <a:gd name="T4" fmla="*/ 506 w 972"/>
                <a:gd name="T5" fmla="*/ 72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" name="Group 79">
              <a:extLst>
                <a:ext uri="{FF2B5EF4-FFF2-40B4-BE49-F238E27FC236}">
                  <a16:creationId xmlns="" xmlns:a16="http://schemas.microsoft.com/office/drawing/2014/main" id="{E4F8BC33-407C-4933-AE2B-061D061F6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2940"/>
              <a:ext cx="256" cy="269"/>
              <a:chOff x="2870" y="1518"/>
              <a:chExt cx="292" cy="320"/>
            </a:xfrm>
          </p:grpSpPr>
          <p:graphicFrame>
            <p:nvGraphicFramePr>
              <p:cNvPr id="188" name="Object 9">
                <a:extLst>
                  <a:ext uri="{FF2B5EF4-FFF2-40B4-BE49-F238E27FC236}">
                    <a16:creationId xmlns="" xmlns:a16="http://schemas.microsoft.com/office/drawing/2014/main" id="{9E2D110C-0EAB-493A-AD76-E0B6C2C05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5" name="Clip" r:id="rId16" imgW="819000" imgH="847800" progId="">
                      <p:embed/>
                    </p:oleObj>
                  </mc:Choice>
                  <mc:Fallback>
                    <p:oleObj name="Clip" r:id="rId16" imgW="819000" imgH="847800" progId="">
                      <p:embed/>
                      <p:pic>
                        <p:nvPicPr>
                          <p:cNvPr id="17417" name="Object 9">
                            <a:extLst>
                              <a:ext uri="{FF2B5EF4-FFF2-40B4-BE49-F238E27FC236}">
                                <a16:creationId xmlns="" xmlns:a16="http://schemas.microsoft.com/office/drawing/2014/main" id="{E7987A1E-FF42-447F-9591-797BDE4F3B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9" name="Object 10">
                <a:extLst>
                  <a:ext uri="{FF2B5EF4-FFF2-40B4-BE49-F238E27FC236}">
                    <a16:creationId xmlns="" xmlns:a16="http://schemas.microsoft.com/office/drawing/2014/main" id="{E3E25D89-9164-4F66-B237-57B8A6DB05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6" name="Clip" r:id="rId18" imgW="1266840" imgH="1200240" progId="">
                      <p:embed/>
                    </p:oleObj>
                  </mc:Choice>
                  <mc:Fallback>
                    <p:oleObj name="Clip" r:id="rId18" imgW="1266840" imgH="1200240" progId="">
                      <p:embed/>
                      <p:pic>
                        <p:nvPicPr>
                          <p:cNvPr id="17418" name="Object 10">
                            <a:extLst>
                              <a:ext uri="{FF2B5EF4-FFF2-40B4-BE49-F238E27FC236}">
                                <a16:creationId xmlns="" xmlns:a16="http://schemas.microsoft.com/office/drawing/2014/main" id="{8583A650-9B14-45A8-9AE7-D637945E1B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Group 82">
              <a:extLst>
                <a:ext uri="{FF2B5EF4-FFF2-40B4-BE49-F238E27FC236}">
                  <a16:creationId xmlns="" xmlns:a16="http://schemas.microsoft.com/office/drawing/2014/main" id="{18FDD5F6-D307-456B-A484-4B07DB778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7" y="2960"/>
              <a:ext cx="256" cy="269"/>
              <a:chOff x="2870" y="1518"/>
              <a:chExt cx="292" cy="320"/>
            </a:xfrm>
          </p:grpSpPr>
          <p:graphicFrame>
            <p:nvGraphicFramePr>
              <p:cNvPr id="186" name="Object 7">
                <a:extLst>
                  <a:ext uri="{FF2B5EF4-FFF2-40B4-BE49-F238E27FC236}">
                    <a16:creationId xmlns="" xmlns:a16="http://schemas.microsoft.com/office/drawing/2014/main" id="{6C542E71-945C-44C7-A248-FBC5C975DC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" name="Clip" r:id="rId20" imgW="819000" imgH="847800" progId="">
                      <p:embed/>
                    </p:oleObj>
                  </mc:Choice>
                  <mc:Fallback>
                    <p:oleObj name="Clip" r:id="rId20" imgW="819000" imgH="847800" progId="">
                      <p:embed/>
                      <p:pic>
                        <p:nvPicPr>
                          <p:cNvPr id="17415" name="Object 7">
                            <a:extLst>
                              <a:ext uri="{FF2B5EF4-FFF2-40B4-BE49-F238E27FC236}">
                                <a16:creationId xmlns="" xmlns:a16="http://schemas.microsoft.com/office/drawing/2014/main" id="{063C7ABE-B5CE-4DA9-9451-C1A4707E3E8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" name="Object 8">
                <a:extLst>
                  <a:ext uri="{FF2B5EF4-FFF2-40B4-BE49-F238E27FC236}">
                    <a16:creationId xmlns="" xmlns:a16="http://schemas.microsoft.com/office/drawing/2014/main" id="{0A38DBE8-434D-479E-8782-1D67638A2F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8" name="Clip" r:id="rId21" imgW="1266840" imgH="1200240" progId="">
                      <p:embed/>
                    </p:oleObj>
                  </mc:Choice>
                  <mc:Fallback>
                    <p:oleObj name="Clip" r:id="rId21" imgW="1266840" imgH="1200240" progId="">
                      <p:embed/>
                      <p:pic>
                        <p:nvPicPr>
                          <p:cNvPr id="17416" name="Object 8">
                            <a:extLst>
                              <a:ext uri="{FF2B5EF4-FFF2-40B4-BE49-F238E27FC236}">
                                <a16:creationId xmlns="" xmlns:a16="http://schemas.microsoft.com/office/drawing/2014/main" id="{13C9BEBB-2A67-4A53-AF97-A82194F397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Group 85">
              <a:extLst>
                <a:ext uri="{FF2B5EF4-FFF2-40B4-BE49-F238E27FC236}">
                  <a16:creationId xmlns="" xmlns:a16="http://schemas.microsoft.com/office/drawing/2014/main" id="{C6CD2C2A-610E-495D-A7DA-2DFB38939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" y="2781"/>
              <a:ext cx="239" cy="237"/>
              <a:chOff x="4733" y="2082"/>
              <a:chExt cx="272" cy="282"/>
            </a:xfrm>
          </p:grpSpPr>
          <p:graphicFrame>
            <p:nvGraphicFramePr>
              <p:cNvPr id="184" name="Object 6">
                <a:extLst>
                  <a:ext uri="{FF2B5EF4-FFF2-40B4-BE49-F238E27FC236}">
                    <a16:creationId xmlns="" xmlns:a16="http://schemas.microsoft.com/office/drawing/2014/main" id="{B29F6CDF-2951-4C7E-9A7A-E885985996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9" name="Clip" r:id="rId22" imgW="819000" imgH="847800" progId="">
                      <p:embed/>
                    </p:oleObj>
                  </mc:Choice>
                  <mc:Fallback>
                    <p:oleObj name="Clip" r:id="rId22" imgW="819000" imgH="847800" progId="">
                      <p:embed/>
                      <p:pic>
                        <p:nvPicPr>
                          <p:cNvPr id="17414" name="Object 6">
                            <a:extLst>
                              <a:ext uri="{FF2B5EF4-FFF2-40B4-BE49-F238E27FC236}">
                                <a16:creationId xmlns="" xmlns:a16="http://schemas.microsoft.com/office/drawing/2014/main" id="{326564BF-D764-417F-A4CA-F1B73E9A85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" name="Rectangle 87">
                <a:extLst>
                  <a:ext uri="{FF2B5EF4-FFF2-40B4-BE49-F238E27FC236}">
                    <a16:creationId xmlns="" xmlns:a16="http://schemas.microsoft.com/office/drawing/2014/main" id="{14501058-B8D0-4E11-A0A9-A396D75E2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6" name="Line 88">
              <a:extLst>
                <a:ext uri="{FF2B5EF4-FFF2-40B4-BE49-F238E27FC236}">
                  <a16:creationId xmlns="" xmlns:a16="http://schemas.microsoft.com/office/drawing/2014/main" id="{00C03D81-46ED-4CE4-BF82-19F86ACF9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7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" name="Group 89">
              <a:extLst>
                <a:ext uri="{FF2B5EF4-FFF2-40B4-BE49-F238E27FC236}">
                  <a16:creationId xmlns="" xmlns:a16="http://schemas.microsoft.com/office/drawing/2014/main" id="{08583472-4722-4E06-8BC6-F2C6FDB54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" y="2357"/>
              <a:ext cx="131" cy="258"/>
              <a:chOff x="4180" y="783"/>
              <a:chExt cx="150" cy="307"/>
            </a:xfrm>
          </p:grpSpPr>
          <p:sp>
            <p:nvSpPr>
              <p:cNvPr id="176" name="AutoShape 90">
                <a:extLst>
                  <a:ext uri="{FF2B5EF4-FFF2-40B4-BE49-F238E27FC236}">
                    <a16:creationId xmlns="" xmlns:a16="http://schemas.microsoft.com/office/drawing/2014/main" id="{58EF532A-F443-4A0A-9ACE-C94257BE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Rectangle 91">
                <a:extLst>
                  <a:ext uri="{FF2B5EF4-FFF2-40B4-BE49-F238E27FC236}">
                    <a16:creationId xmlns="" xmlns:a16="http://schemas.microsoft.com/office/drawing/2014/main" id="{05E3E69C-FCBE-4A5B-B5E0-ADEB45C7B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Rectangle 92">
                <a:extLst>
                  <a:ext uri="{FF2B5EF4-FFF2-40B4-BE49-F238E27FC236}">
                    <a16:creationId xmlns="" xmlns:a16="http://schemas.microsoft.com/office/drawing/2014/main" id="{71DC3EA9-E944-499A-8D9A-15291856B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9" name="AutoShape 93">
                <a:extLst>
                  <a:ext uri="{FF2B5EF4-FFF2-40B4-BE49-F238E27FC236}">
                    <a16:creationId xmlns="" xmlns:a16="http://schemas.microsoft.com/office/drawing/2014/main" id="{54960E28-9342-4E63-BD5F-C6CE39968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0" name="Line 94">
                <a:extLst>
                  <a:ext uri="{FF2B5EF4-FFF2-40B4-BE49-F238E27FC236}">
                    <a16:creationId xmlns="" xmlns:a16="http://schemas.microsoft.com/office/drawing/2014/main" id="{D2FECF53-97FA-4DD3-9C01-ECA49536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" name="Line 95">
                <a:extLst>
                  <a:ext uri="{FF2B5EF4-FFF2-40B4-BE49-F238E27FC236}">
                    <a16:creationId xmlns="" xmlns:a16="http://schemas.microsoft.com/office/drawing/2014/main" id="{09F239E3-EAB3-40D0-B197-033BFF037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Rectangle 96">
                <a:extLst>
                  <a:ext uri="{FF2B5EF4-FFF2-40B4-BE49-F238E27FC236}">
                    <a16:creationId xmlns="" xmlns:a16="http://schemas.microsoft.com/office/drawing/2014/main" id="{18A0A8C6-B83C-4B74-8CFE-23321B05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3" name="Rectangle 97">
                <a:extLst>
                  <a:ext uri="{FF2B5EF4-FFF2-40B4-BE49-F238E27FC236}">
                    <a16:creationId xmlns="" xmlns:a16="http://schemas.microsoft.com/office/drawing/2014/main" id="{630B9057-0116-4E43-BA99-7D54CA693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8" name="Group 98">
              <a:extLst>
                <a:ext uri="{FF2B5EF4-FFF2-40B4-BE49-F238E27FC236}">
                  <a16:creationId xmlns="" xmlns:a16="http://schemas.microsoft.com/office/drawing/2014/main" id="{31660977-2CB8-41C4-B279-547F8D48F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2637"/>
              <a:ext cx="131" cy="258"/>
              <a:chOff x="4180" y="783"/>
              <a:chExt cx="150" cy="307"/>
            </a:xfrm>
          </p:grpSpPr>
          <p:sp>
            <p:nvSpPr>
              <p:cNvPr id="168" name="AutoShape 99">
                <a:extLst>
                  <a:ext uri="{FF2B5EF4-FFF2-40B4-BE49-F238E27FC236}">
                    <a16:creationId xmlns="" xmlns:a16="http://schemas.microsoft.com/office/drawing/2014/main" id="{5CF6F630-8B69-4141-B176-73C15A945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9" name="Rectangle 100">
                <a:extLst>
                  <a:ext uri="{FF2B5EF4-FFF2-40B4-BE49-F238E27FC236}">
                    <a16:creationId xmlns="" xmlns:a16="http://schemas.microsoft.com/office/drawing/2014/main" id="{EBF1EA23-8054-4E7E-977E-7D545FDDC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0" name="Rectangle 101">
                <a:extLst>
                  <a:ext uri="{FF2B5EF4-FFF2-40B4-BE49-F238E27FC236}">
                    <a16:creationId xmlns="" xmlns:a16="http://schemas.microsoft.com/office/drawing/2014/main" id="{AD9763DB-425D-4683-9401-1CAB10CD5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1" name="AutoShape 102">
                <a:extLst>
                  <a:ext uri="{FF2B5EF4-FFF2-40B4-BE49-F238E27FC236}">
                    <a16:creationId xmlns="" xmlns:a16="http://schemas.microsoft.com/office/drawing/2014/main" id="{4606725A-0B43-4C6A-8590-A7A7268B3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2" name="Line 103">
                <a:extLst>
                  <a:ext uri="{FF2B5EF4-FFF2-40B4-BE49-F238E27FC236}">
                    <a16:creationId xmlns="" xmlns:a16="http://schemas.microsoft.com/office/drawing/2014/main" id="{AF508167-24FC-4078-968C-BCE0BA67E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Line 104">
                <a:extLst>
                  <a:ext uri="{FF2B5EF4-FFF2-40B4-BE49-F238E27FC236}">
                    <a16:creationId xmlns="" xmlns:a16="http://schemas.microsoft.com/office/drawing/2014/main" id="{F6704C37-0677-4AA6-9F6F-A06CD2FB1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Rectangle 105">
                <a:extLst>
                  <a:ext uri="{FF2B5EF4-FFF2-40B4-BE49-F238E27FC236}">
                    <a16:creationId xmlns="" xmlns:a16="http://schemas.microsoft.com/office/drawing/2014/main" id="{36468449-41C3-44B0-9E51-4CA34358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" name="Rectangle 106">
                <a:extLst>
                  <a:ext uri="{FF2B5EF4-FFF2-40B4-BE49-F238E27FC236}">
                    <a16:creationId xmlns="" xmlns:a16="http://schemas.microsoft.com/office/drawing/2014/main" id="{04F6BB70-985C-439D-9081-4556661C1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9" name="Line 107">
              <a:extLst>
                <a:ext uri="{FF2B5EF4-FFF2-40B4-BE49-F238E27FC236}">
                  <a16:creationId xmlns="" xmlns:a16="http://schemas.microsoft.com/office/drawing/2014/main" id="{D498F77E-FBB8-4783-89B5-B3EFF17FDC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099" y="2593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8">
              <a:extLst>
                <a:ext uri="{FF2B5EF4-FFF2-40B4-BE49-F238E27FC236}">
                  <a16:creationId xmlns="" xmlns:a16="http://schemas.microsoft.com/office/drawing/2014/main" id="{BF963C49-3471-4D99-BA27-FFDFA5C845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23" y="2751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9">
              <a:extLst>
                <a:ext uri="{FF2B5EF4-FFF2-40B4-BE49-F238E27FC236}">
                  <a16:creationId xmlns="" xmlns:a16="http://schemas.microsoft.com/office/drawing/2014/main" id="{94020F1F-D796-4E6D-9991-105ECD193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16" y="2456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10">
              <a:extLst>
                <a:ext uri="{FF2B5EF4-FFF2-40B4-BE49-F238E27FC236}">
                  <a16:creationId xmlns="" xmlns:a16="http://schemas.microsoft.com/office/drawing/2014/main" id="{76892BD3-660C-4012-B8EE-423892368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4" y="1285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11">
              <a:extLst>
                <a:ext uri="{FF2B5EF4-FFF2-40B4-BE49-F238E27FC236}">
                  <a16:creationId xmlns="" xmlns:a16="http://schemas.microsoft.com/office/drawing/2014/main" id="{8CBD2E89-45FC-4174-85D0-BA8BB3DB4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275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12">
              <a:extLst>
                <a:ext uri="{FF2B5EF4-FFF2-40B4-BE49-F238E27FC236}">
                  <a16:creationId xmlns="" xmlns:a16="http://schemas.microsoft.com/office/drawing/2014/main" id="{B64D341D-2919-4F5C-80DB-A5B9097CB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87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13">
              <a:extLst>
                <a:ext uri="{FF2B5EF4-FFF2-40B4-BE49-F238E27FC236}">
                  <a16:creationId xmlns="" xmlns:a16="http://schemas.microsoft.com/office/drawing/2014/main" id="{F3C4227C-FCB1-49C6-8B39-446C2ADA2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5" y="134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4">
              <a:extLst>
                <a:ext uri="{FF2B5EF4-FFF2-40B4-BE49-F238E27FC236}">
                  <a16:creationId xmlns="" xmlns:a16="http://schemas.microsoft.com/office/drawing/2014/main" id="{C5DF3DDE-EF04-41B1-8C1B-42032F940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754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15">
              <a:extLst>
                <a:ext uri="{FF2B5EF4-FFF2-40B4-BE49-F238E27FC236}">
                  <a16:creationId xmlns="" xmlns:a16="http://schemas.microsoft.com/office/drawing/2014/main" id="{233AB608-E71E-40C7-94C8-0BC73DC81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047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16">
              <a:extLst>
                <a:ext uri="{FF2B5EF4-FFF2-40B4-BE49-F238E27FC236}">
                  <a16:creationId xmlns="" xmlns:a16="http://schemas.microsoft.com/office/drawing/2014/main" id="{CF896E7B-C774-4AC5-A4C5-917CD034D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1467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17">
              <a:extLst>
                <a:ext uri="{FF2B5EF4-FFF2-40B4-BE49-F238E27FC236}">
                  <a16:creationId xmlns="" xmlns:a16="http://schemas.microsoft.com/office/drawing/2014/main" id="{13F7B150-223B-4D51-98E6-5E082F570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4" y="1114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18">
              <a:extLst>
                <a:ext uri="{FF2B5EF4-FFF2-40B4-BE49-F238E27FC236}">
                  <a16:creationId xmlns="" xmlns:a16="http://schemas.microsoft.com/office/drawing/2014/main" id="{A6F76A1C-8C15-4D83-A0C5-80387ECFF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1225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" name="Group 119">
              <a:extLst>
                <a:ext uri="{FF2B5EF4-FFF2-40B4-BE49-F238E27FC236}">
                  <a16:creationId xmlns="" xmlns:a16="http://schemas.microsoft.com/office/drawing/2014/main" id="{169E592C-0E4F-4C12-9826-6AB0903C9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" y="1346"/>
              <a:ext cx="316" cy="147"/>
              <a:chOff x="3600" y="219"/>
              <a:chExt cx="360" cy="175"/>
            </a:xfrm>
          </p:grpSpPr>
          <p:sp>
            <p:nvSpPr>
              <p:cNvPr id="155" name="Oval 120">
                <a:extLst>
                  <a:ext uri="{FF2B5EF4-FFF2-40B4-BE49-F238E27FC236}">
                    <a16:creationId xmlns="" xmlns:a16="http://schemas.microsoft.com/office/drawing/2014/main" id="{681EF215-7FDF-4152-BA1C-BF87FC16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" name="Line 121">
                <a:extLst>
                  <a:ext uri="{FF2B5EF4-FFF2-40B4-BE49-F238E27FC236}">
                    <a16:creationId xmlns="" xmlns:a16="http://schemas.microsoft.com/office/drawing/2014/main" id="{35AF336D-46AD-448E-9C01-03F2F26D9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Line 122">
                <a:extLst>
                  <a:ext uri="{FF2B5EF4-FFF2-40B4-BE49-F238E27FC236}">
                    <a16:creationId xmlns="" xmlns:a16="http://schemas.microsoft.com/office/drawing/2014/main" id="{9A1AF89F-0B4F-4210-8A2E-3D491B9BF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8" name="Rectangle 123">
                <a:extLst>
                  <a:ext uri="{FF2B5EF4-FFF2-40B4-BE49-F238E27FC236}">
                    <a16:creationId xmlns="" xmlns:a16="http://schemas.microsoft.com/office/drawing/2014/main" id="{F6B621A4-DDA9-4735-A48A-AA5D9A826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9" name="Oval 124">
                <a:extLst>
                  <a:ext uri="{FF2B5EF4-FFF2-40B4-BE49-F238E27FC236}">
                    <a16:creationId xmlns="" xmlns:a16="http://schemas.microsoft.com/office/drawing/2014/main" id="{20A6D0A5-7FE9-4BB3-BEA8-F3F555ED2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60" name="Group 125">
                <a:extLst>
                  <a:ext uri="{FF2B5EF4-FFF2-40B4-BE49-F238E27FC236}">
                    <a16:creationId xmlns="" xmlns:a16="http://schemas.microsoft.com/office/drawing/2014/main" id="{6814EBE7-059F-4984-B58C-EB2C7DAE52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" name="Line 126">
                  <a:extLst>
                    <a:ext uri="{FF2B5EF4-FFF2-40B4-BE49-F238E27FC236}">
                      <a16:creationId xmlns="" xmlns:a16="http://schemas.microsoft.com/office/drawing/2014/main" id="{06992431-EE0F-4F5D-BAE8-DFC741B1A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127">
                  <a:extLst>
                    <a:ext uri="{FF2B5EF4-FFF2-40B4-BE49-F238E27FC236}">
                      <a16:creationId xmlns="" xmlns:a16="http://schemas.microsoft.com/office/drawing/2014/main" id="{DC069E41-E058-4486-8B45-832A6425D0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128">
                  <a:extLst>
                    <a:ext uri="{FF2B5EF4-FFF2-40B4-BE49-F238E27FC236}">
                      <a16:creationId xmlns="" xmlns:a16="http://schemas.microsoft.com/office/drawing/2014/main" id="{C269E7BE-1894-4A88-B9A5-B10772C64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" name="Group 129">
                <a:extLst>
                  <a:ext uri="{FF2B5EF4-FFF2-40B4-BE49-F238E27FC236}">
                    <a16:creationId xmlns="" xmlns:a16="http://schemas.microsoft.com/office/drawing/2014/main" id="{0C64DBF8-3B5A-4E56-9B62-E1749F97B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2" name="Line 130">
                  <a:extLst>
                    <a:ext uri="{FF2B5EF4-FFF2-40B4-BE49-F238E27FC236}">
                      <a16:creationId xmlns="" xmlns:a16="http://schemas.microsoft.com/office/drawing/2014/main" id="{8868A6E8-231D-44F0-9363-C923ACDC3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" name="Line 131">
                  <a:extLst>
                    <a:ext uri="{FF2B5EF4-FFF2-40B4-BE49-F238E27FC236}">
                      <a16:creationId xmlns="" xmlns:a16="http://schemas.microsoft.com/office/drawing/2014/main" id="{DE73EC58-D0ED-43B5-99A0-2F373236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Line 132">
                  <a:extLst>
                    <a:ext uri="{FF2B5EF4-FFF2-40B4-BE49-F238E27FC236}">
                      <a16:creationId xmlns="" xmlns:a16="http://schemas.microsoft.com/office/drawing/2014/main" id="{C471244E-7A03-4F00-9EC1-7A7CF9253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" name="Group 133">
              <a:extLst>
                <a:ext uri="{FF2B5EF4-FFF2-40B4-BE49-F238E27FC236}">
                  <a16:creationId xmlns="" xmlns:a16="http://schemas.microsoft.com/office/drawing/2014/main" id="{052FFDD4-7851-4C29-B1C5-62A39A1F2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" y="1202"/>
              <a:ext cx="316" cy="147"/>
              <a:chOff x="3600" y="219"/>
              <a:chExt cx="360" cy="175"/>
            </a:xfrm>
          </p:grpSpPr>
          <p:sp>
            <p:nvSpPr>
              <p:cNvPr id="142" name="Oval 134">
                <a:extLst>
                  <a:ext uri="{FF2B5EF4-FFF2-40B4-BE49-F238E27FC236}">
                    <a16:creationId xmlns="" xmlns:a16="http://schemas.microsoft.com/office/drawing/2014/main" id="{B0320AA1-8641-4707-BC0A-AF5947235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" name="Line 135">
                <a:extLst>
                  <a:ext uri="{FF2B5EF4-FFF2-40B4-BE49-F238E27FC236}">
                    <a16:creationId xmlns="" xmlns:a16="http://schemas.microsoft.com/office/drawing/2014/main" id="{F1914DB6-DCEF-434D-B537-580A972AB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136">
                <a:extLst>
                  <a:ext uri="{FF2B5EF4-FFF2-40B4-BE49-F238E27FC236}">
                    <a16:creationId xmlns="" xmlns:a16="http://schemas.microsoft.com/office/drawing/2014/main" id="{AE223541-9C8E-444E-AD7F-47B7CF70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Rectangle 137">
                <a:extLst>
                  <a:ext uri="{FF2B5EF4-FFF2-40B4-BE49-F238E27FC236}">
                    <a16:creationId xmlns="" xmlns:a16="http://schemas.microsoft.com/office/drawing/2014/main" id="{E9813D70-0548-4EA3-9BB0-165DD3208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Oval 138">
                <a:extLst>
                  <a:ext uri="{FF2B5EF4-FFF2-40B4-BE49-F238E27FC236}">
                    <a16:creationId xmlns="" xmlns:a16="http://schemas.microsoft.com/office/drawing/2014/main" id="{F4CA6E8A-E3E5-41B5-8338-3EF14D712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47" name="Group 139">
                <a:extLst>
                  <a:ext uri="{FF2B5EF4-FFF2-40B4-BE49-F238E27FC236}">
                    <a16:creationId xmlns="" xmlns:a16="http://schemas.microsoft.com/office/drawing/2014/main" id="{0972CE3C-6A80-4524-8AC7-61F4086FC4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52" name="Line 140">
                  <a:extLst>
                    <a:ext uri="{FF2B5EF4-FFF2-40B4-BE49-F238E27FC236}">
                      <a16:creationId xmlns="" xmlns:a16="http://schemas.microsoft.com/office/drawing/2014/main" id="{B56A11DF-4D71-4458-8703-9739573D4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41">
                  <a:extLst>
                    <a:ext uri="{FF2B5EF4-FFF2-40B4-BE49-F238E27FC236}">
                      <a16:creationId xmlns="" xmlns:a16="http://schemas.microsoft.com/office/drawing/2014/main" id="{78047717-D53F-4B17-9A14-9E51B8B64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42">
                  <a:extLst>
                    <a:ext uri="{FF2B5EF4-FFF2-40B4-BE49-F238E27FC236}">
                      <a16:creationId xmlns="" xmlns:a16="http://schemas.microsoft.com/office/drawing/2014/main" id="{E42EF9F3-9D4E-4725-9E0F-78CA4BDEE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8" name="Group 143">
                <a:extLst>
                  <a:ext uri="{FF2B5EF4-FFF2-40B4-BE49-F238E27FC236}">
                    <a16:creationId xmlns="" xmlns:a16="http://schemas.microsoft.com/office/drawing/2014/main" id="{CDE4B3D0-53D6-44DD-AAE5-192EA49FD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49" name="Line 144">
                  <a:extLst>
                    <a:ext uri="{FF2B5EF4-FFF2-40B4-BE49-F238E27FC236}">
                      <a16:creationId xmlns="" xmlns:a16="http://schemas.microsoft.com/office/drawing/2014/main" id="{9BAA2C53-C048-4FE8-A9AA-0452486DC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Line 145">
                  <a:extLst>
                    <a:ext uri="{FF2B5EF4-FFF2-40B4-BE49-F238E27FC236}">
                      <a16:creationId xmlns="" xmlns:a16="http://schemas.microsoft.com/office/drawing/2014/main" id="{389ED93E-2F93-48FF-BA6C-838BDF3E9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Line 146">
                  <a:extLst>
                    <a:ext uri="{FF2B5EF4-FFF2-40B4-BE49-F238E27FC236}">
                      <a16:creationId xmlns="" xmlns:a16="http://schemas.microsoft.com/office/drawing/2014/main" id="{36C8AE1F-1B03-4F52-AFD6-8BDB43DA15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" name="Group 147">
              <a:extLst>
                <a:ext uri="{FF2B5EF4-FFF2-40B4-BE49-F238E27FC236}">
                  <a16:creationId xmlns="" xmlns:a16="http://schemas.microsoft.com/office/drawing/2014/main" id="{A00FB296-5B6F-4247-BE0E-C9E4E7463D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" y="1616"/>
              <a:ext cx="316" cy="147"/>
              <a:chOff x="3600" y="219"/>
              <a:chExt cx="360" cy="175"/>
            </a:xfrm>
          </p:grpSpPr>
          <p:sp>
            <p:nvSpPr>
              <p:cNvPr id="129" name="Oval 148">
                <a:extLst>
                  <a:ext uri="{FF2B5EF4-FFF2-40B4-BE49-F238E27FC236}">
                    <a16:creationId xmlns="" xmlns:a16="http://schemas.microsoft.com/office/drawing/2014/main" id="{59298C67-A9DD-4672-9C44-20F4ED0F6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Line 149">
                <a:extLst>
                  <a:ext uri="{FF2B5EF4-FFF2-40B4-BE49-F238E27FC236}">
                    <a16:creationId xmlns="" xmlns:a16="http://schemas.microsoft.com/office/drawing/2014/main" id="{3A9C8FC4-FCB9-493A-A8F1-110DDDDBD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50">
                <a:extLst>
                  <a:ext uri="{FF2B5EF4-FFF2-40B4-BE49-F238E27FC236}">
                    <a16:creationId xmlns="" xmlns:a16="http://schemas.microsoft.com/office/drawing/2014/main" id="{D535DDCD-D2D9-4D29-80EC-0042285AD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Rectangle 151">
                <a:extLst>
                  <a:ext uri="{FF2B5EF4-FFF2-40B4-BE49-F238E27FC236}">
                    <a16:creationId xmlns="" xmlns:a16="http://schemas.microsoft.com/office/drawing/2014/main" id="{A730E2AD-BEE6-4511-82E8-78685DAB7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Oval 152">
                <a:extLst>
                  <a:ext uri="{FF2B5EF4-FFF2-40B4-BE49-F238E27FC236}">
                    <a16:creationId xmlns="" xmlns:a16="http://schemas.microsoft.com/office/drawing/2014/main" id="{BFBC9402-0925-4798-BC61-E4E57FC92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34" name="Group 153">
                <a:extLst>
                  <a:ext uri="{FF2B5EF4-FFF2-40B4-BE49-F238E27FC236}">
                    <a16:creationId xmlns="" xmlns:a16="http://schemas.microsoft.com/office/drawing/2014/main" id="{23AD28BA-3701-4F3E-989C-7E7E14B61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9" name="Line 154">
                  <a:extLst>
                    <a:ext uri="{FF2B5EF4-FFF2-40B4-BE49-F238E27FC236}">
                      <a16:creationId xmlns="" xmlns:a16="http://schemas.microsoft.com/office/drawing/2014/main" id="{14162288-700E-46E5-90C3-76CDA4828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155">
                  <a:extLst>
                    <a:ext uri="{FF2B5EF4-FFF2-40B4-BE49-F238E27FC236}">
                      <a16:creationId xmlns="" xmlns:a16="http://schemas.microsoft.com/office/drawing/2014/main" id="{3DDBCB0E-7096-4B26-8A19-68F84F8D7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156">
                  <a:extLst>
                    <a:ext uri="{FF2B5EF4-FFF2-40B4-BE49-F238E27FC236}">
                      <a16:creationId xmlns="" xmlns:a16="http://schemas.microsoft.com/office/drawing/2014/main" id="{E2738DCA-662E-4D11-BF8B-43B545EB3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" name="Group 157">
                <a:extLst>
                  <a:ext uri="{FF2B5EF4-FFF2-40B4-BE49-F238E27FC236}">
                    <a16:creationId xmlns="" xmlns:a16="http://schemas.microsoft.com/office/drawing/2014/main" id="{D3525F98-5872-4D32-9D6D-E0E00DB92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6" name="Line 158">
                  <a:extLst>
                    <a:ext uri="{FF2B5EF4-FFF2-40B4-BE49-F238E27FC236}">
                      <a16:creationId xmlns="" xmlns:a16="http://schemas.microsoft.com/office/drawing/2014/main" id="{1AF16C2B-87E8-46BB-BEC6-AC8A8BFCAD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159">
                  <a:extLst>
                    <a:ext uri="{FF2B5EF4-FFF2-40B4-BE49-F238E27FC236}">
                      <a16:creationId xmlns="" xmlns:a16="http://schemas.microsoft.com/office/drawing/2014/main" id="{6C142D31-C80D-4476-AFB8-E60EAD9B5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160">
                  <a:extLst>
                    <a:ext uri="{FF2B5EF4-FFF2-40B4-BE49-F238E27FC236}">
                      <a16:creationId xmlns="" xmlns:a16="http://schemas.microsoft.com/office/drawing/2014/main" id="{F7C38603-C958-4E07-AADF-F3B6DF9B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" name="Group 161">
              <a:extLst>
                <a:ext uri="{FF2B5EF4-FFF2-40B4-BE49-F238E27FC236}">
                  <a16:creationId xmlns="" xmlns:a16="http://schemas.microsoft.com/office/drawing/2014/main" id="{EB9C018B-B472-4F32-BB72-C38ED2768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9" y="1333"/>
              <a:ext cx="315" cy="147"/>
              <a:chOff x="3600" y="219"/>
              <a:chExt cx="360" cy="175"/>
            </a:xfrm>
          </p:grpSpPr>
          <p:sp>
            <p:nvSpPr>
              <p:cNvPr id="116" name="Oval 162">
                <a:extLst>
                  <a:ext uri="{FF2B5EF4-FFF2-40B4-BE49-F238E27FC236}">
                    <a16:creationId xmlns="" xmlns:a16="http://schemas.microsoft.com/office/drawing/2014/main" id="{09141CCE-81BD-4C8D-8112-3C37B148C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Line 163">
                <a:extLst>
                  <a:ext uri="{FF2B5EF4-FFF2-40B4-BE49-F238E27FC236}">
                    <a16:creationId xmlns="" xmlns:a16="http://schemas.microsoft.com/office/drawing/2014/main" id="{DA1D42FC-4E01-42A4-86BE-C1FEE70A5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164">
                <a:extLst>
                  <a:ext uri="{FF2B5EF4-FFF2-40B4-BE49-F238E27FC236}">
                    <a16:creationId xmlns="" xmlns:a16="http://schemas.microsoft.com/office/drawing/2014/main" id="{E4CC9B47-6043-44E9-8C84-7C667C329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Rectangle 165">
                <a:extLst>
                  <a:ext uri="{FF2B5EF4-FFF2-40B4-BE49-F238E27FC236}">
                    <a16:creationId xmlns="" xmlns:a16="http://schemas.microsoft.com/office/drawing/2014/main" id="{3DB760E5-3B38-41FB-A4A4-01925D1F3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" name="Oval 166">
                <a:extLst>
                  <a:ext uri="{FF2B5EF4-FFF2-40B4-BE49-F238E27FC236}">
                    <a16:creationId xmlns="" xmlns:a16="http://schemas.microsoft.com/office/drawing/2014/main" id="{BFB5E049-22DE-42BF-8650-B28944B60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21" name="Group 167">
                <a:extLst>
                  <a:ext uri="{FF2B5EF4-FFF2-40B4-BE49-F238E27FC236}">
                    <a16:creationId xmlns="" xmlns:a16="http://schemas.microsoft.com/office/drawing/2014/main" id="{1CE624B3-54F7-4FA1-8172-D668284F5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6" name="Line 168">
                  <a:extLst>
                    <a:ext uri="{FF2B5EF4-FFF2-40B4-BE49-F238E27FC236}">
                      <a16:creationId xmlns="" xmlns:a16="http://schemas.microsoft.com/office/drawing/2014/main" id="{45DC8D51-1782-489F-AAE0-37273B27B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169">
                  <a:extLst>
                    <a:ext uri="{FF2B5EF4-FFF2-40B4-BE49-F238E27FC236}">
                      <a16:creationId xmlns="" xmlns:a16="http://schemas.microsoft.com/office/drawing/2014/main" id="{5BA60423-E8A4-4197-85E7-715E16B90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170">
                  <a:extLst>
                    <a:ext uri="{FF2B5EF4-FFF2-40B4-BE49-F238E27FC236}">
                      <a16:creationId xmlns="" xmlns:a16="http://schemas.microsoft.com/office/drawing/2014/main" id="{B4AAC8AF-D257-4B94-B706-1860A163C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171">
                <a:extLst>
                  <a:ext uri="{FF2B5EF4-FFF2-40B4-BE49-F238E27FC236}">
                    <a16:creationId xmlns="" xmlns:a16="http://schemas.microsoft.com/office/drawing/2014/main" id="{D2251879-6271-43F8-9BB6-196AFDA9D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" name="Line 172">
                  <a:extLst>
                    <a:ext uri="{FF2B5EF4-FFF2-40B4-BE49-F238E27FC236}">
                      <a16:creationId xmlns="" xmlns:a16="http://schemas.microsoft.com/office/drawing/2014/main" id="{0F13B24E-0719-4933-9915-F6FA21C98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Line 173">
                  <a:extLst>
                    <a:ext uri="{FF2B5EF4-FFF2-40B4-BE49-F238E27FC236}">
                      <a16:creationId xmlns="" xmlns:a16="http://schemas.microsoft.com/office/drawing/2014/main" id="{9CE957DC-3B3A-4F33-8DE3-2D640E191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Line 174">
                  <a:extLst>
                    <a:ext uri="{FF2B5EF4-FFF2-40B4-BE49-F238E27FC236}">
                      <a16:creationId xmlns="" xmlns:a16="http://schemas.microsoft.com/office/drawing/2014/main" id="{AD63241D-7195-4A79-9CC4-C62FA741D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Group 175">
              <a:extLst>
                <a:ext uri="{FF2B5EF4-FFF2-40B4-BE49-F238E27FC236}">
                  <a16:creationId xmlns="" xmlns:a16="http://schemas.microsoft.com/office/drawing/2014/main" id="{C6531764-85A7-42BA-BADC-AEAC08001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7" y="1898"/>
              <a:ext cx="316" cy="147"/>
              <a:chOff x="3600" y="219"/>
              <a:chExt cx="360" cy="175"/>
            </a:xfrm>
          </p:grpSpPr>
          <p:sp>
            <p:nvSpPr>
              <p:cNvPr id="103" name="Oval 176">
                <a:extLst>
                  <a:ext uri="{FF2B5EF4-FFF2-40B4-BE49-F238E27FC236}">
                    <a16:creationId xmlns="" xmlns:a16="http://schemas.microsoft.com/office/drawing/2014/main" id="{2B35864A-D0FA-446B-A47A-196C3F5F2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" name="Line 177">
                <a:extLst>
                  <a:ext uri="{FF2B5EF4-FFF2-40B4-BE49-F238E27FC236}">
                    <a16:creationId xmlns="" xmlns:a16="http://schemas.microsoft.com/office/drawing/2014/main" id="{87935BEA-CDFE-48DD-9AEB-B80929C38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178">
                <a:extLst>
                  <a:ext uri="{FF2B5EF4-FFF2-40B4-BE49-F238E27FC236}">
                    <a16:creationId xmlns="" xmlns:a16="http://schemas.microsoft.com/office/drawing/2014/main" id="{0511DA10-EA2B-402C-8179-795F31B9F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179">
                <a:extLst>
                  <a:ext uri="{FF2B5EF4-FFF2-40B4-BE49-F238E27FC236}">
                    <a16:creationId xmlns="" xmlns:a16="http://schemas.microsoft.com/office/drawing/2014/main" id="{B3BB7F57-A0E9-46F9-8A8E-BCC77CB0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Oval 180">
                <a:extLst>
                  <a:ext uri="{FF2B5EF4-FFF2-40B4-BE49-F238E27FC236}">
                    <a16:creationId xmlns="" xmlns:a16="http://schemas.microsoft.com/office/drawing/2014/main" id="{AAF69A1A-CE25-4233-BBB8-BDF28AC84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8" name="Group 181">
                <a:extLst>
                  <a:ext uri="{FF2B5EF4-FFF2-40B4-BE49-F238E27FC236}">
                    <a16:creationId xmlns="" xmlns:a16="http://schemas.microsoft.com/office/drawing/2014/main" id="{1A90804C-4E0C-4DAB-BFB9-3F8DC1ED1F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" name="Line 182">
                  <a:extLst>
                    <a:ext uri="{FF2B5EF4-FFF2-40B4-BE49-F238E27FC236}">
                      <a16:creationId xmlns="" xmlns:a16="http://schemas.microsoft.com/office/drawing/2014/main" id="{0C496702-7DBA-4653-8AC8-1A5B2A54B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83">
                  <a:extLst>
                    <a:ext uri="{FF2B5EF4-FFF2-40B4-BE49-F238E27FC236}">
                      <a16:creationId xmlns="" xmlns:a16="http://schemas.microsoft.com/office/drawing/2014/main" id="{4A0A1884-E47D-4F01-971D-8D40F2305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84">
                  <a:extLst>
                    <a:ext uri="{FF2B5EF4-FFF2-40B4-BE49-F238E27FC236}">
                      <a16:creationId xmlns="" xmlns:a16="http://schemas.microsoft.com/office/drawing/2014/main" id="{ADE75A67-A43A-44F3-9511-B2E610633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Group 185">
                <a:extLst>
                  <a:ext uri="{FF2B5EF4-FFF2-40B4-BE49-F238E27FC236}">
                    <a16:creationId xmlns="" xmlns:a16="http://schemas.microsoft.com/office/drawing/2014/main" id="{D0D958DE-9637-4550-830A-0D20B034B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0" name="Line 186">
                  <a:extLst>
                    <a:ext uri="{FF2B5EF4-FFF2-40B4-BE49-F238E27FC236}">
                      <a16:creationId xmlns="" xmlns:a16="http://schemas.microsoft.com/office/drawing/2014/main" id="{2C729F82-EA59-4F9C-A953-900471293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Line 187">
                  <a:extLst>
                    <a:ext uri="{FF2B5EF4-FFF2-40B4-BE49-F238E27FC236}">
                      <a16:creationId xmlns="" xmlns:a16="http://schemas.microsoft.com/office/drawing/2014/main" id="{F5FC91FC-3625-4115-A5A3-6B7669B88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Line 188">
                  <a:extLst>
                    <a:ext uri="{FF2B5EF4-FFF2-40B4-BE49-F238E27FC236}">
                      <a16:creationId xmlns="" xmlns:a16="http://schemas.microsoft.com/office/drawing/2014/main" id="{5652DCB2-4B6F-403B-A12F-C2039A155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" name="Group 189">
              <a:extLst>
                <a:ext uri="{FF2B5EF4-FFF2-40B4-BE49-F238E27FC236}">
                  <a16:creationId xmlns="" xmlns:a16="http://schemas.microsoft.com/office/drawing/2014/main" id="{50D620C5-C0FF-4DA6-89FE-EFBAD9C44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7" y="2266"/>
              <a:ext cx="316" cy="148"/>
              <a:chOff x="3600" y="219"/>
              <a:chExt cx="360" cy="175"/>
            </a:xfrm>
          </p:grpSpPr>
          <p:sp>
            <p:nvSpPr>
              <p:cNvPr id="90" name="Oval 190">
                <a:extLst>
                  <a:ext uri="{FF2B5EF4-FFF2-40B4-BE49-F238E27FC236}">
                    <a16:creationId xmlns="" xmlns:a16="http://schemas.microsoft.com/office/drawing/2014/main" id="{B781D3B7-7E84-4F7B-BCFD-28EB2648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Line 191">
                <a:extLst>
                  <a:ext uri="{FF2B5EF4-FFF2-40B4-BE49-F238E27FC236}">
                    <a16:creationId xmlns="" xmlns:a16="http://schemas.microsoft.com/office/drawing/2014/main" id="{A3D2AF11-08BC-4096-B7B9-0C7CEE12D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92">
                <a:extLst>
                  <a:ext uri="{FF2B5EF4-FFF2-40B4-BE49-F238E27FC236}">
                    <a16:creationId xmlns="" xmlns:a16="http://schemas.microsoft.com/office/drawing/2014/main" id="{D3CC283F-49D4-4C3A-80E1-14A208B35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Rectangle 193">
                <a:extLst>
                  <a:ext uri="{FF2B5EF4-FFF2-40B4-BE49-F238E27FC236}">
                    <a16:creationId xmlns="" xmlns:a16="http://schemas.microsoft.com/office/drawing/2014/main" id="{8C539091-397C-475B-9596-CCD8C6572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Oval 194">
                <a:extLst>
                  <a:ext uri="{FF2B5EF4-FFF2-40B4-BE49-F238E27FC236}">
                    <a16:creationId xmlns="" xmlns:a16="http://schemas.microsoft.com/office/drawing/2014/main" id="{21017D0B-6207-4B68-8FEF-D1A4AF99A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95" name="Group 195">
                <a:extLst>
                  <a:ext uri="{FF2B5EF4-FFF2-40B4-BE49-F238E27FC236}">
                    <a16:creationId xmlns="" xmlns:a16="http://schemas.microsoft.com/office/drawing/2014/main" id="{35638312-4AD7-4310-8A40-C86A3387F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0" name="Line 196">
                  <a:extLst>
                    <a:ext uri="{FF2B5EF4-FFF2-40B4-BE49-F238E27FC236}">
                      <a16:creationId xmlns="" xmlns:a16="http://schemas.microsoft.com/office/drawing/2014/main" id="{48E821A1-E200-4B20-AFE2-463F675AA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Line 197">
                  <a:extLst>
                    <a:ext uri="{FF2B5EF4-FFF2-40B4-BE49-F238E27FC236}">
                      <a16:creationId xmlns="" xmlns:a16="http://schemas.microsoft.com/office/drawing/2014/main" id="{2EC390BB-2930-4462-916C-F18C979495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Line 198">
                  <a:extLst>
                    <a:ext uri="{FF2B5EF4-FFF2-40B4-BE49-F238E27FC236}">
                      <a16:creationId xmlns="" xmlns:a16="http://schemas.microsoft.com/office/drawing/2014/main" id="{63721168-B5C1-45C5-8E4B-60C70D731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" name="Group 199">
                <a:extLst>
                  <a:ext uri="{FF2B5EF4-FFF2-40B4-BE49-F238E27FC236}">
                    <a16:creationId xmlns="" xmlns:a16="http://schemas.microsoft.com/office/drawing/2014/main" id="{046DA32E-408E-4F36-AFF4-C5001701E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7" name="Line 200">
                  <a:extLst>
                    <a:ext uri="{FF2B5EF4-FFF2-40B4-BE49-F238E27FC236}">
                      <a16:creationId xmlns="" xmlns:a16="http://schemas.microsoft.com/office/drawing/2014/main" id="{633D51C2-F979-4C89-8842-FE09EFFD1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Line 201">
                  <a:extLst>
                    <a:ext uri="{FF2B5EF4-FFF2-40B4-BE49-F238E27FC236}">
                      <a16:creationId xmlns="" xmlns:a16="http://schemas.microsoft.com/office/drawing/2014/main" id="{B1E4D4B5-E89E-4EDB-9F5B-255FF4467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Line 202">
                  <a:extLst>
                    <a:ext uri="{FF2B5EF4-FFF2-40B4-BE49-F238E27FC236}">
                      <a16:creationId xmlns="" xmlns:a16="http://schemas.microsoft.com/office/drawing/2014/main" id="{453A258E-8BC1-4033-9D01-D96C71824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Group 203">
              <a:extLst>
                <a:ext uri="{FF2B5EF4-FFF2-40B4-BE49-F238E27FC236}">
                  <a16:creationId xmlns="" xmlns:a16="http://schemas.microsoft.com/office/drawing/2014/main" id="{C3062220-F9F6-4B70-97DB-FF0556993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3" y="2574"/>
              <a:ext cx="315" cy="147"/>
              <a:chOff x="3600" y="219"/>
              <a:chExt cx="360" cy="175"/>
            </a:xfrm>
          </p:grpSpPr>
          <p:sp>
            <p:nvSpPr>
              <p:cNvPr id="77" name="Oval 204">
                <a:extLst>
                  <a:ext uri="{FF2B5EF4-FFF2-40B4-BE49-F238E27FC236}">
                    <a16:creationId xmlns="" xmlns:a16="http://schemas.microsoft.com/office/drawing/2014/main" id="{237A2A50-AA7A-4765-A156-00326ECCB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Line 205">
                <a:extLst>
                  <a:ext uri="{FF2B5EF4-FFF2-40B4-BE49-F238E27FC236}">
                    <a16:creationId xmlns="" xmlns:a16="http://schemas.microsoft.com/office/drawing/2014/main" id="{3FB5B8DF-7080-40F1-8068-F2B81360C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206">
                <a:extLst>
                  <a:ext uri="{FF2B5EF4-FFF2-40B4-BE49-F238E27FC236}">
                    <a16:creationId xmlns="" xmlns:a16="http://schemas.microsoft.com/office/drawing/2014/main" id="{46D8A222-DCCD-4CE1-BB9C-D6A4DB97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207">
                <a:extLst>
                  <a:ext uri="{FF2B5EF4-FFF2-40B4-BE49-F238E27FC236}">
                    <a16:creationId xmlns="" xmlns:a16="http://schemas.microsoft.com/office/drawing/2014/main" id="{53E1A131-36F4-4A6A-B888-91CFA19F1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Oval 208">
                <a:extLst>
                  <a:ext uri="{FF2B5EF4-FFF2-40B4-BE49-F238E27FC236}">
                    <a16:creationId xmlns="" xmlns:a16="http://schemas.microsoft.com/office/drawing/2014/main" id="{19F7AA04-D592-4D85-A34B-9077F661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82" name="Group 209">
                <a:extLst>
                  <a:ext uri="{FF2B5EF4-FFF2-40B4-BE49-F238E27FC236}">
                    <a16:creationId xmlns="" xmlns:a16="http://schemas.microsoft.com/office/drawing/2014/main" id="{1CEB38AE-1415-402A-9F77-70A3A63C5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7" name="Line 210">
                  <a:extLst>
                    <a:ext uri="{FF2B5EF4-FFF2-40B4-BE49-F238E27FC236}">
                      <a16:creationId xmlns="" xmlns:a16="http://schemas.microsoft.com/office/drawing/2014/main" id="{80933588-F475-45D8-A7BE-AFFD3E82E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211">
                  <a:extLst>
                    <a:ext uri="{FF2B5EF4-FFF2-40B4-BE49-F238E27FC236}">
                      <a16:creationId xmlns="" xmlns:a16="http://schemas.microsoft.com/office/drawing/2014/main" id="{E6C6C568-9246-42F5-AC2B-46FCE047E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212">
                  <a:extLst>
                    <a:ext uri="{FF2B5EF4-FFF2-40B4-BE49-F238E27FC236}">
                      <a16:creationId xmlns="" xmlns:a16="http://schemas.microsoft.com/office/drawing/2014/main" id="{E54CF56F-1A46-45B5-93E1-6377956D8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3" name="Group 213">
                <a:extLst>
                  <a:ext uri="{FF2B5EF4-FFF2-40B4-BE49-F238E27FC236}">
                    <a16:creationId xmlns="" xmlns:a16="http://schemas.microsoft.com/office/drawing/2014/main" id="{4665AE5D-FC3C-43FD-8A8D-59A61DD851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4" name="Line 214">
                  <a:extLst>
                    <a:ext uri="{FF2B5EF4-FFF2-40B4-BE49-F238E27FC236}">
                      <a16:creationId xmlns="" xmlns:a16="http://schemas.microsoft.com/office/drawing/2014/main" id="{11AF5D80-5FAA-4D48-A3D0-0E97F0006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215">
                  <a:extLst>
                    <a:ext uri="{FF2B5EF4-FFF2-40B4-BE49-F238E27FC236}">
                      <a16:creationId xmlns="" xmlns:a16="http://schemas.microsoft.com/office/drawing/2014/main" id="{82B44688-C7A7-437F-8472-44FEEC5C2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216">
                  <a:extLst>
                    <a:ext uri="{FF2B5EF4-FFF2-40B4-BE49-F238E27FC236}">
                      <a16:creationId xmlns="" xmlns:a16="http://schemas.microsoft.com/office/drawing/2014/main" id="{003ABDFA-386D-4B39-8B71-9F11958F38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217">
              <a:extLst>
                <a:ext uri="{FF2B5EF4-FFF2-40B4-BE49-F238E27FC236}">
                  <a16:creationId xmlns="" xmlns:a16="http://schemas.microsoft.com/office/drawing/2014/main" id="{60C7B354-D660-4829-8CBE-04B15A45E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" y="2337"/>
              <a:ext cx="316" cy="147"/>
              <a:chOff x="3600" y="219"/>
              <a:chExt cx="360" cy="175"/>
            </a:xfrm>
          </p:grpSpPr>
          <p:sp>
            <p:nvSpPr>
              <p:cNvPr id="64" name="Oval 218">
                <a:extLst>
                  <a:ext uri="{FF2B5EF4-FFF2-40B4-BE49-F238E27FC236}">
                    <a16:creationId xmlns="" xmlns:a16="http://schemas.microsoft.com/office/drawing/2014/main" id="{DDC877C8-55FA-4E95-BA29-ABB4D0896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Line 219">
                <a:extLst>
                  <a:ext uri="{FF2B5EF4-FFF2-40B4-BE49-F238E27FC236}">
                    <a16:creationId xmlns="" xmlns:a16="http://schemas.microsoft.com/office/drawing/2014/main" id="{0C3C3BDB-BA68-4185-9F7E-CA881F82F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220">
                <a:extLst>
                  <a:ext uri="{FF2B5EF4-FFF2-40B4-BE49-F238E27FC236}">
                    <a16:creationId xmlns="" xmlns:a16="http://schemas.microsoft.com/office/drawing/2014/main" id="{67ACAB22-BF5F-462E-8FB9-3E5F86DFD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Rectangle 221">
                <a:extLst>
                  <a:ext uri="{FF2B5EF4-FFF2-40B4-BE49-F238E27FC236}">
                    <a16:creationId xmlns="" xmlns:a16="http://schemas.microsoft.com/office/drawing/2014/main" id="{D3FCAF5B-C1D1-4A1B-86A1-7F29B99E4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Oval 222">
                <a:extLst>
                  <a:ext uri="{FF2B5EF4-FFF2-40B4-BE49-F238E27FC236}">
                    <a16:creationId xmlns="" xmlns:a16="http://schemas.microsoft.com/office/drawing/2014/main" id="{905CAC9F-28C9-4452-A311-8BB3E264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9" name="Group 223">
                <a:extLst>
                  <a:ext uri="{FF2B5EF4-FFF2-40B4-BE49-F238E27FC236}">
                    <a16:creationId xmlns="" xmlns:a16="http://schemas.microsoft.com/office/drawing/2014/main" id="{E6797453-FD2B-4101-A1BB-9FBC26F70E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" name="Line 224">
                  <a:extLst>
                    <a:ext uri="{FF2B5EF4-FFF2-40B4-BE49-F238E27FC236}">
                      <a16:creationId xmlns="" xmlns:a16="http://schemas.microsoft.com/office/drawing/2014/main" id="{1AA4404F-9FD7-47A2-8064-66BAB5A52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25">
                  <a:extLst>
                    <a:ext uri="{FF2B5EF4-FFF2-40B4-BE49-F238E27FC236}">
                      <a16:creationId xmlns="" xmlns:a16="http://schemas.microsoft.com/office/drawing/2014/main" id="{F50FB82D-FADB-44A9-AC2D-0738A46B3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6">
                  <a:extLst>
                    <a:ext uri="{FF2B5EF4-FFF2-40B4-BE49-F238E27FC236}">
                      <a16:creationId xmlns="" xmlns:a16="http://schemas.microsoft.com/office/drawing/2014/main" id="{696565C7-8D7E-434E-AACA-FC5408E2B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Group 227">
                <a:extLst>
                  <a:ext uri="{FF2B5EF4-FFF2-40B4-BE49-F238E27FC236}">
                    <a16:creationId xmlns="" xmlns:a16="http://schemas.microsoft.com/office/drawing/2014/main" id="{2E7D0F97-DAD5-4F6B-985E-756AAD02A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1" name="Line 228">
                  <a:extLst>
                    <a:ext uri="{FF2B5EF4-FFF2-40B4-BE49-F238E27FC236}">
                      <a16:creationId xmlns="" xmlns:a16="http://schemas.microsoft.com/office/drawing/2014/main" id="{AB31B884-908E-4638-AFBA-F9852237D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229">
                  <a:extLst>
                    <a:ext uri="{FF2B5EF4-FFF2-40B4-BE49-F238E27FC236}">
                      <a16:creationId xmlns="" xmlns:a16="http://schemas.microsoft.com/office/drawing/2014/main" id="{C0FCD007-CFE4-42A0-BE97-20D739B3A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230">
                  <a:extLst>
                    <a:ext uri="{FF2B5EF4-FFF2-40B4-BE49-F238E27FC236}">
                      <a16:creationId xmlns="" xmlns:a16="http://schemas.microsoft.com/office/drawing/2014/main" id="{1FEF89E3-F219-4858-A9FD-6AB78C6ED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9" name="Line 231">
              <a:extLst>
                <a:ext uri="{FF2B5EF4-FFF2-40B4-BE49-F238E27FC236}">
                  <a16:creationId xmlns="" xmlns:a16="http://schemas.microsoft.com/office/drawing/2014/main" id="{746A6508-A41F-43C3-AFDC-F9172CCD7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8" y="2471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232">
              <a:extLst>
                <a:ext uri="{FF2B5EF4-FFF2-40B4-BE49-F238E27FC236}">
                  <a16:creationId xmlns="" xmlns:a16="http://schemas.microsoft.com/office/drawing/2014/main" id="{36C81AAF-0D92-43B9-ADD1-5D6AC5581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00"/>
              <a:ext cx="1584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33">
              <a:extLst>
                <a:ext uri="{FF2B5EF4-FFF2-40B4-BE49-F238E27FC236}">
                  <a16:creationId xmlns="" xmlns:a16="http://schemas.microsoft.com/office/drawing/2014/main" id="{3B7CAB5A-7B96-4B08-AFFF-EEBE729E4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104"/>
              <a:ext cx="1584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34">
              <a:extLst>
                <a:ext uri="{FF2B5EF4-FFF2-40B4-BE49-F238E27FC236}">
                  <a16:creationId xmlns="" xmlns:a16="http://schemas.microsoft.com/office/drawing/2014/main" id="{90A3F3C8-BCF7-45A5-9D5E-6E9CFEBB2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832"/>
              <a:ext cx="72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35">
              <a:extLst>
                <a:ext uri="{FF2B5EF4-FFF2-40B4-BE49-F238E27FC236}">
                  <a16:creationId xmlns="" xmlns:a16="http://schemas.microsoft.com/office/drawing/2014/main" id="{21FCEC4B-2C26-4A83-AF55-FDFE0CC63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80"/>
              <a:ext cx="72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先看一段代码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5370576" y="57506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Arial Rounded MT Bold" panose="020F0704030504030204" pitchFamily="34" charset="0"/>
              </a:rPr>
              <a:t>#include &lt;stdio.h&gt;</a:t>
            </a:r>
          </a:p>
          <a:p>
            <a:endParaRPr lang="zh-CN" altLang="en-US" sz="2400" dirty="0">
              <a:latin typeface="Arial Rounded MT Bold" panose="020F0704030504030204" pitchFamily="34" charset="0"/>
            </a:endParaRP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struct Exam2_2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{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char x1;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int x2;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};</a:t>
            </a:r>
            <a:endParaRPr lang="en-US" altLang="zh-CN" sz="2400" dirty="0">
              <a:latin typeface="Arial Rounded MT Bold" panose="020F0704030504030204" pitchFamily="34" charset="0"/>
            </a:endParaRPr>
          </a:p>
          <a:p>
            <a:endParaRPr lang="zh-CN" altLang="en-US" sz="2400" dirty="0">
              <a:latin typeface="Arial Rounded MT Bold" panose="020F0704030504030204" pitchFamily="34" charset="0"/>
            </a:endParaRP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int main(int argc, char *argv[])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{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int size = sizeof(struct Exam2_2);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printf("size = %d\n", size);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return 0;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0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先看一段代码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9720" y="575062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Arial Rounded MT Bold" panose="020F0704030504030204" pitchFamily="34" charset="0"/>
              </a:rPr>
              <a:t>#include &lt;stdio.h&gt;</a:t>
            </a:r>
          </a:p>
          <a:p>
            <a:endParaRPr lang="zh-CN" altLang="en-US" sz="2400" dirty="0">
              <a:latin typeface="Arial Rounded MT Bold" panose="020F0704030504030204" pitchFamily="34" charset="0"/>
            </a:endParaRP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struct Exam2_2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{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char x1;</a:t>
            </a:r>
            <a:endParaRPr lang="en-US" altLang="zh-CN" sz="2400" dirty="0">
              <a:latin typeface="Arial Rounded MT Bold" panose="020F0704030504030204" pitchFamily="34" charset="0"/>
            </a:endParaRPr>
          </a:p>
          <a:p>
            <a:r>
              <a:rPr lang="en-US" altLang="zh-CN" sz="2400" dirty="0">
                <a:latin typeface="Arial Rounded MT Bold" panose="020F0704030504030204" pitchFamily="34" charset="0"/>
              </a:rPr>
              <a:t>	</a:t>
            </a:r>
            <a:r>
              <a:rPr lang="en-US" altLang="zh-CN" sz="2400" u="sng" dirty="0">
                <a:latin typeface="Arial Rounded MT Bold" panose="020F0704030504030204" pitchFamily="34" charset="0"/>
              </a:rPr>
              <a:t>char x1_paddings[3];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int x2;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};</a:t>
            </a:r>
            <a:endParaRPr lang="en-US" altLang="zh-CN" sz="2400" dirty="0">
              <a:latin typeface="Arial Rounded MT Bold" panose="020F0704030504030204" pitchFamily="34" charset="0"/>
            </a:endParaRPr>
          </a:p>
          <a:p>
            <a:endParaRPr lang="zh-CN" altLang="en-US" sz="2400" dirty="0">
              <a:latin typeface="Arial Rounded MT Bold" panose="020F0704030504030204" pitchFamily="34" charset="0"/>
            </a:endParaRP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int main(int argc, char *argv[])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{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int size = sizeof(struct Exam2_2);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printf("size = %d\n", size);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	return 0;</a:t>
            </a:r>
          </a:p>
          <a:p>
            <a:r>
              <a:rPr lang="zh-CN" altLang="en-US" sz="2400" dirty="0">
                <a:latin typeface="Arial Rounded MT Bold" panose="020F0704030504030204" pitchFamily="34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08" y="2454544"/>
            <a:ext cx="4070559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对齐系数（对齐模数）</a:t>
            </a:r>
            <a:endParaRPr lang="en-US" altLang="zh-CN" dirty="0"/>
          </a:p>
          <a:p>
            <a:pPr lvl="1"/>
            <a:r>
              <a:rPr lang="zh-CN" altLang="en-US" dirty="0"/>
              <a:t>每个特定平台的编译器都有自己的默认“对齐系数”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通过预编译命令</a:t>
            </a:r>
            <a:r>
              <a:rPr lang="en-US" altLang="zh-CN" dirty="0"/>
              <a:t>#pragma pack(n)</a:t>
            </a:r>
            <a:r>
              <a:rPr lang="zh-CN" altLang="en-US" dirty="0"/>
              <a:t>，</a:t>
            </a:r>
            <a:r>
              <a:rPr lang="en-US" altLang="zh-CN" dirty="0"/>
              <a:t>n=1,2,4,8,16</a:t>
            </a:r>
            <a:r>
              <a:rPr lang="zh-CN" altLang="en-US" dirty="0"/>
              <a:t>来改变这一系数，其中的</a:t>
            </a:r>
            <a:r>
              <a:rPr lang="en-US" altLang="zh-CN" dirty="0"/>
              <a:t>n</a:t>
            </a:r>
            <a:r>
              <a:rPr lang="zh-CN" altLang="en-US" dirty="0"/>
              <a:t>就是指定的“对齐系数”。</a:t>
            </a:r>
          </a:p>
        </p:txBody>
      </p:sp>
    </p:spTree>
    <p:extLst>
      <p:ext uri="{BB962C8B-B14F-4D97-AF65-F5344CB8AC3E}">
        <p14:creationId xmlns:p14="http://schemas.microsoft.com/office/powerpoint/2010/main" val="20431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对齐规则</a:t>
            </a:r>
          </a:p>
          <a:p>
            <a:pPr lvl="1"/>
            <a:r>
              <a:rPr lang="zh-CN" altLang="en-US" dirty="0"/>
              <a:t>数据成员对齐规则</a:t>
            </a:r>
            <a:endParaRPr lang="en-US" altLang="zh-CN" dirty="0"/>
          </a:p>
          <a:p>
            <a:pPr lvl="2"/>
            <a:r>
              <a:rPr lang="zh-CN" altLang="en-US" dirty="0"/>
              <a:t>结构</a:t>
            </a:r>
            <a:r>
              <a:rPr lang="en-US" altLang="zh-CN" dirty="0"/>
              <a:t>(struct)(</a:t>
            </a:r>
            <a:r>
              <a:rPr lang="zh-CN" altLang="en-US" dirty="0"/>
              <a:t>或联合</a:t>
            </a:r>
            <a:r>
              <a:rPr lang="en-US" altLang="zh-CN" dirty="0"/>
              <a:t>(union))</a:t>
            </a:r>
            <a:r>
              <a:rPr lang="zh-CN" altLang="en-US" dirty="0"/>
              <a:t>的</a:t>
            </a:r>
            <a:r>
              <a:rPr lang="zh-CN" altLang="en-US" u="sng" dirty="0"/>
              <a:t>数据</a:t>
            </a:r>
            <a:r>
              <a:rPr lang="zh-CN" altLang="en-US" dirty="0"/>
              <a:t>成员，</a:t>
            </a:r>
            <a:r>
              <a:rPr lang="zh-CN" altLang="en-US" b="1" dirty="0"/>
              <a:t>第一个数据成员放在</a:t>
            </a:r>
            <a:r>
              <a:rPr lang="en-US" altLang="zh-CN" b="1" dirty="0"/>
              <a:t>offset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的地方，以后每个数据成员的对齐按照</a:t>
            </a:r>
            <a:r>
              <a:rPr lang="en-US" altLang="zh-CN" b="1" dirty="0"/>
              <a:t>#pragma pack</a:t>
            </a:r>
            <a:r>
              <a:rPr lang="zh-CN" altLang="en-US" b="1" dirty="0"/>
              <a:t>指定的数值和这个数据成员自身长度中，比较小的那个进行。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460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对齐规则</a:t>
            </a:r>
          </a:p>
          <a:p>
            <a:pPr lvl="1"/>
            <a:r>
              <a:rPr lang="zh-CN" altLang="en-US" dirty="0"/>
              <a:t>结构</a:t>
            </a:r>
            <a:r>
              <a:rPr lang="en-US" altLang="zh-CN" dirty="0"/>
              <a:t>(</a:t>
            </a:r>
            <a:r>
              <a:rPr lang="zh-CN" altLang="en-US" dirty="0"/>
              <a:t>或联合</a:t>
            </a:r>
            <a:r>
              <a:rPr lang="en-US" altLang="zh-CN" dirty="0"/>
              <a:t>)</a:t>
            </a:r>
            <a:r>
              <a:rPr lang="zh-CN" altLang="en-US" dirty="0"/>
              <a:t>的整体对齐规则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在数据成员完成各自对齐之后，结构</a:t>
            </a:r>
            <a:r>
              <a:rPr lang="en-US" altLang="zh-CN" dirty="0"/>
              <a:t>(</a:t>
            </a:r>
            <a:r>
              <a:rPr lang="zh-CN" altLang="en-US" dirty="0"/>
              <a:t>或联合</a:t>
            </a:r>
            <a:r>
              <a:rPr lang="en-US" altLang="zh-CN" dirty="0"/>
              <a:t>)</a:t>
            </a:r>
            <a:r>
              <a:rPr lang="zh-CN" altLang="en-US" dirty="0"/>
              <a:t>本身也要进行对齐，对齐</a:t>
            </a:r>
            <a:r>
              <a:rPr lang="zh-CN" altLang="en-US" b="1" dirty="0"/>
              <a:t>按照</a:t>
            </a:r>
            <a:r>
              <a:rPr lang="en-US" altLang="zh-CN" b="1" dirty="0"/>
              <a:t>#pragma pack</a:t>
            </a:r>
            <a:r>
              <a:rPr lang="zh-CN" altLang="en-US" b="1" dirty="0"/>
              <a:t>指定的数值和结构</a:t>
            </a:r>
            <a:r>
              <a:rPr lang="en-US" altLang="zh-CN" b="1" dirty="0"/>
              <a:t>(</a:t>
            </a:r>
            <a:r>
              <a:rPr lang="zh-CN" altLang="en-US" b="1" dirty="0"/>
              <a:t>或联合</a:t>
            </a:r>
            <a:r>
              <a:rPr lang="en-US" altLang="zh-CN" b="1" dirty="0"/>
              <a:t>)</a:t>
            </a:r>
            <a:r>
              <a:rPr lang="zh-CN" altLang="en-US" b="1" dirty="0"/>
              <a:t>最大数据成员长度中，比较小的那个进行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616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编译器为什么会填充？</a:t>
            </a:r>
          </a:p>
          <a:p>
            <a:pPr lvl="1"/>
            <a:r>
              <a:rPr lang="zh-CN" altLang="en-US" dirty="0"/>
              <a:t>平台原因</a:t>
            </a:r>
            <a:r>
              <a:rPr lang="en-US" altLang="zh-CN" dirty="0"/>
              <a:t>(</a:t>
            </a:r>
            <a:r>
              <a:rPr lang="zh-CN" altLang="en-US" dirty="0"/>
              <a:t>移植原因</a:t>
            </a:r>
            <a:r>
              <a:rPr lang="en-US" altLang="zh-CN" dirty="0"/>
              <a:t>)</a:t>
            </a:r>
            <a:r>
              <a:rPr lang="zh-CN" altLang="en-US" dirty="0"/>
              <a:t>：不是所有的硬件平台都能访问任意地址上的任意数据的。</a:t>
            </a:r>
          </a:p>
          <a:p>
            <a:pPr lvl="1"/>
            <a:r>
              <a:rPr lang="zh-CN" altLang="en-US" dirty="0"/>
              <a:t>性能原因：数据结构</a:t>
            </a:r>
            <a:r>
              <a:rPr lang="en-US" altLang="zh-CN" dirty="0"/>
              <a:t>(</a:t>
            </a:r>
            <a:r>
              <a:rPr lang="zh-CN" altLang="en-US" dirty="0"/>
              <a:t>尤其是栈</a:t>
            </a:r>
            <a:r>
              <a:rPr lang="en-US" altLang="zh-CN" dirty="0"/>
              <a:t>)</a:t>
            </a:r>
            <a:r>
              <a:rPr lang="zh-CN" altLang="en-US" dirty="0"/>
              <a:t>应该尽可能地在自然边界上对齐。为了访问未对齐的内存，处理器需要作两次内存访问；而对齐的内存访问仅需要一次访问。</a:t>
            </a:r>
            <a:endParaRPr lang="en-US" altLang="zh-CN" dirty="0"/>
          </a:p>
          <a:p>
            <a:r>
              <a:rPr lang="zh-CN" altLang="en-US" dirty="0"/>
              <a:t>网络编程中，要仔细设计数据结构，保证必要的对齐，一来充分利用空间，二来不易出错。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939" y="1111530"/>
            <a:ext cx="11100122" cy="45502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0" dirty="0"/>
              <a:t>内存对齐存在的意义之一是为了减少访问次数，通过以空间换效率的方式提高性能。其特性在相同平台的网络通讯中是没有影响的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>
              <a:lnSpc>
                <a:spcPct val="120000"/>
              </a:lnSpc>
            </a:pPr>
            <a:r>
              <a:rPr lang="zh-CN" altLang="en-US" sz="2400" b="0" dirty="0" smtClean="0"/>
              <a:t>但</a:t>
            </a:r>
            <a:r>
              <a:rPr lang="zh-CN" altLang="en-US" sz="2400" b="0" dirty="0"/>
              <a:t>在跨平台中传输结构体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或联合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时，则这个特性有可能会影响到数据的准确性。原因之一是自定义网络通讯协议包通常都是定义成</a:t>
            </a:r>
            <a:r>
              <a:rPr lang="en-US" altLang="zh-CN" sz="2400" b="0" dirty="0" err="1"/>
              <a:t>struct</a:t>
            </a:r>
            <a:r>
              <a:rPr lang="zh-CN" altLang="en-US" sz="2400" b="0" dirty="0"/>
              <a:t>的形式</a:t>
            </a:r>
            <a:r>
              <a:rPr lang="zh-CN" altLang="en-US" sz="2400" b="0" dirty="0" smtClean="0"/>
              <a:t>，而</a:t>
            </a:r>
            <a:r>
              <a:rPr lang="en-US" altLang="zh-CN" sz="2400" b="0" dirty="0" err="1"/>
              <a:t>struct</a:t>
            </a:r>
            <a:r>
              <a:rPr lang="zh-CN" altLang="en-US" sz="2400" b="0" dirty="0"/>
              <a:t>会自动内存对齐，这会造成结构体成员间有</a:t>
            </a:r>
            <a:r>
              <a:rPr lang="en-US" altLang="zh-CN" sz="2400" b="0" dirty="0"/>
              <a:t>"</a:t>
            </a:r>
            <a:r>
              <a:rPr lang="zh-CN" altLang="en-US" sz="2400" b="0" dirty="0"/>
              <a:t>空洞</a:t>
            </a:r>
            <a:r>
              <a:rPr lang="en-US" altLang="zh-CN" sz="2400" b="0" dirty="0"/>
              <a:t>"</a:t>
            </a:r>
            <a:r>
              <a:rPr lang="zh-CN" altLang="en-US" sz="2400" b="0" dirty="0"/>
              <a:t>，传给其它平台后，其它平台弄不清楚原平台是按什么方式对齐的，只会按自己的方式解包。 解出来的结果有可能是错误的</a:t>
            </a:r>
            <a:r>
              <a:rPr lang="zh-CN" altLang="en-US" sz="2400" b="0" dirty="0" smtClean="0"/>
              <a:t>。 </a:t>
            </a:r>
            <a:endParaRPr lang="en-US" altLang="zh-CN" sz="2400" b="0" dirty="0" smtClean="0"/>
          </a:p>
          <a:p>
            <a:pPr>
              <a:lnSpc>
                <a:spcPct val="120000"/>
              </a:lnSpc>
            </a:pPr>
            <a:r>
              <a:rPr lang="zh-CN" altLang="en-US" sz="2400" b="0" dirty="0" smtClean="0"/>
              <a:t>防止</a:t>
            </a:r>
            <a:r>
              <a:rPr lang="zh-CN" altLang="en-US" sz="2400" b="0" dirty="0"/>
              <a:t>这种情况出现需要，在自定义通讯协议时，一定要让结构体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或联合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成员间都按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来对齐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>
              <a:lnSpc>
                <a:spcPct val="120000"/>
              </a:lnSpc>
            </a:pPr>
            <a:r>
              <a:rPr lang="zh-CN" altLang="en-US" sz="2400" b="0" dirty="0" smtClean="0"/>
              <a:t>示例：</a:t>
            </a:r>
            <a:r>
              <a:rPr lang="en-US" altLang="zh-CN" sz="2400" b="0" dirty="0"/>
              <a:t>https://blog.csdn.net/guimaxingtian/article/details/100030614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51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54646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Linux</a:t>
            </a:r>
            <a:r>
              <a:rPr lang="zh-CN" altLang="en-US" dirty="0"/>
              <a:t>机器上，以下结构到底</a:t>
            </a:r>
            <a:r>
              <a:rPr lang="en-US" altLang="zh-CN" dirty="0"/>
              <a:t>size</a:t>
            </a:r>
            <a:r>
              <a:rPr lang="zh-CN" altLang="en-US" dirty="0"/>
              <a:t>多少？</a:t>
            </a:r>
          </a:p>
          <a:p>
            <a:pPr lvl="2"/>
            <a:r>
              <a:rPr lang="en-US" altLang="zh-CN" dirty="0"/>
              <a:t>struct X2 { char a; </a:t>
            </a:r>
            <a:r>
              <a:rPr lang="en-US" altLang="zh-CN" dirty="0" err="1"/>
              <a:t>int</a:t>
            </a:r>
            <a:r>
              <a:rPr lang="en-US" altLang="zh-CN" dirty="0"/>
              <a:t> b; char c; };</a:t>
            </a:r>
          </a:p>
          <a:p>
            <a:pPr lvl="2"/>
            <a:r>
              <a:rPr lang="en-US" altLang="zh-CN" dirty="0"/>
              <a:t>struct X3 { </a:t>
            </a:r>
            <a:r>
              <a:rPr lang="en-US" altLang="zh-CN" dirty="0" err="1"/>
              <a:t>int</a:t>
            </a:r>
            <a:r>
              <a:rPr lang="en-US" altLang="zh-CN" dirty="0"/>
              <a:t> a; char b; }; </a:t>
            </a:r>
          </a:p>
          <a:p>
            <a:pPr lvl="2"/>
            <a:r>
              <a:rPr lang="en-US" altLang="zh-CN" dirty="0" err="1"/>
              <a:t>struct</a:t>
            </a:r>
            <a:r>
              <a:rPr lang="en-US" altLang="zh-CN" dirty="0"/>
              <a:t> X4 { char a; short b; };</a:t>
            </a:r>
          </a:p>
          <a:p>
            <a:pPr lvl="2"/>
            <a:r>
              <a:rPr lang="en-US" altLang="zh-CN" dirty="0"/>
              <a:t>struct X5 { char a; short b; char c; };</a:t>
            </a:r>
          </a:p>
          <a:p>
            <a:pPr lvl="2"/>
            <a:r>
              <a:rPr lang="en-US" altLang="zh-CN" dirty="0"/>
              <a:t>struct X6 { char a; long b; };</a:t>
            </a:r>
          </a:p>
          <a:p>
            <a:pPr lvl="2"/>
            <a:r>
              <a:rPr lang="en-US" altLang="zh-CN" dirty="0" err="1"/>
              <a:t>struct</a:t>
            </a:r>
            <a:r>
              <a:rPr lang="en-US" altLang="zh-CN" dirty="0"/>
              <a:t> X7 { char a; long b; char c; };</a:t>
            </a:r>
          </a:p>
          <a:p>
            <a:pPr lvl="2"/>
            <a:r>
              <a:rPr lang="en-US" altLang="zh-CN" dirty="0"/>
              <a:t>struct X8 { char a; long </a:t>
            </a:r>
            <a:r>
              <a:rPr lang="en-US" altLang="zh-CN" dirty="0" err="1"/>
              <a:t>long</a:t>
            </a:r>
            <a:r>
              <a:rPr lang="en-US" altLang="zh-CN" dirty="0"/>
              <a:t> b; };</a:t>
            </a:r>
          </a:p>
          <a:p>
            <a:pPr lvl="2"/>
            <a:r>
              <a:rPr lang="en-US" altLang="zh-CN" dirty="0" err="1"/>
              <a:t>struct</a:t>
            </a:r>
            <a:r>
              <a:rPr lang="en-US" altLang="zh-CN" dirty="0"/>
              <a:t> X9 { char a; long </a:t>
            </a:r>
            <a:r>
              <a:rPr lang="en-US" altLang="zh-CN" dirty="0" err="1"/>
              <a:t>long</a:t>
            </a:r>
            <a:r>
              <a:rPr lang="en-US" altLang="zh-CN" dirty="0"/>
              <a:t> b; char c; };</a:t>
            </a:r>
          </a:p>
          <a:p>
            <a:pPr lvl="2"/>
            <a:r>
              <a:rPr lang="en-US" altLang="zh-CN" dirty="0"/>
              <a:t>struct X10 { char a; </a:t>
            </a:r>
            <a:r>
              <a:rPr lang="en-US" altLang="zh-CN" dirty="0" err="1"/>
              <a:t>int</a:t>
            </a:r>
            <a:r>
              <a:rPr lang="en-US" altLang="zh-CN" dirty="0"/>
              <a:t> b; short c; };</a:t>
            </a:r>
          </a:p>
          <a:p>
            <a:pPr lvl="2"/>
            <a:r>
              <a:rPr lang="en-US" altLang="zh-CN" dirty="0"/>
              <a:t>struct X11 { char a; short b; char c; </a:t>
            </a:r>
            <a:r>
              <a:rPr lang="en-US" altLang="zh-CN" dirty="0" err="1"/>
              <a:t>int</a:t>
            </a:r>
            <a:r>
              <a:rPr lang="en-US" altLang="zh-CN" dirty="0"/>
              <a:t> d; };</a:t>
            </a:r>
          </a:p>
        </p:txBody>
      </p:sp>
    </p:spTree>
    <p:extLst>
      <p:ext uri="{BB962C8B-B14F-4D97-AF65-F5344CB8AC3E}">
        <p14:creationId xmlns:p14="http://schemas.microsoft.com/office/powerpoint/2010/main" val="11778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协议报头数据结构</a:t>
            </a:r>
            <a:r>
              <a:rPr lang="en-US" altLang="zh-CN" dirty="0"/>
              <a:t>-UDP</a:t>
            </a:r>
            <a:r>
              <a:rPr lang="zh-CN" altLang="en-US" dirty="0"/>
              <a:t>报头</a:t>
            </a:r>
          </a:p>
        </p:txBody>
      </p:sp>
      <p:sp>
        <p:nvSpPr>
          <p:cNvPr id="5" name="矩形 4"/>
          <p:cNvSpPr/>
          <p:nvPr/>
        </p:nvSpPr>
        <p:spPr>
          <a:xfrm>
            <a:off x="1331260" y="3422320"/>
            <a:ext cx="77544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struct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udphdr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{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__be16  source;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__be16  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dest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__be16  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len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__sum16 check;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};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</a:t>
            </a: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73" y="914835"/>
            <a:ext cx="7366002" cy="2471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20289" y="3650187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/include/uapi/linux</a:t>
            </a:r>
          </a:p>
        </p:txBody>
      </p:sp>
    </p:spTree>
    <p:extLst>
      <p:ext uri="{BB962C8B-B14F-4D97-AF65-F5344CB8AC3E}">
        <p14:creationId xmlns:p14="http://schemas.microsoft.com/office/powerpoint/2010/main" val="42513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0" y="1146255"/>
            <a:ext cx="8386763" cy="5200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协议报头数据结构</a:t>
            </a:r>
            <a:r>
              <a:rPr lang="en-US" altLang="zh-CN" dirty="0"/>
              <a:t>-IP</a:t>
            </a:r>
            <a:r>
              <a:rPr lang="zh-CN" altLang="en-US" dirty="0"/>
              <a:t>报头</a:t>
            </a:r>
          </a:p>
        </p:txBody>
      </p:sp>
    </p:spTree>
    <p:extLst>
      <p:ext uri="{BB962C8B-B14F-4D97-AF65-F5344CB8AC3E}">
        <p14:creationId xmlns:p14="http://schemas.microsoft.com/office/powerpoint/2010/main" val="26117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="" xmlns:a16="http://schemas.microsoft.com/office/drawing/2014/main" id="{6E4BCC20-06E3-4C7A-9974-C1EFFC743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服务器例子</a:t>
            </a:r>
            <a:r>
              <a:rPr lang="en-US" altLang="zh-CN" dirty="0"/>
              <a:t>——WWW</a:t>
            </a:r>
            <a:r>
              <a:rPr lang="zh-CN" altLang="en-US" dirty="0"/>
              <a:t>服务</a:t>
            </a:r>
          </a:p>
        </p:txBody>
      </p:sp>
      <p:pic>
        <p:nvPicPr>
          <p:cNvPr id="69637" name="Picture 6" descr="(HP ProLiant ML570 G3 系列 - HP ProLiant 服务器)">
            <a:extLst>
              <a:ext uri="{FF2B5EF4-FFF2-40B4-BE49-F238E27FC236}">
                <a16:creationId xmlns="" xmlns:a16="http://schemas.microsoft.com/office/drawing/2014/main" id="{0161D08F-47CB-4BD7-9207-8EB711B0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2060575"/>
            <a:ext cx="20621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Line 7">
            <a:extLst>
              <a:ext uri="{FF2B5EF4-FFF2-40B4-BE49-F238E27FC236}">
                <a16:creationId xmlns="" xmlns:a16="http://schemas.microsoft.com/office/drawing/2014/main" id="{A6F29549-8BF6-4424-AE2B-A8CDA06F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4581526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8">
            <a:extLst>
              <a:ext uri="{FF2B5EF4-FFF2-40B4-BE49-F238E27FC236}">
                <a16:creationId xmlns="" xmlns:a16="http://schemas.microsoft.com/office/drawing/2014/main" id="{BB3300AD-60A4-45AC-ADCF-990CF797B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558958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Line 10">
            <a:extLst>
              <a:ext uri="{FF2B5EF4-FFF2-40B4-BE49-F238E27FC236}">
                <a16:creationId xmlns="" xmlns:a16="http://schemas.microsoft.com/office/drawing/2014/main" id="{F4939877-8990-4C65-974C-E45351D84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537368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Line 11">
            <a:extLst>
              <a:ext uri="{FF2B5EF4-FFF2-40B4-BE49-F238E27FC236}">
                <a16:creationId xmlns="" xmlns:a16="http://schemas.microsoft.com/office/drawing/2014/main" id="{F0157A2B-2DB2-4427-96F6-90ECE894A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4292600"/>
            <a:ext cx="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Cloud">
            <a:extLst>
              <a:ext uri="{FF2B5EF4-FFF2-40B4-BE49-F238E27FC236}">
                <a16:creationId xmlns="" xmlns:a16="http://schemas.microsoft.com/office/drawing/2014/main" id="{0FC75CC3-6BE7-48D3-9EBE-883FC91C8EC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159375" y="4797425"/>
            <a:ext cx="2743200" cy="1333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互联网</a:t>
            </a:r>
          </a:p>
        </p:txBody>
      </p:sp>
      <p:pic>
        <p:nvPicPr>
          <p:cNvPr id="69643" name="Picture 1">
            <a:extLst>
              <a:ext uri="{FF2B5EF4-FFF2-40B4-BE49-F238E27FC236}">
                <a16:creationId xmlns="" xmlns:a16="http://schemas.microsoft.com/office/drawing/2014/main" id="{B5AE761B-6C22-4A30-89FA-AE6D7365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41439"/>
            <a:ext cx="4248150" cy="318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协议报头数据结构</a:t>
            </a:r>
            <a:r>
              <a:rPr lang="en-US" altLang="zh-CN" dirty="0"/>
              <a:t>-IP</a:t>
            </a:r>
            <a:r>
              <a:rPr lang="zh-CN" altLang="en-US" dirty="0"/>
              <a:t>报头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1271760"/>
            <a:ext cx="1112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struct 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iphdr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{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#if defined(__LITTLE_ENDIAN_BITFIELD)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小端*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__u8 ihl:4,						/*IP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头部长度*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version:4;					/*IP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版本，值为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4*/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elif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defined (__BIG_ENDIAN_BITFIELD)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大端*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    __u8 version:4,				/*IP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版本，值为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4*/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    ihl:4;						/*IP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头部长度*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#else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#error "Please fix &lt;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asm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byteorder.h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&gt;"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endif</a:t>
            </a:r>
            <a:endParaRPr lang="zh-CN" altLang="en-US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3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协议报头数据结构</a:t>
            </a:r>
            <a:r>
              <a:rPr lang="en-US" altLang="zh-CN" dirty="0"/>
              <a:t>-IP</a:t>
            </a:r>
            <a:r>
              <a:rPr lang="zh-CN" altLang="en-US" dirty="0"/>
              <a:t>报头</a:t>
            </a:r>
          </a:p>
        </p:txBody>
      </p:sp>
      <p:sp>
        <p:nvSpPr>
          <p:cNvPr id="5" name="矩形 4"/>
          <p:cNvSpPr/>
          <p:nvPr/>
        </p:nvSpPr>
        <p:spPr>
          <a:xfrm>
            <a:off x="1093694" y="1339893"/>
            <a:ext cx="110983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    	__u8	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tos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服务类型*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__be16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tot_len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总长度*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__be16 	id;	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标识*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__be16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frag_off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片偏移*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__u8	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ttl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生存时间*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__u8		protocol;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协议类型*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__u16	check;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头部校验和*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__be32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saddr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源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地址*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__be32	</a:t>
            </a:r>
            <a:r>
              <a:rPr lang="en-US" altLang="zh-CN" sz="2800" b="1" dirty="0" err="1">
                <a:latin typeface="Consolas" panose="020B0609020204030204" pitchFamily="49" charset="0"/>
                <a:ea typeface="Microsoft YaHei UI" panose="020B0503020204020204" pitchFamily="34" charset="-122"/>
              </a:rPr>
              <a:t>daddr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;		/*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目的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地址*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					/*IP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选项*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/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};</a:t>
            </a:r>
            <a:b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endParaRPr lang="zh-CN" altLang="en-US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8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协议报头数据结构</a:t>
            </a:r>
            <a:r>
              <a:rPr lang="en-US" altLang="zh-CN" dirty="0"/>
              <a:t>-Eth</a:t>
            </a:r>
            <a:r>
              <a:rPr lang="zh-CN" altLang="en-US" dirty="0"/>
              <a:t>报头</a:t>
            </a:r>
          </a:p>
        </p:txBody>
      </p:sp>
      <p:sp>
        <p:nvSpPr>
          <p:cNvPr id="4" name="矩形 3"/>
          <p:cNvSpPr/>
          <p:nvPr/>
        </p:nvSpPr>
        <p:spPr>
          <a:xfrm>
            <a:off x="1515035" y="2082551"/>
            <a:ext cx="10022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endParaRPr lang="zh-CN" altLang="en-US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struct ethhdr {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unsigned char   h_dest[ETH_ALEN];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/* destination eth addr */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unsigned char   h_source[ETH_ALEN];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/* source ether addr    */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   __be16          h_proto;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     /* packet type ID field */</a:t>
            </a: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} __attribute__((packed));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5598"/>
            <a:ext cx="8763000" cy="14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VMWare + Ubuntu Server</a:t>
            </a:r>
          </a:p>
          <a:p>
            <a:r>
              <a:rPr lang="en-US" altLang="zh-CN" dirty="0"/>
              <a:t>GCC+GDB</a:t>
            </a:r>
          </a:p>
          <a:p>
            <a:r>
              <a:rPr lang="en-US" altLang="zh-CN" dirty="0" err="1"/>
              <a:t>netstat</a:t>
            </a:r>
            <a:r>
              <a:rPr lang="zh-CN" altLang="en-US" dirty="0"/>
              <a:t>，</a:t>
            </a:r>
            <a:r>
              <a:rPr lang="en-US" altLang="zh-CN" dirty="0"/>
              <a:t>ping</a:t>
            </a:r>
            <a:r>
              <a:rPr lang="zh-CN" altLang="en-US" dirty="0"/>
              <a:t>，</a:t>
            </a:r>
            <a:r>
              <a:rPr lang="en-US" altLang="zh-CN" dirty="0" err="1"/>
              <a:t>tcpdump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9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+ Ubuntu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1" y="1382695"/>
            <a:ext cx="8649145" cy="3778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6" y="1146255"/>
            <a:ext cx="4521432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 + Ubuntu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6" y="1393371"/>
            <a:ext cx="7023461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93371"/>
            <a:ext cx="9919447" cy="455022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GCC</a:t>
            </a:r>
            <a:r>
              <a:rPr lang="zh-CN" altLang="en-US" dirty="0"/>
              <a:t>（</a:t>
            </a:r>
            <a:r>
              <a:rPr lang="en-US" altLang="zh-CN" dirty="0"/>
              <a:t> GNU Compiler Collection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由 </a:t>
            </a:r>
            <a:r>
              <a:rPr lang="en-US" altLang="zh-CN" dirty="0"/>
              <a:t>GNU </a:t>
            </a:r>
            <a:r>
              <a:rPr lang="zh-CN" altLang="en-US" dirty="0"/>
              <a:t>开发的编程语言编译器。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GPL</a:t>
            </a:r>
            <a:r>
              <a:rPr lang="zh-CN" altLang="en-US" dirty="0"/>
              <a:t>许可证所发行的自由软件，</a:t>
            </a:r>
            <a:r>
              <a:rPr lang="en-US" altLang="zh-CN" dirty="0"/>
              <a:t>GNU</a:t>
            </a:r>
            <a:r>
              <a:rPr lang="zh-CN" altLang="en-US" dirty="0"/>
              <a:t>计划核心。</a:t>
            </a:r>
            <a:endParaRPr lang="en-US" altLang="zh-CN" dirty="0"/>
          </a:p>
          <a:p>
            <a:pPr lvl="1"/>
            <a:r>
              <a:rPr lang="zh-CN" altLang="en-US" dirty="0"/>
              <a:t>原本作为</a:t>
            </a:r>
            <a:r>
              <a:rPr lang="en-US" altLang="zh-CN" dirty="0"/>
              <a:t>GNU</a:t>
            </a:r>
            <a:r>
              <a:rPr lang="zh-CN" altLang="en-US" dirty="0"/>
              <a:t>操作系统的官方编译器，现已被大多数类</a:t>
            </a:r>
            <a:r>
              <a:rPr lang="en-US" altLang="zh-CN" dirty="0"/>
              <a:t>Unix</a:t>
            </a:r>
            <a:r>
              <a:rPr lang="zh-CN" altLang="en-US" dirty="0"/>
              <a:t>操作系统（如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BSD</a:t>
            </a:r>
            <a:r>
              <a:rPr lang="zh-CN" altLang="en-US" dirty="0"/>
              <a:t>、</a:t>
            </a:r>
            <a:r>
              <a:rPr lang="en-US" altLang="zh-CN" dirty="0"/>
              <a:t>Mac OS X</a:t>
            </a:r>
            <a:r>
              <a:rPr lang="zh-CN" altLang="en-US" dirty="0"/>
              <a:t>等）采纳为标准的编译器，</a:t>
            </a:r>
            <a:r>
              <a:rPr lang="en-US" altLang="zh-CN" dirty="0"/>
              <a:t>GCC</a:t>
            </a:r>
            <a:r>
              <a:rPr lang="zh-CN" altLang="en-US" dirty="0"/>
              <a:t>同样适用于微软的</a:t>
            </a:r>
            <a:r>
              <a:rPr lang="en-US" altLang="zh-CN" dirty="0"/>
              <a:t>Windows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Objective-C</a:t>
            </a:r>
            <a:r>
              <a:rPr lang="zh-CN" altLang="en-US" dirty="0"/>
              <a:t>、</a:t>
            </a:r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Ada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1479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393371"/>
            <a:ext cx="9919447" cy="47833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GCC</a:t>
            </a:r>
            <a:r>
              <a:rPr lang="zh-CN" altLang="en-US" dirty="0"/>
              <a:t>编译过程四个核心阶段：</a:t>
            </a:r>
          </a:p>
          <a:p>
            <a:pPr lvl="1"/>
            <a:r>
              <a:rPr lang="zh-CN" altLang="en-US" dirty="0"/>
              <a:t>预处理阶段，完成宏定义和</a:t>
            </a:r>
            <a:r>
              <a:rPr lang="en-US" altLang="zh-CN" dirty="0"/>
              <a:t>include</a:t>
            </a:r>
            <a:r>
              <a:rPr lang="zh-CN" altLang="en-US" dirty="0"/>
              <a:t>文件展开等工作；（</a:t>
            </a:r>
            <a:r>
              <a:rPr lang="en-US" altLang="zh-CN" dirty="0"/>
              <a:t>.i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根据编译参数进行不同程度的优化，编译成汇编代码</a:t>
            </a:r>
            <a:r>
              <a:rPr lang="en-US" altLang="zh-CN" dirty="0"/>
              <a:t>(.s)</a:t>
            </a:r>
          </a:p>
          <a:p>
            <a:pPr lvl="1"/>
            <a:r>
              <a:rPr lang="zh-CN" altLang="en-US" dirty="0"/>
              <a:t>用汇编器将汇编代码编译生成目标代码</a:t>
            </a:r>
            <a:r>
              <a:rPr lang="en-US" altLang="zh-CN" dirty="0"/>
              <a:t>(.o)</a:t>
            </a:r>
          </a:p>
          <a:p>
            <a:pPr lvl="1"/>
            <a:r>
              <a:rPr lang="zh-CN" altLang="en-US" dirty="0"/>
              <a:t>用连接器连接目标代码和外部库，生成可执行文件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格式：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test.c</a:t>
            </a:r>
            <a:r>
              <a:rPr lang="en-US" altLang="zh-CN" dirty="0"/>
              <a:t>//</a:t>
            </a:r>
            <a:r>
              <a:rPr lang="zh-CN" altLang="en-US" dirty="0"/>
              <a:t>预处理阶段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test.c</a:t>
            </a:r>
            <a:r>
              <a:rPr lang="en-US" altLang="zh-CN" dirty="0"/>
              <a:t>//</a:t>
            </a:r>
            <a:r>
              <a:rPr lang="zh-CN" altLang="en-US" dirty="0"/>
              <a:t>编译阶段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test.c</a:t>
            </a:r>
            <a:r>
              <a:rPr lang="en-US" altLang="zh-CN" dirty="0"/>
              <a:t>//</a:t>
            </a:r>
            <a:r>
              <a:rPr lang="zh-CN" altLang="en-US" dirty="0"/>
              <a:t>汇编阶段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-o test </a:t>
            </a:r>
            <a:r>
              <a:rPr lang="en-US" altLang="zh-CN" dirty="0" err="1"/>
              <a:t>test.c</a:t>
            </a:r>
            <a:r>
              <a:rPr lang="en-US" altLang="zh-CN" dirty="0"/>
              <a:t>//</a:t>
            </a:r>
            <a:r>
              <a:rPr lang="zh-CN" altLang="en-US" dirty="0"/>
              <a:t>链接阶段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9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-Wall </a:t>
            </a:r>
            <a:r>
              <a:rPr lang="en-US" altLang="zh-CN" dirty="0" err="1"/>
              <a:t>hello.c</a:t>
            </a:r>
            <a:r>
              <a:rPr lang="en-US" altLang="zh-CN" dirty="0"/>
              <a:t> -o hello</a:t>
            </a:r>
          </a:p>
          <a:p>
            <a:pPr lvl="1"/>
            <a:r>
              <a:rPr lang="zh-CN" altLang="en-US" dirty="0"/>
              <a:t> </a:t>
            </a:r>
            <a:r>
              <a:rPr lang="en-US" altLang="zh-CN" b="1" dirty="0"/>
              <a:t>-Wall</a:t>
            </a:r>
            <a:r>
              <a:rPr lang="zh-CN" altLang="en-US" dirty="0"/>
              <a:t> 开启编译器几乎所有常用的警告</a:t>
            </a:r>
          </a:p>
        </p:txBody>
      </p:sp>
      <p:sp>
        <p:nvSpPr>
          <p:cNvPr id="7" name="矩形 6"/>
          <p:cNvSpPr/>
          <p:nvPr/>
        </p:nvSpPr>
        <p:spPr>
          <a:xfrm>
            <a:off x="1583531" y="2648635"/>
            <a:ext cx="56245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#include &lt;stdio.h&gt;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i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nt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main(void)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{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	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printf("Hello, world!</a:t>
            </a:r>
            <a:r>
              <a:rPr lang="en-US" altLang="zh-CN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\</a:t>
            </a: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n");    return 0;</a:t>
            </a:r>
            <a:endParaRPr lang="en-US" altLang="zh-CN" sz="2800" b="1" dirty="0">
              <a:latin typeface="Consolas" panose="020B0609020204030204" pitchFamily="49" charset="0"/>
              <a:ea typeface="Microsoft YaHei UI" panose="020B0503020204020204" pitchFamily="34" charset="-122"/>
            </a:endParaRPr>
          </a:p>
          <a:p>
            <a:pPr marL="228600" indent="-228600">
              <a:buClr>
                <a:schemeClr val="accent1"/>
              </a:buClr>
              <a:buSzPct val="100000"/>
            </a:pPr>
            <a:r>
              <a:rPr lang="zh-CN" altLang="en-US" sz="2800" b="1" dirty="0">
                <a:latin typeface="Consolas" panose="020B0609020204030204" pitchFamily="49" charset="0"/>
                <a:ea typeface="Microsoft YaHei U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0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50612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GDB-GNU Project debugger</a:t>
            </a:r>
            <a:endParaRPr lang="zh-CN" altLang="en-US" dirty="0"/>
          </a:p>
          <a:p>
            <a:r>
              <a:rPr lang="zh-CN" altLang="en-US" dirty="0"/>
              <a:t>主要功能：</a:t>
            </a:r>
            <a:endParaRPr lang="en-US" altLang="zh-CN" dirty="0"/>
          </a:p>
          <a:p>
            <a:pPr lvl="1"/>
            <a:r>
              <a:rPr lang="zh-CN" altLang="en-US" dirty="0"/>
              <a:t>设置断点</a:t>
            </a:r>
          </a:p>
          <a:p>
            <a:pPr lvl="1"/>
            <a:r>
              <a:rPr lang="zh-CN" altLang="en-US" dirty="0"/>
              <a:t>监视程序变量的值</a:t>
            </a:r>
          </a:p>
          <a:p>
            <a:pPr lvl="1"/>
            <a:r>
              <a:rPr lang="zh-CN" altLang="en-US" dirty="0"/>
              <a:t>程序的单步执行</a:t>
            </a:r>
          </a:p>
          <a:p>
            <a:pPr lvl="1"/>
            <a:r>
              <a:rPr lang="zh-CN" altLang="en-US" dirty="0"/>
              <a:t>显示、修改变量的值</a:t>
            </a:r>
          </a:p>
          <a:p>
            <a:pPr lvl="1"/>
            <a:r>
              <a:rPr lang="zh-CN" altLang="en-US" dirty="0"/>
              <a:t>显示、修改寄存器</a:t>
            </a:r>
          </a:p>
          <a:p>
            <a:pPr lvl="1"/>
            <a:r>
              <a:rPr lang="zh-CN" altLang="en-US" dirty="0"/>
              <a:t>查看程序的堆栈情况</a:t>
            </a:r>
          </a:p>
          <a:p>
            <a:pPr lvl="1"/>
            <a:r>
              <a:rPr lang="zh-CN" altLang="en-US" dirty="0"/>
              <a:t>远程调试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A4050BE0-D8FC-42EB-8DF5-E046F989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客户</a:t>
            </a:r>
            <a:r>
              <a:rPr lang="en-US" altLang="zh-CN"/>
              <a:t>/</a:t>
            </a:r>
            <a:r>
              <a:rPr lang="zh-CN" altLang="en-US"/>
              <a:t>服务器例子</a:t>
            </a:r>
            <a:r>
              <a:rPr lang="en-US" altLang="zh-CN"/>
              <a:t>——EMail</a:t>
            </a:r>
            <a:r>
              <a:rPr lang="zh-CN" altLang="en-US"/>
              <a:t>服务</a:t>
            </a:r>
          </a:p>
        </p:txBody>
      </p:sp>
      <p:pic>
        <p:nvPicPr>
          <p:cNvPr id="70661" name="Picture 5">
            <a:extLst>
              <a:ext uri="{FF2B5EF4-FFF2-40B4-BE49-F238E27FC236}">
                <a16:creationId xmlns="" xmlns:a16="http://schemas.microsoft.com/office/drawing/2014/main" id="{D8DE1A13-46E8-4653-875B-B18C791A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557338"/>
            <a:ext cx="496887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(HP ProLiant ML570 G3 系列 - HP ProLiant 服务器)">
            <a:extLst>
              <a:ext uri="{FF2B5EF4-FFF2-40B4-BE49-F238E27FC236}">
                <a16:creationId xmlns="" xmlns:a16="http://schemas.microsoft.com/office/drawing/2014/main" id="{8FEA1C0F-3182-44CB-B1CE-A0D507D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1" y="2060575"/>
            <a:ext cx="20621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Line 7">
            <a:extLst>
              <a:ext uri="{FF2B5EF4-FFF2-40B4-BE49-F238E27FC236}">
                <a16:creationId xmlns="" xmlns:a16="http://schemas.microsoft.com/office/drawing/2014/main" id="{318A708D-2522-48B3-B544-13DCDD992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537368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="" xmlns:a16="http://schemas.microsoft.com/office/drawing/2014/main" id="{D94F8F81-5B97-40BF-BC60-C2C5C72E74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50" y="4292600"/>
            <a:ext cx="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9">
            <a:extLst>
              <a:ext uri="{FF2B5EF4-FFF2-40B4-BE49-F238E27FC236}">
                <a16:creationId xmlns="" xmlns:a16="http://schemas.microsoft.com/office/drawing/2014/main" id="{BA178728-3E50-4532-BADE-396891B1D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47244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Line 10">
            <a:extLst>
              <a:ext uri="{FF2B5EF4-FFF2-40B4-BE49-F238E27FC236}">
                <a16:creationId xmlns="" xmlns:a16="http://schemas.microsoft.com/office/drawing/2014/main" id="{FEE8D2BE-A756-4220-9FFF-478AAA4F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558958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Cloud">
            <a:extLst>
              <a:ext uri="{FF2B5EF4-FFF2-40B4-BE49-F238E27FC236}">
                <a16:creationId xmlns="" xmlns:a16="http://schemas.microsoft.com/office/drawing/2014/main" id="{DC789756-EE88-4A3C-9DB5-A25181B18AA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159375" y="4797425"/>
            <a:ext cx="2743200" cy="13335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33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247" y="1393371"/>
            <a:ext cx="10197353" cy="4550229"/>
          </a:xfrm>
        </p:spPr>
        <p:txBody>
          <a:bodyPr/>
          <a:lstStyle/>
          <a:p>
            <a:r>
              <a:rPr lang="en-US" altLang="zh-CN" dirty="0" err="1"/>
              <a:t>netstat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72" y="1266862"/>
            <a:ext cx="8798094" cy="57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开发调试工具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353" y="1393371"/>
            <a:ext cx="10224247" cy="4550229"/>
          </a:xfrm>
        </p:spPr>
        <p:txBody>
          <a:bodyPr/>
          <a:lstStyle/>
          <a:p>
            <a:r>
              <a:rPr lang="en-US" altLang="zh-CN" dirty="0" err="1"/>
              <a:t>tcpdump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53" y="1285794"/>
            <a:ext cx="8812982" cy="53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ea"/>
              <a:buAutoNum type="circleNumDbPlain"/>
            </a:pPr>
            <a:r>
              <a:rPr lang="zh-CN" altLang="en-US" sz="3000" dirty="0"/>
              <a:t>利用</a:t>
            </a:r>
            <a:r>
              <a:rPr lang="en-US" altLang="zh-CN" sz="3000" dirty="0" err="1"/>
              <a:t>tcpdump</a:t>
            </a:r>
            <a:r>
              <a:rPr lang="zh-CN" altLang="en-US" sz="3000" dirty="0"/>
              <a:t>抓包</a:t>
            </a:r>
            <a:r>
              <a:rPr lang="en-US" altLang="zh-CN" sz="3000" dirty="0"/>
              <a:t>telnet www.baidu.com 80</a:t>
            </a:r>
            <a:r>
              <a:rPr lang="zh-CN" altLang="en-US" sz="3000" dirty="0"/>
              <a:t>的过程</a:t>
            </a:r>
          </a:p>
          <a:p>
            <a:pPr marL="788670" lvl="1" indent="-514350">
              <a:buFont typeface="+mj-ea"/>
              <a:buAutoNum type="circleNumDbPlain"/>
            </a:pPr>
            <a:r>
              <a:rPr lang="zh-CN" altLang="en-US" sz="3000" dirty="0"/>
              <a:t>分析</a:t>
            </a:r>
            <a:r>
              <a:rPr lang="en-US" altLang="zh-CN" sz="3000" dirty="0"/>
              <a:t>TCP/UDP</a:t>
            </a:r>
            <a:r>
              <a:rPr lang="zh-CN" altLang="en-US" sz="3000" dirty="0"/>
              <a:t>中的</a:t>
            </a:r>
            <a:r>
              <a:rPr lang="en-US" altLang="zh-CN" sz="3000" dirty="0"/>
              <a:t>checksum</a:t>
            </a:r>
            <a:r>
              <a:rPr lang="zh-CN" altLang="en-US" sz="3000" dirty="0"/>
              <a:t>算法*</a:t>
            </a:r>
            <a:endParaRPr lang="en-US" altLang="zh-CN" sz="3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1FF5DBA5-E2B1-4F0A-B9BF-B151E806A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606766"/>
            <a:ext cx="9205784" cy="4708525"/>
          </a:xfrm>
        </p:spPr>
        <p:txBody>
          <a:bodyPr>
            <a:normAutofit fontScale="85000" lnSpcReduction="10000"/>
          </a:bodyPr>
          <a:lstStyle/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b="0" dirty="0"/>
              <a:t>符合现实生活中的习惯</a:t>
            </a:r>
          </a:p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en-US" altLang="zh-CN" b="0" dirty="0"/>
              <a:t>TCP/IP</a:t>
            </a:r>
            <a:r>
              <a:rPr lang="zh-CN" altLang="en-US" b="0" dirty="0"/>
              <a:t>仅仅是传输数据的</a:t>
            </a:r>
            <a:r>
              <a:rPr lang="zh-CN" altLang="en-US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基本机制</a:t>
            </a:r>
          </a:p>
          <a:p>
            <a:pPr marL="365760" indent="-256032">
              <a:lnSpc>
                <a:spcPct val="14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b="0" dirty="0"/>
              <a:t>客户</a:t>
            </a:r>
            <a:r>
              <a:rPr lang="en-US" altLang="zh-CN" b="0" dirty="0"/>
              <a:t>/</a:t>
            </a:r>
            <a:r>
              <a:rPr lang="zh-CN" altLang="en-US" b="0" dirty="0"/>
              <a:t>服务器主要解决：约会（</a:t>
            </a:r>
            <a:r>
              <a:rPr lang="en-US" altLang="zh-CN" b="0" dirty="0"/>
              <a:t>rendezvous</a:t>
            </a:r>
            <a:r>
              <a:rPr lang="zh-CN" altLang="en-US" b="0" dirty="0"/>
              <a:t>）问题</a:t>
            </a:r>
          </a:p>
          <a:p>
            <a:pPr marL="621792" lvl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</a:rPr>
              <a:t>同一时刻双方互发消息的概率很低</a:t>
            </a:r>
          </a:p>
          <a:p>
            <a:pPr marL="621792" lvl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</a:rPr>
              <a:t>通信的一方启动执行后一直等待对方的联系更加可靠</a:t>
            </a:r>
          </a:p>
          <a:p>
            <a:pPr marL="621792" lvl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5000"/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</a:rPr>
              <a:t>当有一方一直运行时，就不必再增加</a:t>
            </a:r>
            <a:r>
              <a:rPr lang="en-US" altLang="zh-CN" dirty="0">
                <a:solidFill>
                  <a:srgbClr val="0033CC"/>
                </a:solidFill>
              </a:rPr>
              <a:t>TCP/IP</a:t>
            </a:r>
            <a:r>
              <a:rPr lang="zh-CN" altLang="en-US" dirty="0">
                <a:solidFill>
                  <a:srgbClr val="0033CC"/>
                </a:solidFill>
              </a:rPr>
              <a:t>的复杂性（因为其不必再考虑收到对方消息时该启动什么服务，服务已经在运行）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FBB9E54F-E285-4F05-886C-F97BF79C1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客户</a:t>
            </a:r>
            <a:r>
              <a:rPr lang="en-US" altLang="zh-CN"/>
              <a:t>/</a:t>
            </a:r>
            <a:r>
              <a:rPr lang="zh-CN" altLang="en-US"/>
              <a:t>服务器模型：动机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="" xmlns:a16="http://schemas.microsoft.com/office/drawing/2014/main" id="{CDFCBBEE-D4AB-464E-926D-815269A62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45975" y="1383650"/>
            <a:ext cx="9221787" cy="5153025"/>
          </a:xfrm>
        </p:spPr>
        <p:txBody>
          <a:bodyPr>
            <a:normAutofit lnSpcReduction="10000"/>
          </a:bodyPr>
          <a:lstStyle/>
          <a:p>
            <a:pPr marL="365760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通信发起的方向来区分</a:t>
            </a:r>
          </a:p>
          <a:p>
            <a:pPr marL="594360" lvl="1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zh-CN" altLang="en-US" sz="28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：发起对等通信的应用程序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每次执行都与服务器联系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容易构建，往往不需要系统特权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属于常规的网络应用程序，如浏览器</a:t>
            </a:r>
          </a:p>
          <a:p>
            <a:pPr marL="594360" lvl="1" indent="-256032">
              <a:lnSpc>
                <a:spcPct val="90000"/>
              </a:lnSpc>
              <a:buFont typeface="Wingdings 3"/>
              <a:buChar char=""/>
              <a:defRPr/>
            </a:pPr>
            <a:r>
              <a:rPr lang="zh-CN" altLang="en-US" sz="28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：等待接收客户通信请求的程序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接收客户的请求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执行必要的操作</a:t>
            </a:r>
          </a:p>
          <a:p>
            <a:pPr marL="850392" lvl="2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返回结果给客户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2F653BA5-8B7C-4432-83C0-44168ACA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74190"/>
            <a:ext cx="9601200" cy="114238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服务器模型：术语和概念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="" xmlns:a16="http://schemas.microsoft.com/office/drawing/2014/main" id="{CA340A08-4FAC-47C8-88EF-927DDF0DF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2660" y="1271117"/>
            <a:ext cx="9601199" cy="5400675"/>
          </a:xfrm>
        </p:spPr>
        <p:txBody>
          <a:bodyPr>
            <a:normAutofit/>
          </a:bodyPr>
          <a:lstStyle/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服务器经常需要访问受操作系统保护的资源：需要系统特权</a:t>
            </a:r>
          </a:p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服务器不能把特权传递给使用服务的客户</a:t>
            </a:r>
          </a:p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服务器需要处理的安全问题：</a:t>
            </a:r>
          </a:p>
          <a:p>
            <a:pPr marL="859536" lvl="2">
              <a:lnSpc>
                <a:spcPct val="120000"/>
              </a:lnSpc>
              <a:spcBef>
                <a:spcPts val="0"/>
              </a:spcBef>
              <a:buFont typeface="Wingdings 2"/>
              <a:buChar char=""/>
              <a:defRPr/>
            </a:pPr>
            <a:r>
              <a:rPr lang="zh-CN" alt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：验证客户身份</a:t>
            </a:r>
          </a:p>
          <a:p>
            <a:pPr marL="859536" lvl="2">
              <a:lnSpc>
                <a:spcPct val="120000"/>
              </a:lnSpc>
              <a:spcBef>
                <a:spcPts val="0"/>
              </a:spcBef>
              <a:buFont typeface="Wingdings 2"/>
              <a:buChar char=""/>
              <a:defRPr/>
            </a:pPr>
            <a:r>
              <a:rPr lang="zh-CN" alt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：判断某个客户是否可以使用服务器提供的服务</a:t>
            </a:r>
          </a:p>
          <a:p>
            <a:pPr marL="859536" lvl="2">
              <a:lnSpc>
                <a:spcPct val="120000"/>
              </a:lnSpc>
              <a:spcBef>
                <a:spcPts val="0"/>
              </a:spcBef>
              <a:buFont typeface="Wingdings 2"/>
              <a:buChar char=""/>
              <a:defRPr/>
            </a:pPr>
            <a:r>
              <a:rPr lang="zh-CN" alt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数据安全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：确保数据不被无意泄漏或者损坏</a:t>
            </a:r>
          </a:p>
          <a:p>
            <a:pPr marL="859536" lvl="2">
              <a:lnSpc>
                <a:spcPct val="120000"/>
              </a:lnSpc>
              <a:spcBef>
                <a:spcPts val="0"/>
              </a:spcBef>
              <a:buFont typeface="Wingdings 2"/>
              <a:buChar char=""/>
              <a:defRPr/>
            </a:pPr>
            <a:r>
              <a:rPr lang="zh-CN" alt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：防止未经授权访问信息</a:t>
            </a:r>
          </a:p>
          <a:p>
            <a:pPr marL="859536" lvl="2">
              <a:lnSpc>
                <a:spcPct val="120000"/>
              </a:lnSpc>
              <a:spcBef>
                <a:spcPts val="0"/>
              </a:spcBef>
              <a:buFont typeface="Wingdings 2"/>
              <a:buChar char=""/>
              <a:defRPr/>
            </a:pPr>
            <a:r>
              <a:rPr lang="zh-CN" altLang="en-US" sz="26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：确保网络程序不能滥用系统资源</a:t>
            </a:r>
          </a:p>
          <a:p>
            <a:pPr marL="365760" indent="-256032">
              <a:lnSpc>
                <a:spcPct val="120000"/>
              </a:lnSpc>
              <a:spcBef>
                <a:spcPts val="0"/>
              </a:spcBef>
              <a:buFont typeface="Wingdings 3"/>
              <a:buChar char=""/>
              <a:defRPr/>
            </a:pPr>
            <a:r>
              <a:rPr lang="zh-CN" altLang="en-US" sz="26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特权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6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导致了服务器软件的复杂性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2B18421E-5956-4752-BA52-1D260F0E6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服务器特权和复杂性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93D81FB7-A22D-44E4-8107-77A25D758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6760" y="1550862"/>
            <a:ext cx="9938479" cy="4800600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sz="28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标准客户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：调用标准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8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非标准客户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：调用自定义的服务（本地定义的应用服务）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sz="28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在于是否和外界环境通信（非标准的仅在本地应用）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定义了许多标准的应用服务</a:t>
            </a:r>
          </a:p>
          <a:p>
            <a:pPr marL="621792" lvl="1">
              <a:spcBef>
                <a:spcPts val="324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TELNET, SMTP, POP, HTTP, FTP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D3C9DE28-51A5-4823-B8FD-76853925F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9221"/>
            <a:ext cx="9601200" cy="114238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标准和非标准客户软件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2434</Words>
  <Application>Microsoft Office PowerPoint</Application>
  <PresentationFormat>宽屏</PresentationFormat>
  <Paragraphs>394</Paragraphs>
  <Slides>52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Microsoft YaHei UI</vt:lpstr>
      <vt:lpstr>Simsun</vt:lpstr>
      <vt:lpstr>华文新魏</vt:lpstr>
      <vt:lpstr>宋体</vt:lpstr>
      <vt:lpstr>微软雅黑</vt:lpstr>
      <vt:lpstr>幼圆</vt:lpstr>
      <vt:lpstr>Arial</vt:lpstr>
      <vt:lpstr>Arial Rounded MT Bold</vt:lpstr>
      <vt:lpstr>Consolas</vt:lpstr>
      <vt:lpstr>Times New Roman</vt:lpstr>
      <vt:lpstr>Wingdings</vt:lpstr>
      <vt:lpstr>Wingdings 2</vt:lpstr>
      <vt:lpstr>Wingdings 3</vt:lpstr>
      <vt:lpstr>Diamond Grid 16x9</vt:lpstr>
      <vt:lpstr>Clip</vt:lpstr>
      <vt:lpstr>第二讲 计算机网络编程基础</vt:lpstr>
      <vt:lpstr>目录</vt:lpstr>
      <vt:lpstr>客户机/服务器体系结构</vt:lpstr>
      <vt:lpstr>客户/服务器例子——WWW服务</vt:lpstr>
      <vt:lpstr>客户/服务器例子——EMail服务</vt:lpstr>
      <vt:lpstr>客户/服务器模型：动机</vt:lpstr>
      <vt:lpstr>客户/服务器模型：术语和概念</vt:lpstr>
      <vt:lpstr>服务器特权和复杂性</vt:lpstr>
      <vt:lpstr>标准和非标准客户软件</vt:lpstr>
      <vt:lpstr>客户的参数化</vt:lpstr>
      <vt:lpstr>无连接和面向连接的服务器</vt:lpstr>
      <vt:lpstr>并发与并行</vt:lpstr>
      <vt:lpstr>并发与并行</vt:lpstr>
      <vt:lpstr>并发与并行</vt:lpstr>
      <vt:lpstr>并发与并行</vt:lpstr>
      <vt:lpstr>并发与并行</vt:lpstr>
      <vt:lpstr>并发与并行</vt:lpstr>
      <vt:lpstr>并发与并行</vt:lpstr>
      <vt:lpstr>字节序（Endian）</vt:lpstr>
      <vt:lpstr>字节序（Endian）</vt:lpstr>
      <vt:lpstr>字节序（Endian）</vt:lpstr>
      <vt:lpstr>字节序（Endian）</vt:lpstr>
      <vt:lpstr>PowerPoint 演示文稿</vt:lpstr>
      <vt:lpstr>字节序（Endian）</vt:lpstr>
      <vt:lpstr>字节序（Endian）</vt:lpstr>
      <vt:lpstr>字节序（Endian）</vt:lpstr>
      <vt:lpstr>字节序（Endian）</vt:lpstr>
      <vt:lpstr>ILP/LP/LLP约定</vt:lpstr>
      <vt:lpstr>ILP/LP/LLP约定</vt:lpstr>
      <vt:lpstr>数据结构对齐</vt:lpstr>
      <vt:lpstr>数据结构对齐</vt:lpstr>
      <vt:lpstr>数据结构对齐</vt:lpstr>
      <vt:lpstr>数据结构对齐</vt:lpstr>
      <vt:lpstr>数据结构对齐</vt:lpstr>
      <vt:lpstr>数据结构对齐</vt:lpstr>
      <vt:lpstr>数据结构对齐</vt:lpstr>
      <vt:lpstr>数据结构对齐</vt:lpstr>
      <vt:lpstr>协议报头数据结构-UDP报头</vt:lpstr>
      <vt:lpstr>协议报头数据结构-IP报头</vt:lpstr>
      <vt:lpstr>协议报头数据结构-IP报头</vt:lpstr>
      <vt:lpstr>协议报头数据结构-IP报头</vt:lpstr>
      <vt:lpstr>协议报头数据结构-Eth报头</vt:lpstr>
      <vt:lpstr>开发调试工具</vt:lpstr>
      <vt:lpstr>VMWare + Ubuntu Server</vt:lpstr>
      <vt:lpstr>VMWare + Ubuntu Server</vt:lpstr>
      <vt:lpstr>开发调试工具</vt:lpstr>
      <vt:lpstr>开发调试工具</vt:lpstr>
      <vt:lpstr>开发调试工具</vt:lpstr>
      <vt:lpstr>开发调试工具</vt:lpstr>
      <vt:lpstr>开发调试工具</vt:lpstr>
      <vt:lpstr>开发调试工具</vt:lpstr>
      <vt:lpstr>课后练习与思考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2016-09-01T15:03:15Z</dcterms:created>
  <dcterms:modified xsi:type="dcterms:W3CDTF">2019-09-11T14:59:34Z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