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3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软件安全复习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第一章 软件安全概述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软件安全概念</a:t>
            </a:r>
            <a:endParaRPr lang="en-US" altLang="zh-CN" dirty="0" smtClean="0"/>
          </a:p>
          <a:p>
            <a:r>
              <a:rPr lang="zh-CN" altLang="en-US" dirty="0" smtClean="0"/>
              <a:t>软件安全属性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第二章 典型软件漏洞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掌握缓冲区溢出漏洞原理</a:t>
            </a:r>
            <a:endParaRPr lang="en-US" altLang="zh-CN" dirty="0" smtClean="0"/>
          </a:p>
          <a:p>
            <a:r>
              <a:rPr lang="zh-CN" altLang="en-US" dirty="0" smtClean="0"/>
              <a:t>了解堆溢出漏洞原理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注入漏洞概念及原理</a:t>
            </a:r>
            <a:endParaRPr lang="en-US" altLang="zh-CN" dirty="0" smtClean="0"/>
          </a:p>
          <a:p>
            <a:r>
              <a:rPr lang="zh-CN" altLang="en-US" dirty="0" smtClean="0"/>
              <a:t>了解几种</a:t>
            </a:r>
            <a:r>
              <a:rPr lang="en-US" altLang="zh-CN" dirty="0" smtClean="0"/>
              <a:t>XSS</a:t>
            </a:r>
            <a:r>
              <a:rPr lang="zh-CN" altLang="en-US" dirty="0" smtClean="0"/>
              <a:t>漏洞原理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逆向分析</a:t>
            </a:r>
            <a:endParaRPr lang="en-US" altLang="zh-CN" dirty="0" smtClean="0"/>
          </a:p>
          <a:p>
            <a:r>
              <a:rPr lang="zh-CN" altLang="en-US" dirty="0" smtClean="0"/>
              <a:t>掌握逆向工程的概念特点</a:t>
            </a:r>
            <a:endParaRPr lang="en-US" altLang="zh-CN" dirty="0" smtClean="0"/>
          </a:p>
          <a:p>
            <a:r>
              <a:rPr lang="zh-CN" altLang="en-US" dirty="0" smtClean="0"/>
              <a:t>重点掌握反编译汇编代码→代码流程（逆向原理）</a:t>
            </a:r>
            <a:endParaRPr lang="en-US" altLang="zh-CN" dirty="0" smtClean="0"/>
          </a:p>
          <a:p>
            <a:r>
              <a:rPr lang="zh-CN" altLang="en-US" dirty="0" smtClean="0"/>
              <a:t>掌握寄存器的特殊用法</a:t>
            </a:r>
            <a:endParaRPr lang="en-US" altLang="zh-CN" dirty="0" smtClean="0"/>
          </a:p>
          <a:p>
            <a:r>
              <a:rPr lang="zh-CN" altLang="en-US" dirty="0" smtClean="0"/>
              <a:t>掌握常用调用约定在逆向分析中的特点，例如参数，局部变量的存储方式，函数返回方式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漏洞利用和挖掘</a:t>
            </a:r>
            <a:endParaRPr lang="en-US" altLang="zh-CN" dirty="0" smtClean="0"/>
          </a:p>
          <a:p>
            <a:r>
              <a:rPr lang="zh-CN" altLang="en-US" dirty="0" smtClean="0"/>
              <a:t>漏洞利用概念及实现漏洞利用条件</a:t>
            </a:r>
            <a:endParaRPr lang="en-US" altLang="zh-CN" dirty="0" smtClean="0"/>
          </a:p>
          <a:p>
            <a:r>
              <a:rPr lang="en-US" altLang="zh-CN" dirty="0" err="1" smtClean="0"/>
              <a:t>Shellcode</a:t>
            </a:r>
            <a:r>
              <a:rPr lang="zh-CN" altLang="en-US" dirty="0" smtClean="0"/>
              <a:t>中</a:t>
            </a:r>
            <a:r>
              <a:rPr lang="en-US" altLang="zh-CN" dirty="0" smtClean="0"/>
              <a:t> API</a:t>
            </a:r>
            <a:r>
              <a:rPr lang="zh-CN" altLang="zh-CN" dirty="0" smtClean="0"/>
              <a:t>自搜索和代码重定位的作用和过程</a:t>
            </a:r>
            <a:endParaRPr lang="en-US" altLang="zh-CN" dirty="0" smtClean="0"/>
          </a:p>
          <a:p>
            <a:r>
              <a:rPr lang="zh-CN" altLang="en-US" dirty="0" smtClean="0"/>
              <a:t>漏洞挖掘技术中各种技术（静分析，动分析，模糊测试，逆向）的特点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第四章 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保护技术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掌握</a:t>
            </a:r>
            <a:r>
              <a:rPr lang="en-US" altLang="zh-CN" dirty="0" smtClean="0"/>
              <a:t>DEP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GS</a:t>
            </a:r>
            <a:r>
              <a:rPr lang="zh-CN" altLang="en-US" dirty="0" smtClean="0"/>
              <a:t>防护原理及防护缺陷。</a:t>
            </a:r>
            <a:endParaRPr lang="en-US" altLang="zh-CN" dirty="0" smtClean="0"/>
          </a:p>
          <a:p>
            <a:r>
              <a:rPr lang="zh-CN" altLang="en-US" dirty="0" smtClean="0"/>
              <a:t>了解</a:t>
            </a:r>
            <a:r>
              <a:rPr lang="en-US" altLang="zh-CN" dirty="0" smtClean="0"/>
              <a:t>ASLR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SafeSEH</a:t>
            </a:r>
            <a:r>
              <a:rPr lang="zh-CN" altLang="en-US" dirty="0" smtClean="0"/>
              <a:t>防护原理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157</Words>
  <Application>Microsoft Office PowerPoint</Application>
  <PresentationFormat>全屏显示(4:3)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软件安全复习</vt:lpstr>
      <vt:lpstr>第一章 软件安全概述</vt:lpstr>
      <vt:lpstr>第二章 典型软件漏洞</vt:lpstr>
      <vt:lpstr>第三章</vt:lpstr>
      <vt:lpstr>第三章</vt:lpstr>
      <vt:lpstr>第四章 windows保护技术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软件安全复习</dc:title>
  <dc:creator>apple</dc:creator>
  <cp:lastModifiedBy>apple</cp:lastModifiedBy>
  <cp:revision>3</cp:revision>
  <dcterms:created xsi:type="dcterms:W3CDTF">2019-11-14T08:24:03Z</dcterms:created>
  <dcterms:modified xsi:type="dcterms:W3CDTF">2020-11-13T05:12:02Z</dcterms:modified>
</cp:coreProperties>
</file>