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65E2-3470-4188-9E35-8B84B12A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73E44-9CF9-4E7D-B2BC-FC2FB8B82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2E517-92D9-4541-B216-93935A7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050AC-5CB8-4983-898F-3783E066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2D8B-40B2-4F94-85A0-3B3C48E8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4BBC-2E50-4F63-848E-CE9BF13E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5F9DC-0917-455C-95A7-B6E2FF31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557D9-DDF3-489D-AB96-C1996EA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CB5D-8C30-4A18-81C4-190D468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CE104-F463-475A-A701-6092B09A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CAF3A-E4F5-4FE6-B29B-9F2BCA724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A9786-C568-4769-B965-25BDA021A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9F170-ECC0-492A-80D0-3908B25F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D9F7-64AA-4FFF-A956-AB8330B4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DE982-B608-44E4-9885-7AA9261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5249-8B32-4C14-9B27-6993D23D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F3991-A99B-4C6B-AF9C-B16B28BC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C3EC0-A559-445B-8653-945265CE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5BB50-12AE-4B18-B301-70371A7C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7AE0E-01E4-4BFF-BB13-387BFD72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05A5F-9F3D-49DD-901C-375BCB2A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34D7-43DC-413E-88C3-C1498EE1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E014-5549-4120-89EE-C18CB8A6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E9304-4537-4F45-ADD1-A6463EB8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E06C6-C5BA-4CDC-9B5F-0A272B8D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17501-410E-4448-9F22-3D668416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43C94-C4D6-48E3-86FB-5C3DED05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466DA-E609-41FB-9B97-DCC712B7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22863-EA2C-4C47-96D2-40CDE6E4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FAF22-5581-4757-8A03-A2A7D9FF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D18C0-9438-4FF7-A635-5B026D46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2761-83FF-4339-9E83-89398036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3855D-B193-4EA1-850D-E5DBB805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4F5E3-4E4E-43E5-B7DA-9D88AD65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CE4A8D-83D3-4806-BDF5-F779C71C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FB8B8-F111-41DB-ADE0-265BBECDF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811249-F180-47D3-8ED9-39D3C2AF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F94AA-4FEE-4BBD-8CFA-9446C7A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88E65E-41FC-4BCB-9BE4-C324766E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0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4094D-E4BD-4BC1-9F9F-539AADC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9680E-72E0-4A05-881F-8C0CEFD2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B13110-05D2-4495-B7BB-738972F4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42F08-28DC-409B-8600-6ECAE7F1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8329D-B9AA-4FB7-A8CC-B439FD7A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7C656-9838-4B2C-B05B-8B3028F4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C0DB1-819C-4445-88FA-3FC947C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14B8-B172-4D6A-94B8-551DEECE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E5056-5991-461A-A32F-F668EB1B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F58E3-0849-4070-AD70-D3652905E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69BFF-8D86-437B-BF58-F2A0FA6A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9177A-9964-4703-AD75-051F0EFC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0EBDC-AF60-4A1A-A50B-2A36E46C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4DCF0-2A95-4FDF-AD03-99E6CE5B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4C379-56B0-4C9C-8B4A-C991581A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AB338-B4E8-4DD2-89A3-A1FAA22D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B61BB1-1279-4141-8CBA-D9B65655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01E26-7A3E-4154-993C-5D921C0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84679-A554-40DE-AE07-58B6353D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C9DCB3-07EB-44C7-9F27-02FBCBA5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E7B94-50B8-4FCA-81AF-79399914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B7F63-BBAE-441E-8BA0-539BD5094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6B16-20E8-466B-86C9-51627A528B8E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49C45-9F29-4039-BBDF-85BAD000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B5974-A394-403E-BCED-42D3B617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61CB-9C34-4D14-9B66-D2F0E5C9D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B849DD8F-6C35-49F6-AE20-24208A9EC5F4}"/>
              </a:ext>
            </a:extLst>
          </p:cNvPr>
          <p:cNvGrpSpPr/>
          <p:nvPr/>
        </p:nvGrpSpPr>
        <p:grpSpPr>
          <a:xfrm>
            <a:off x="3298300" y="2078974"/>
            <a:ext cx="5595400" cy="2700053"/>
            <a:chOff x="2513086" y="1161167"/>
            <a:chExt cx="5595400" cy="27000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80C383-1192-4D80-AE81-E35A6D28ACB7}"/>
                </a:ext>
              </a:extLst>
            </p:cNvPr>
            <p:cNvSpPr/>
            <p:nvPr/>
          </p:nvSpPr>
          <p:spPr>
            <a:xfrm>
              <a:off x="2513086" y="2949091"/>
              <a:ext cx="853844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客户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845453-BEB2-47D6-AAC6-EBE46D74870A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3366930" y="3189046"/>
              <a:ext cx="1205070" cy="227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0EC1062-CE3E-4012-A5B5-7E982065B27E}"/>
                </a:ext>
              </a:extLst>
            </p:cNvPr>
            <p:cNvSpPr/>
            <p:nvPr/>
          </p:nvSpPr>
          <p:spPr>
            <a:xfrm>
              <a:off x="4572000" y="2367751"/>
              <a:ext cx="1287830" cy="14934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停车场管理系统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F80F5DD-7CFD-43AC-B255-904C5792B725}"/>
                </a:ext>
              </a:extLst>
            </p:cNvPr>
            <p:cNvCxnSpPr/>
            <p:nvPr/>
          </p:nvCxnSpPr>
          <p:spPr>
            <a:xfrm>
              <a:off x="5859830" y="3189045"/>
              <a:ext cx="1205070" cy="227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B796F7-7FEA-4D04-B1DC-BB24F6B867FF}"/>
                </a:ext>
              </a:extLst>
            </p:cNvPr>
            <p:cNvSpPr/>
            <p:nvPr/>
          </p:nvSpPr>
          <p:spPr>
            <a:xfrm>
              <a:off x="7064899" y="2949090"/>
              <a:ext cx="1043587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操作员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5EB7BF-4118-41A6-BFF7-22923CA3B811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15915" y="1641076"/>
              <a:ext cx="0" cy="72440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928AFD-562F-4104-8629-D08AF8A0533A}"/>
                </a:ext>
              </a:extLst>
            </p:cNvPr>
            <p:cNvSpPr/>
            <p:nvPr/>
          </p:nvSpPr>
          <p:spPr>
            <a:xfrm>
              <a:off x="4658296" y="1161167"/>
              <a:ext cx="1115237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管理员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221E6A-AA58-4B0D-8C5A-CF7FEC427B81}"/>
                </a:ext>
              </a:extLst>
            </p:cNvPr>
            <p:cNvSpPr/>
            <p:nvPr/>
          </p:nvSpPr>
          <p:spPr>
            <a:xfrm>
              <a:off x="3325550" y="2853337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停车卡信息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C0683D-7F7C-4495-A2C0-97394BDFE340}"/>
                </a:ext>
              </a:extLst>
            </p:cNvPr>
            <p:cNvSpPr/>
            <p:nvPr/>
          </p:nvSpPr>
          <p:spPr>
            <a:xfrm>
              <a:off x="5889099" y="2853337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停车详单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DF663CB-7AF1-4591-AFE7-563BA3F4D8A0}"/>
                </a:ext>
              </a:extLst>
            </p:cNvPr>
            <p:cNvSpPr/>
            <p:nvPr/>
          </p:nvSpPr>
          <p:spPr>
            <a:xfrm>
              <a:off x="4613379" y="1808551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办卡信息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286062D-9B24-4AF9-B4D8-42B24514527F}"/>
                </a:ext>
              </a:extLst>
            </p:cNvPr>
            <p:cNvCxnSpPr/>
            <p:nvPr/>
          </p:nvCxnSpPr>
          <p:spPr>
            <a:xfrm>
              <a:off x="4677464" y="2841225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196FF71-38D5-4136-98AE-D1E208AC3064}"/>
                </a:ext>
              </a:extLst>
            </p:cNvPr>
            <p:cNvSpPr/>
            <p:nvPr/>
          </p:nvSpPr>
          <p:spPr>
            <a:xfrm>
              <a:off x="4613379" y="2454799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EF01EC8C-ECBF-47BE-B8C1-719FA60A2022}"/>
              </a:ext>
            </a:extLst>
          </p:cNvPr>
          <p:cNvSpPr/>
          <p:nvPr/>
        </p:nvSpPr>
        <p:spPr>
          <a:xfrm>
            <a:off x="5493465" y="5114735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顶层</a:t>
            </a:r>
            <a:r>
              <a:rPr lang="en-US" altLang="zh-CN" b="1" dirty="0">
                <a:solidFill>
                  <a:schemeClr val="tx1"/>
                </a:solidFill>
              </a:rPr>
              <a:t>DFD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0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7C70906C-E17C-4145-98AF-1B1A31D564E1}"/>
              </a:ext>
            </a:extLst>
          </p:cNvPr>
          <p:cNvGrpSpPr/>
          <p:nvPr/>
        </p:nvGrpSpPr>
        <p:grpSpPr>
          <a:xfrm>
            <a:off x="1471522" y="1360593"/>
            <a:ext cx="9248956" cy="4136814"/>
            <a:chOff x="944685" y="1357596"/>
            <a:chExt cx="9248956" cy="41368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ECE404-F1C8-442F-BDE9-E8F7087C073F}"/>
                </a:ext>
              </a:extLst>
            </p:cNvPr>
            <p:cNvSpPr/>
            <p:nvPr/>
          </p:nvSpPr>
          <p:spPr>
            <a:xfrm>
              <a:off x="944685" y="2949091"/>
              <a:ext cx="853844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客户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D4B074E-C2D2-4633-8A56-646AF254B8EF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798529" y="3189046"/>
              <a:ext cx="1205070" cy="227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9AAB854-F257-443A-851C-CE251B13439F}"/>
                </a:ext>
              </a:extLst>
            </p:cNvPr>
            <p:cNvSpPr/>
            <p:nvPr/>
          </p:nvSpPr>
          <p:spPr>
            <a:xfrm>
              <a:off x="3003599" y="2650663"/>
              <a:ext cx="999176" cy="10612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查询是否有卡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0BF2037-6543-4313-B989-9ED740060105}"/>
                </a:ext>
              </a:extLst>
            </p:cNvPr>
            <p:cNvCxnSpPr/>
            <p:nvPr/>
          </p:nvCxnSpPr>
          <p:spPr>
            <a:xfrm>
              <a:off x="7944985" y="3146087"/>
              <a:ext cx="1205070" cy="227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280375-69F3-4424-B45C-CBFF3D9CE9C2}"/>
                </a:ext>
              </a:extLst>
            </p:cNvPr>
            <p:cNvSpPr/>
            <p:nvPr/>
          </p:nvSpPr>
          <p:spPr>
            <a:xfrm>
              <a:off x="9150054" y="2906132"/>
              <a:ext cx="1043587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操作员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E8AC76-E04E-449A-9910-130DE25221BC}"/>
                </a:ext>
              </a:extLst>
            </p:cNvPr>
            <p:cNvSpPr/>
            <p:nvPr/>
          </p:nvSpPr>
          <p:spPr>
            <a:xfrm>
              <a:off x="3464458" y="4443775"/>
              <a:ext cx="1115237" cy="4799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管理员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5FE7E4-B8FB-4D07-9348-53BF30461C75}"/>
                </a:ext>
              </a:extLst>
            </p:cNvPr>
            <p:cNvSpPr/>
            <p:nvPr/>
          </p:nvSpPr>
          <p:spPr>
            <a:xfrm>
              <a:off x="1757149" y="2853337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停车卡信息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15B3C2-9CD2-493E-B89B-8E1ABDCC7919}"/>
                </a:ext>
              </a:extLst>
            </p:cNvPr>
            <p:cNvSpPr/>
            <p:nvPr/>
          </p:nvSpPr>
          <p:spPr>
            <a:xfrm>
              <a:off x="7974254" y="2810379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缴费单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C413F4C-B21A-458D-9D18-B7DD2DE2CFF0}"/>
                </a:ext>
              </a:extLst>
            </p:cNvPr>
            <p:cNvCxnSpPr>
              <a:cxnSpLocks/>
            </p:cNvCxnSpPr>
            <p:nvPr/>
          </p:nvCxnSpPr>
          <p:spPr>
            <a:xfrm>
              <a:off x="3991673" y="3198885"/>
              <a:ext cx="768054" cy="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7F2B62-FBFD-4DC8-BD5E-E525F888C060}"/>
                </a:ext>
              </a:extLst>
            </p:cNvPr>
            <p:cNvSpPr/>
            <p:nvPr/>
          </p:nvSpPr>
          <p:spPr>
            <a:xfrm>
              <a:off x="4756701" y="2658420"/>
              <a:ext cx="999176" cy="10612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分配车位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A245F53-B4B5-4CD5-A876-A5DA793E1749}"/>
                </a:ext>
              </a:extLst>
            </p:cNvPr>
            <p:cNvSpPr/>
            <p:nvPr/>
          </p:nvSpPr>
          <p:spPr>
            <a:xfrm>
              <a:off x="6138673" y="3958115"/>
              <a:ext cx="999176" cy="10612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产生详单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6D503D6-5F84-444E-9DB5-6B977DC0C1CB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556602" y="3632130"/>
              <a:ext cx="582071" cy="85661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C3E36A1-EB2C-495F-9486-5DA9AB24989D}"/>
                </a:ext>
              </a:extLst>
            </p:cNvPr>
            <p:cNvSpPr/>
            <p:nvPr/>
          </p:nvSpPr>
          <p:spPr>
            <a:xfrm>
              <a:off x="6945809" y="2649145"/>
              <a:ext cx="999176" cy="10612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结账出库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DBB91E6-5331-4684-A04E-3507F79DF80D}"/>
                </a:ext>
              </a:extLst>
            </p:cNvPr>
            <p:cNvCxnSpPr>
              <a:cxnSpLocks/>
              <a:stCxn id="18" idx="6"/>
              <a:endCxn id="23" idx="4"/>
            </p:cNvCxnSpPr>
            <p:nvPr/>
          </p:nvCxnSpPr>
          <p:spPr>
            <a:xfrm flipV="1">
              <a:off x="7137849" y="3710394"/>
              <a:ext cx="307548" cy="77834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CFB538-40C1-425C-9961-ED95CADA2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584" y="3653058"/>
              <a:ext cx="1170755" cy="104005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BBD2BAE-9B92-4EF4-AB76-A249B85B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9673" y="3729700"/>
              <a:ext cx="1145267" cy="1021887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9012984-0829-44B7-A0F2-E2514380BB3E}"/>
                </a:ext>
              </a:extLst>
            </p:cNvPr>
            <p:cNvSpPr/>
            <p:nvPr/>
          </p:nvSpPr>
          <p:spPr>
            <a:xfrm>
              <a:off x="1507857" y="4817445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客户信息表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B396C99-6BA7-47F7-990F-EC825F970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06257" y="3710394"/>
              <a:ext cx="590642" cy="725624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B1FCE3F-E76F-4862-B560-71975ECC2D42}"/>
                </a:ext>
              </a:extLst>
            </p:cNvPr>
            <p:cNvSpPr/>
            <p:nvPr/>
          </p:nvSpPr>
          <p:spPr>
            <a:xfrm>
              <a:off x="3302339" y="3895818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办卡    信息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DA38924-CB37-40FE-85B1-E9DF3FEDE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755" y="4931441"/>
              <a:ext cx="1232826" cy="202714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A055627-6704-4D81-9534-E881CA0DF76F}"/>
                </a:ext>
              </a:extLst>
            </p:cNvPr>
            <p:cNvSpPr/>
            <p:nvPr/>
          </p:nvSpPr>
          <p:spPr>
            <a:xfrm>
              <a:off x="2962219" y="5090572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审核后新卡信息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C876F3F-C191-4367-AD1C-8B8792CBE964}"/>
                </a:ext>
              </a:extLst>
            </p:cNvPr>
            <p:cNvSpPr/>
            <p:nvPr/>
          </p:nvSpPr>
          <p:spPr>
            <a:xfrm>
              <a:off x="3770640" y="2860195"/>
              <a:ext cx="1205070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车卡信息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8D5826F-3E5E-4005-857E-8E134E604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621" y="1889349"/>
              <a:ext cx="118089" cy="69636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85068D3-B57F-4271-8B3F-464D26602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710" y="1889349"/>
              <a:ext cx="112025" cy="75483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D5A4C71-888C-4AEF-8960-3705ED46859E}"/>
                </a:ext>
              </a:extLst>
            </p:cNvPr>
            <p:cNvSpPr/>
            <p:nvPr/>
          </p:nvSpPr>
          <p:spPr>
            <a:xfrm>
              <a:off x="4858134" y="1412806"/>
              <a:ext cx="999176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实时车位信息表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BFFF636-2B87-46A8-8F96-05DAF550E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565" y="2087022"/>
              <a:ext cx="678223" cy="819484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AEC2002-3F04-491B-B3AA-4AC4A0D3D02B}"/>
                </a:ext>
              </a:extLst>
            </p:cNvPr>
            <p:cNvSpPr/>
            <p:nvPr/>
          </p:nvSpPr>
          <p:spPr>
            <a:xfrm>
              <a:off x="6135871" y="1608393"/>
              <a:ext cx="999176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停车信息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20155DA-4EC7-4E77-910F-0EA3AFB99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592" y="2160353"/>
              <a:ext cx="41236" cy="178783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BF49719-64C6-45E0-9F17-09EEF7B6BBFD}"/>
                </a:ext>
              </a:extLst>
            </p:cNvPr>
            <p:cNvSpPr/>
            <p:nvPr/>
          </p:nvSpPr>
          <p:spPr>
            <a:xfrm>
              <a:off x="5311413" y="3822805"/>
              <a:ext cx="999176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  信息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B71076F-CA37-4A8D-B397-EA51ACA1F056}"/>
                </a:ext>
              </a:extLst>
            </p:cNvPr>
            <p:cNvSpPr/>
            <p:nvPr/>
          </p:nvSpPr>
          <p:spPr>
            <a:xfrm>
              <a:off x="6847996" y="3821811"/>
              <a:ext cx="999176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停车  详单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A6F31B34-4960-4AE4-B0BC-58A2893389AD}"/>
                </a:ext>
              </a:extLst>
            </p:cNvPr>
            <p:cNvCxnSpPr/>
            <p:nvPr/>
          </p:nvCxnSpPr>
          <p:spPr>
            <a:xfrm>
              <a:off x="4792524" y="1357596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C049AF6-E24B-42D3-B79D-09301A553950}"/>
                </a:ext>
              </a:extLst>
            </p:cNvPr>
            <p:cNvCxnSpPr/>
            <p:nvPr/>
          </p:nvCxnSpPr>
          <p:spPr>
            <a:xfrm>
              <a:off x="4792524" y="1853013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6E3B1A4-FC85-467E-A08B-56AFB45F824A}"/>
                </a:ext>
              </a:extLst>
            </p:cNvPr>
            <p:cNvCxnSpPr/>
            <p:nvPr/>
          </p:nvCxnSpPr>
          <p:spPr>
            <a:xfrm>
              <a:off x="1507857" y="4815360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26B30B4-D37B-40A5-BC85-DC01DC7078AB}"/>
                </a:ext>
              </a:extLst>
            </p:cNvPr>
            <p:cNvCxnSpPr/>
            <p:nvPr/>
          </p:nvCxnSpPr>
          <p:spPr>
            <a:xfrm>
              <a:off x="1507857" y="5221283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3783B7D-85FB-40D2-8546-315D8634315D}"/>
                </a:ext>
              </a:extLst>
            </p:cNvPr>
            <p:cNvCxnSpPr>
              <a:cxnSpLocks/>
            </p:cNvCxnSpPr>
            <p:nvPr/>
          </p:nvCxnSpPr>
          <p:spPr>
            <a:xfrm>
              <a:off x="3282542" y="2860195"/>
              <a:ext cx="419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61ECEC2-0551-436B-A785-A6D14129C7E3}"/>
                </a:ext>
              </a:extLst>
            </p:cNvPr>
            <p:cNvCxnSpPr/>
            <p:nvPr/>
          </p:nvCxnSpPr>
          <p:spPr>
            <a:xfrm>
              <a:off x="6048120" y="2014316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FA7D93A-EEB3-450E-8D22-ABAB24720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32929" y="2965788"/>
              <a:ext cx="419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9E74B87-EE32-4C77-A189-E28E6A308145}"/>
                </a:ext>
              </a:extLst>
            </p:cNvPr>
            <p:cNvCxnSpPr>
              <a:cxnSpLocks/>
            </p:cNvCxnSpPr>
            <p:nvPr/>
          </p:nvCxnSpPr>
          <p:spPr>
            <a:xfrm>
              <a:off x="6428525" y="4272995"/>
              <a:ext cx="419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F8CCA46-44E7-414D-81C6-7F78A3F535F0}"/>
                </a:ext>
              </a:extLst>
            </p:cNvPr>
            <p:cNvCxnSpPr>
              <a:cxnSpLocks/>
            </p:cNvCxnSpPr>
            <p:nvPr/>
          </p:nvCxnSpPr>
          <p:spPr>
            <a:xfrm>
              <a:off x="7235661" y="2958923"/>
              <a:ext cx="4194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640482F-7352-4F6D-A661-308BB14A00ED}"/>
                </a:ext>
              </a:extLst>
            </p:cNvPr>
            <p:cNvSpPr/>
            <p:nvPr/>
          </p:nvSpPr>
          <p:spPr>
            <a:xfrm>
              <a:off x="3289891" y="2556014"/>
              <a:ext cx="384697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062973E-12AA-4E15-9537-B80312901CA9}"/>
                </a:ext>
              </a:extLst>
            </p:cNvPr>
            <p:cNvSpPr/>
            <p:nvPr/>
          </p:nvSpPr>
          <p:spPr>
            <a:xfrm>
              <a:off x="5050227" y="2673937"/>
              <a:ext cx="384697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BD29211-D6D1-4ABD-9EEF-0BB582AA8B18}"/>
                </a:ext>
              </a:extLst>
            </p:cNvPr>
            <p:cNvSpPr/>
            <p:nvPr/>
          </p:nvSpPr>
          <p:spPr>
            <a:xfrm>
              <a:off x="6445912" y="3951495"/>
              <a:ext cx="384697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D0DFC1A-BB81-4A4C-9E93-BEC1781B0841}"/>
                </a:ext>
              </a:extLst>
            </p:cNvPr>
            <p:cNvSpPr/>
            <p:nvPr/>
          </p:nvSpPr>
          <p:spPr>
            <a:xfrm>
              <a:off x="7283586" y="2658276"/>
              <a:ext cx="384697" cy="40383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069DC66-3178-4A42-ADE2-3D51F7F8EDB2}"/>
                </a:ext>
              </a:extLst>
            </p:cNvPr>
            <p:cNvCxnSpPr/>
            <p:nvPr/>
          </p:nvCxnSpPr>
          <p:spPr>
            <a:xfrm>
              <a:off x="6048120" y="1594073"/>
              <a:ext cx="10960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CB86DF7-3CEA-4A70-80FC-D3BF78A04ED8}"/>
                </a:ext>
              </a:extLst>
            </p:cNvPr>
            <p:cNvSpPr/>
            <p:nvPr/>
          </p:nvSpPr>
          <p:spPr>
            <a:xfrm>
              <a:off x="2731729" y="1977812"/>
              <a:ext cx="5485760" cy="32815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349B5577-ABCD-46E8-8557-41643D1422EA}"/>
              </a:ext>
            </a:extLst>
          </p:cNvPr>
          <p:cNvSpPr/>
          <p:nvPr/>
        </p:nvSpPr>
        <p:spPr>
          <a:xfrm>
            <a:off x="5493465" y="6112072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层</a:t>
            </a:r>
            <a:r>
              <a:rPr lang="en-US" altLang="zh-CN" b="1" dirty="0">
                <a:solidFill>
                  <a:schemeClr val="tx1"/>
                </a:solidFill>
              </a:rPr>
              <a:t>DFD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033AAF-2BCD-44F7-BC14-D9F7CD383418}"/>
              </a:ext>
            </a:extLst>
          </p:cNvPr>
          <p:cNvSpPr/>
          <p:nvPr/>
        </p:nvSpPr>
        <p:spPr>
          <a:xfrm>
            <a:off x="896240" y="2246638"/>
            <a:ext cx="853844" cy="479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客户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000C70-8ACD-4747-B48B-12BBE7156B9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50084" y="2486593"/>
            <a:ext cx="106831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ACCC914-B064-433C-B74E-C21A8B8F809F}"/>
              </a:ext>
            </a:extLst>
          </p:cNvPr>
          <p:cNvSpPr/>
          <p:nvPr/>
        </p:nvSpPr>
        <p:spPr>
          <a:xfrm>
            <a:off x="2839087" y="1934174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查询客户信息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4B76355-5C88-472A-9337-BF321C041133}"/>
              </a:ext>
            </a:extLst>
          </p:cNvPr>
          <p:cNvCxnSpPr>
            <a:cxnSpLocks/>
          </p:cNvCxnSpPr>
          <p:nvPr/>
        </p:nvCxnSpPr>
        <p:spPr>
          <a:xfrm flipH="1">
            <a:off x="8512874" y="3224115"/>
            <a:ext cx="658085" cy="167045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1394AEC-12C7-442B-A6F2-2BED7CC28A1F}"/>
              </a:ext>
            </a:extLst>
          </p:cNvPr>
          <p:cNvSpPr/>
          <p:nvPr/>
        </p:nvSpPr>
        <p:spPr>
          <a:xfrm>
            <a:off x="10970051" y="3503454"/>
            <a:ext cx="1043587" cy="479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操作员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830FC7-34DE-4517-81B9-D259ECE76D7A}"/>
              </a:ext>
            </a:extLst>
          </p:cNvPr>
          <p:cNvSpPr/>
          <p:nvPr/>
        </p:nvSpPr>
        <p:spPr>
          <a:xfrm>
            <a:off x="2815538" y="4940481"/>
            <a:ext cx="1115237" cy="479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E258E3-F30D-4AB4-A2C6-6EE7AB4A1BE7}"/>
              </a:ext>
            </a:extLst>
          </p:cNvPr>
          <p:cNvSpPr/>
          <p:nvPr/>
        </p:nvSpPr>
        <p:spPr>
          <a:xfrm>
            <a:off x="1708704" y="2150884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停车卡信息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06C5E5-A4BA-43C8-99B8-09EA6AA61468}"/>
              </a:ext>
            </a:extLst>
          </p:cNvPr>
          <p:cNvSpPr/>
          <p:nvPr/>
        </p:nvSpPr>
        <p:spPr>
          <a:xfrm>
            <a:off x="9242195" y="3068989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缴费单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252278-DD06-4606-8A4E-D3815027F00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883902" y="2486591"/>
            <a:ext cx="824354" cy="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E573740-863E-4FDC-8AFC-DC81B35A9809}"/>
              </a:ext>
            </a:extLst>
          </p:cNvPr>
          <p:cNvSpPr/>
          <p:nvPr/>
        </p:nvSpPr>
        <p:spPr>
          <a:xfrm>
            <a:off x="4708256" y="1955967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操作员放行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9F20019-D771-402A-BA5B-26A5125113CF}"/>
              </a:ext>
            </a:extLst>
          </p:cNvPr>
          <p:cNvSpPr/>
          <p:nvPr/>
        </p:nvSpPr>
        <p:spPr>
          <a:xfrm>
            <a:off x="7072354" y="1949426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查询车辆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F2A308-0FF3-4101-9F43-AFB7F8E0185F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028523" y="1384571"/>
            <a:ext cx="665758" cy="272950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D3CF68C-9931-44D4-A2A7-C171AD5AAD73}"/>
              </a:ext>
            </a:extLst>
          </p:cNvPr>
          <p:cNvSpPr/>
          <p:nvPr/>
        </p:nvSpPr>
        <p:spPr>
          <a:xfrm>
            <a:off x="7297376" y="3879232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产生账单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C3EB0C-1243-4888-9101-31B9A869B31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619731" y="3002216"/>
            <a:ext cx="177233" cy="87701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23A0AC-E45B-4487-9580-CC524340D954}"/>
              </a:ext>
            </a:extLst>
          </p:cNvPr>
          <p:cNvCxnSpPr>
            <a:cxnSpLocks/>
          </p:cNvCxnSpPr>
          <p:nvPr/>
        </p:nvCxnSpPr>
        <p:spPr>
          <a:xfrm flipV="1">
            <a:off x="1900866" y="2928601"/>
            <a:ext cx="1170755" cy="104005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79E6CF-C26F-4E99-AF79-7E647D3E4A7A}"/>
              </a:ext>
            </a:extLst>
          </p:cNvPr>
          <p:cNvCxnSpPr>
            <a:cxnSpLocks/>
          </p:cNvCxnSpPr>
          <p:nvPr/>
        </p:nvCxnSpPr>
        <p:spPr>
          <a:xfrm flipH="1">
            <a:off x="2018955" y="3005243"/>
            <a:ext cx="1145267" cy="10218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B42CF8E-D48C-442B-8223-6901ED5D9321}"/>
              </a:ext>
            </a:extLst>
          </p:cNvPr>
          <p:cNvSpPr/>
          <p:nvPr/>
        </p:nvSpPr>
        <p:spPr>
          <a:xfrm>
            <a:off x="1551149" y="3998729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客户信息表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B5E6295-06FD-4A8D-B0DB-DBEAA48ABE1B}"/>
              </a:ext>
            </a:extLst>
          </p:cNvPr>
          <p:cNvCxnSpPr>
            <a:cxnSpLocks/>
          </p:cNvCxnSpPr>
          <p:nvPr/>
        </p:nvCxnSpPr>
        <p:spPr>
          <a:xfrm>
            <a:off x="3561799" y="3018904"/>
            <a:ext cx="472416" cy="52502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C7DD812-94D3-4F3A-9E9C-85B4E1A594CB}"/>
              </a:ext>
            </a:extLst>
          </p:cNvPr>
          <p:cNvSpPr/>
          <p:nvPr/>
        </p:nvSpPr>
        <p:spPr>
          <a:xfrm>
            <a:off x="3206541" y="4460572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办卡    信息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645C5A5-5F1B-4E50-AD39-7262271AB3D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2153684" y="4402567"/>
            <a:ext cx="602536" cy="72266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4A18EBF-EE30-4CE7-94F7-79DD813E82FD}"/>
              </a:ext>
            </a:extLst>
          </p:cNvPr>
          <p:cNvSpPr/>
          <p:nvPr/>
        </p:nvSpPr>
        <p:spPr>
          <a:xfrm>
            <a:off x="1463446" y="4836891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审核后新卡信息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AD274F-5786-4183-8569-EE30A83A7A10}"/>
              </a:ext>
            </a:extLst>
          </p:cNvPr>
          <p:cNvSpPr/>
          <p:nvPr/>
        </p:nvSpPr>
        <p:spPr>
          <a:xfrm>
            <a:off x="3634246" y="2290728"/>
            <a:ext cx="1203193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有效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车卡信息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A3FBA1-1654-40DF-8EE4-7487846B01CF}"/>
              </a:ext>
            </a:extLst>
          </p:cNvPr>
          <p:cNvCxnSpPr>
            <a:cxnSpLocks/>
          </p:cNvCxnSpPr>
          <p:nvPr/>
        </p:nvCxnSpPr>
        <p:spPr>
          <a:xfrm flipV="1">
            <a:off x="5121504" y="4584510"/>
            <a:ext cx="351741" cy="304569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B2266C-419F-402B-AED3-B3ED09E40EDB}"/>
              </a:ext>
            </a:extLst>
          </p:cNvPr>
          <p:cNvCxnSpPr>
            <a:cxnSpLocks/>
          </p:cNvCxnSpPr>
          <p:nvPr/>
        </p:nvCxnSpPr>
        <p:spPr>
          <a:xfrm flipH="1">
            <a:off x="5149994" y="4665551"/>
            <a:ext cx="350451" cy="32733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B1E1241-7EC2-4707-B311-98F1B52E5601}"/>
              </a:ext>
            </a:extLst>
          </p:cNvPr>
          <p:cNvSpPr/>
          <p:nvPr/>
        </p:nvSpPr>
        <p:spPr>
          <a:xfrm>
            <a:off x="4297494" y="5056185"/>
            <a:ext cx="999176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实时车位信息表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EB2824-793D-4861-8052-63F873657173}"/>
              </a:ext>
            </a:extLst>
          </p:cNvPr>
          <p:cNvCxnSpPr>
            <a:cxnSpLocks/>
          </p:cNvCxnSpPr>
          <p:nvPr/>
        </p:nvCxnSpPr>
        <p:spPr>
          <a:xfrm flipV="1">
            <a:off x="5631120" y="1384569"/>
            <a:ext cx="678223" cy="81948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6CB0705-1805-42EA-9536-77D330E00DFF}"/>
              </a:ext>
            </a:extLst>
          </p:cNvPr>
          <p:cNvSpPr/>
          <p:nvPr/>
        </p:nvSpPr>
        <p:spPr>
          <a:xfrm>
            <a:off x="6066883" y="911395"/>
            <a:ext cx="999176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停车信息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53BF0F-639F-4DA3-93AC-25B6D451A94D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5561106" y="2861800"/>
            <a:ext cx="225022" cy="132498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B47BCED-2121-4330-855C-5AFF1F051848}"/>
              </a:ext>
            </a:extLst>
          </p:cNvPr>
          <p:cNvSpPr/>
          <p:nvPr/>
        </p:nvSpPr>
        <p:spPr>
          <a:xfrm>
            <a:off x="8025201" y="3417878"/>
            <a:ext cx="999176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账单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7E8A56-BD39-4DDE-B1D0-E886332DB8A6}"/>
              </a:ext>
            </a:extLst>
          </p:cNvPr>
          <p:cNvSpPr/>
          <p:nvPr/>
        </p:nvSpPr>
        <p:spPr>
          <a:xfrm>
            <a:off x="7203258" y="3302917"/>
            <a:ext cx="999176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停车  详单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000D8F4-84F4-44DB-83E9-33BF48C044D4}"/>
              </a:ext>
            </a:extLst>
          </p:cNvPr>
          <p:cNvCxnSpPr/>
          <p:nvPr/>
        </p:nvCxnSpPr>
        <p:spPr>
          <a:xfrm>
            <a:off x="4231884" y="5030987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EEDD46-428A-402E-B61C-AA2C68311D14}"/>
              </a:ext>
            </a:extLst>
          </p:cNvPr>
          <p:cNvCxnSpPr/>
          <p:nvPr/>
        </p:nvCxnSpPr>
        <p:spPr>
          <a:xfrm>
            <a:off x="4231884" y="5496392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94488EA-FC96-41BF-9E53-0F2ED4018015}"/>
              </a:ext>
            </a:extLst>
          </p:cNvPr>
          <p:cNvCxnSpPr/>
          <p:nvPr/>
        </p:nvCxnSpPr>
        <p:spPr>
          <a:xfrm>
            <a:off x="1598693" y="4069634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FB986C1-3ED4-4E14-AAED-8D8D5B0EE1B7}"/>
              </a:ext>
            </a:extLst>
          </p:cNvPr>
          <p:cNvCxnSpPr/>
          <p:nvPr/>
        </p:nvCxnSpPr>
        <p:spPr>
          <a:xfrm>
            <a:off x="1598693" y="4348928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B6CEE61-2FC6-4763-B632-3B44DF766903}"/>
              </a:ext>
            </a:extLst>
          </p:cNvPr>
          <p:cNvCxnSpPr/>
          <p:nvPr/>
        </p:nvCxnSpPr>
        <p:spPr>
          <a:xfrm>
            <a:off x="5976285" y="1239195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D1578F6-1393-45FE-AE18-6BF93B3092EF}"/>
              </a:ext>
            </a:extLst>
          </p:cNvPr>
          <p:cNvCxnSpPr/>
          <p:nvPr/>
        </p:nvCxnSpPr>
        <p:spPr>
          <a:xfrm>
            <a:off x="5976285" y="982455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1F9FE33-31D9-4BC0-9E09-B68E676AD3E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73564" y="2725412"/>
            <a:ext cx="425376" cy="106087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025668D-56FB-4876-A272-17017F211A3C}"/>
              </a:ext>
            </a:extLst>
          </p:cNvPr>
          <p:cNvSpPr/>
          <p:nvPr/>
        </p:nvSpPr>
        <p:spPr>
          <a:xfrm>
            <a:off x="598365" y="3028760"/>
            <a:ext cx="1018007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入口  监控       视     频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D10D8D-9A9A-44D4-A613-B51CA10B67DC}"/>
              </a:ext>
            </a:extLst>
          </p:cNvPr>
          <p:cNvSpPr/>
          <p:nvPr/>
        </p:nvSpPr>
        <p:spPr>
          <a:xfrm>
            <a:off x="271029" y="3786286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监控信息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60870EE-A6EA-4AB3-B5D3-C33287B166F1}"/>
              </a:ext>
            </a:extLst>
          </p:cNvPr>
          <p:cNvCxnSpPr/>
          <p:nvPr/>
        </p:nvCxnSpPr>
        <p:spPr>
          <a:xfrm>
            <a:off x="271029" y="3864996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654281-86B5-4F0A-BAF7-4707230DF7F8}"/>
              </a:ext>
            </a:extLst>
          </p:cNvPr>
          <p:cNvCxnSpPr/>
          <p:nvPr/>
        </p:nvCxnSpPr>
        <p:spPr>
          <a:xfrm>
            <a:off x="271029" y="4119763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D50921-6304-404D-843A-392AFB1B16F5}"/>
              </a:ext>
            </a:extLst>
          </p:cNvPr>
          <p:cNvSpPr/>
          <p:nvPr/>
        </p:nvSpPr>
        <p:spPr>
          <a:xfrm>
            <a:off x="3603362" y="2975696"/>
            <a:ext cx="920642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无效用户信息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702AF72-20AE-46F8-BB57-8D54204DE4C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373157" y="4348928"/>
            <a:ext cx="871839" cy="59155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58ACA61E-37A3-449F-AFBE-F29C8FEFEC07}"/>
              </a:ext>
            </a:extLst>
          </p:cNvPr>
          <p:cNvSpPr/>
          <p:nvPr/>
        </p:nvSpPr>
        <p:spPr>
          <a:xfrm>
            <a:off x="3883902" y="3377546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新用户开卡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10226F8-9833-4AE9-A550-DA207C5187E4}"/>
              </a:ext>
            </a:extLst>
          </p:cNvPr>
          <p:cNvSpPr/>
          <p:nvPr/>
        </p:nvSpPr>
        <p:spPr>
          <a:xfrm>
            <a:off x="5367696" y="1600807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入库  时间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F2FE8A2-2652-463F-A23A-7F2255540B99}"/>
              </a:ext>
            </a:extLst>
          </p:cNvPr>
          <p:cNvSpPr/>
          <p:nvPr/>
        </p:nvSpPr>
        <p:spPr>
          <a:xfrm>
            <a:off x="5528935" y="4114079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识别停车位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F794A45-A4A6-49D1-854C-4AB9F913BCA0}"/>
              </a:ext>
            </a:extLst>
          </p:cNvPr>
          <p:cNvSpPr/>
          <p:nvPr/>
        </p:nvSpPr>
        <p:spPr>
          <a:xfrm>
            <a:off x="5780180" y="2484319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车位  信息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2AF8261-87B0-4AAB-B647-0F04DAF5447A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4823817" y="3017216"/>
            <a:ext cx="384027" cy="65066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EF95A24-79B9-4527-8212-DF23F856F576}"/>
              </a:ext>
            </a:extLst>
          </p:cNvPr>
          <p:cNvSpPr/>
          <p:nvPr/>
        </p:nvSpPr>
        <p:spPr>
          <a:xfrm>
            <a:off x="4491248" y="3099616"/>
            <a:ext cx="1093908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新卡  信息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2688133-F316-4C4D-9D83-05463F53AB24}"/>
              </a:ext>
            </a:extLst>
          </p:cNvPr>
          <p:cNvCxnSpPr>
            <a:cxnSpLocks/>
            <a:stCxn id="68" idx="7"/>
            <a:endCxn id="14" idx="3"/>
          </p:cNvCxnSpPr>
          <p:nvPr/>
        </p:nvCxnSpPr>
        <p:spPr>
          <a:xfrm flipV="1">
            <a:off x="6381785" y="2855259"/>
            <a:ext cx="836895" cy="141423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4DE6575-91E8-4EBD-9C1E-C814D4B4C885}"/>
              </a:ext>
            </a:extLst>
          </p:cNvPr>
          <p:cNvCxnSpPr>
            <a:cxnSpLocks/>
          </p:cNvCxnSpPr>
          <p:nvPr/>
        </p:nvCxnSpPr>
        <p:spPr>
          <a:xfrm flipH="1" flipV="1">
            <a:off x="6836190" y="1415273"/>
            <a:ext cx="382470" cy="54318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5B6174C-087C-4F7E-8420-EAD01BE56E5E}"/>
              </a:ext>
            </a:extLst>
          </p:cNvPr>
          <p:cNvCxnSpPr>
            <a:cxnSpLocks/>
          </p:cNvCxnSpPr>
          <p:nvPr/>
        </p:nvCxnSpPr>
        <p:spPr>
          <a:xfrm>
            <a:off x="6949545" y="1384569"/>
            <a:ext cx="387204" cy="56485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FD4E9FA-7C07-4427-BD08-B36BCBCC91EA}"/>
              </a:ext>
            </a:extLst>
          </p:cNvPr>
          <p:cNvCxnSpPr>
            <a:cxnSpLocks/>
          </p:cNvCxnSpPr>
          <p:nvPr/>
        </p:nvCxnSpPr>
        <p:spPr>
          <a:xfrm flipV="1">
            <a:off x="6366699" y="4780665"/>
            <a:ext cx="1057713" cy="613588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9EF9553-AA53-4317-B7A2-429A007068D0}"/>
              </a:ext>
            </a:extLst>
          </p:cNvPr>
          <p:cNvCxnSpPr>
            <a:cxnSpLocks/>
          </p:cNvCxnSpPr>
          <p:nvPr/>
        </p:nvCxnSpPr>
        <p:spPr>
          <a:xfrm flipH="1">
            <a:off x="6423681" y="4836891"/>
            <a:ext cx="1056421" cy="60908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1F4A0AEA-3327-44EB-A029-7465B09662FE}"/>
              </a:ext>
            </a:extLst>
          </p:cNvPr>
          <p:cNvSpPr/>
          <p:nvPr/>
        </p:nvSpPr>
        <p:spPr>
          <a:xfrm>
            <a:off x="5489211" y="5481660"/>
            <a:ext cx="1205070" cy="2115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账本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BEE6C3B-82E0-4F53-8234-DB447D50DADD}"/>
              </a:ext>
            </a:extLst>
          </p:cNvPr>
          <p:cNvCxnSpPr/>
          <p:nvPr/>
        </p:nvCxnSpPr>
        <p:spPr>
          <a:xfrm>
            <a:off x="5543712" y="5479575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E871756-FB0F-4E3B-8688-7A2AF159F6E6}"/>
              </a:ext>
            </a:extLst>
          </p:cNvPr>
          <p:cNvCxnSpPr/>
          <p:nvPr/>
        </p:nvCxnSpPr>
        <p:spPr>
          <a:xfrm>
            <a:off x="5543712" y="5693198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70BAF56B-E8B5-45D8-A874-5E60368A1623}"/>
              </a:ext>
            </a:extLst>
          </p:cNvPr>
          <p:cNvSpPr/>
          <p:nvPr/>
        </p:nvSpPr>
        <p:spPr>
          <a:xfrm>
            <a:off x="4884233" y="3579396"/>
            <a:ext cx="1203193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有效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/>
                </a:solidFill>
              </a:rPr>
              <a:t>    车卡信  息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F737BB3-D0B7-40DC-A9A8-F0C71E9F4DF9}"/>
              </a:ext>
            </a:extLst>
          </p:cNvPr>
          <p:cNvSpPr/>
          <p:nvPr/>
        </p:nvSpPr>
        <p:spPr>
          <a:xfrm>
            <a:off x="6052573" y="3326031"/>
            <a:ext cx="1203193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有效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just"/>
            <a:r>
              <a:rPr lang="zh-CN" altLang="en-US" sz="1400" dirty="0">
                <a:solidFill>
                  <a:schemeClr val="tx1"/>
                </a:solidFill>
              </a:rPr>
              <a:t>    车卡  信息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C928717-9CC5-480C-9CF3-44AF60D1642F}"/>
              </a:ext>
            </a:extLst>
          </p:cNvPr>
          <p:cNvSpPr/>
          <p:nvPr/>
        </p:nvSpPr>
        <p:spPr>
          <a:xfrm>
            <a:off x="8657835" y="2091396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结账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7B0F0ED-66D3-46BB-9131-EB89A81AE835}"/>
              </a:ext>
            </a:extLst>
          </p:cNvPr>
          <p:cNvCxnSpPr>
            <a:cxnSpLocks/>
          </p:cNvCxnSpPr>
          <p:nvPr/>
        </p:nvCxnSpPr>
        <p:spPr>
          <a:xfrm flipV="1">
            <a:off x="8296552" y="3152645"/>
            <a:ext cx="765394" cy="116356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080A389-8896-4D0C-A1F7-E108675F8A3B}"/>
              </a:ext>
            </a:extLst>
          </p:cNvPr>
          <p:cNvSpPr/>
          <p:nvPr/>
        </p:nvSpPr>
        <p:spPr>
          <a:xfrm>
            <a:off x="8092690" y="4892740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客户余额表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585FB816-5C11-49C4-B40D-B20B47E6A76F}"/>
              </a:ext>
            </a:extLst>
          </p:cNvPr>
          <p:cNvCxnSpPr/>
          <p:nvPr/>
        </p:nvCxnSpPr>
        <p:spPr>
          <a:xfrm>
            <a:off x="8147190" y="4958106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582764D-8D94-495D-B3BF-3AD2AC5F6A61}"/>
              </a:ext>
            </a:extLst>
          </p:cNvPr>
          <p:cNvCxnSpPr/>
          <p:nvPr/>
        </p:nvCxnSpPr>
        <p:spPr>
          <a:xfrm>
            <a:off x="8147190" y="5239896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71DB21D-CCEF-4EAD-8620-38D204624E56}"/>
              </a:ext>
            </a:extLst>
          </p:cNvPr>
          <p:cNvCxnSpPr>
            <a:cxnSpLocks/>
          </p:cNvCxnSpPr>
          <p:nvPr/>
        </p:nvCxnSpPr>
        <p:spPr>
          <a:xfrm flipV="1">
            <a:off x="8629111" y="3210471"/>
            <a:ext cx="659970" cy="169774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ADBA5F-0311-453B-A934-DA9FF8B20D05}"/>
              </a:ext>
            </a:extLst>
          </p:cNvPr>
          <p:cNvCxnSpPr>
            <a:cxnSpLocks/>
          </p:cNvCxnSpPr>
          <p:nvPr/>
        </p:nvCxnSpPr>
        <p:spPr>
          <a:xfrm>
            <a:off x="9393825" y="3146266"/>
            <a:ext cx="474103" cy="58360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F4F5167-E231-4FBA-A939-21F55DBC83F4}"/>
              </a:ext>
            </a:extLst>
          </p:cNvPr>
          <p:cNvCxnSpPr>
            <a:cxnSpLocks/>
          </p:cNvCxnSpPr>
          <p:nvPr/>
        </p:nvCxnSpPr>
        <p:spPr>
          <a:xfrm>
            <a:off x="9984052" y="4785519"/>
            <a:ext cx="0" cy="94517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BBE8C20-CAF9-49A3-A44D-8B5A3EB9612F}"/>
              </a:ext>
            </a:extLst>
          </p:cNvPr>
          <p:cNvSpPr/>
          <p:nvPr/>
        </p:nvSpPr>
        <p:spPr>
          <a:xfrm>
            <a:off x="9441718" y="5691100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监控信息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CE75961-12A6-4EBE-AA6D-9F3653545DE6}"/>
              </a:ext>
            </a:extLst>
          </p:cNvPr>
          <p:cNvCxnSpPr/>
          <p:nvPr/>
        </p:nvCxnSpPr>
        <p:spPr>
          <a:xfrm>
            <a:off x="9496219" y="5767441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B40C50D-28BE-4A3A-9F89-465004D69096}"/>
              </a:ext>
            </a:extLst>
          </p:cNvPr>
          <p:cNvCxnSpPr/>
          <p:nvPr/>
        </p:nvCxnSpPr>
        <p:spPr>
          <a:xfrm>
            <a:off x="9496219" y="6039518"/>
            <a:ext cx="1096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F5670C1F-BA4F-47A1-A22F-7DDC3A082C05}"/>
              </a:ext>
            </a:extLst>
          </p:cNvPr>
          <p:cNvSpPr/>
          <p:nvPr/>
        </p:nvSpPr>
        <p:spPr>
          <a:xfrm>
            <a:off x="9479073" y="4991955"/>
            <a:ext cx="1018007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出口  监控       视     频</a:t>
            </a: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8AE5B694-3F99-4335-BBBC-B27C6C0B0F68}"/>
              </a:ext>
            </a:extLst>
          </p:cNvPr>
          <p:cNvCxnSpPr>
            <a:cxnSpLocks/>
          </p:cNvCxnSpPr>
          <p:nvPr/>
        </p:nvCxnSpPr>
        <p:spPr>
          <a:xfrm>
            <a:off x="3070205" y="2145989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8926622-DE2E-49CE-83D6-012296AB8887}"/>
              </a:ext>
            </a:extLst>
          </p:cNvPr>
          <p:cNvCxnSpPr>
            <a:cxnSpLocks/>
          </p:cNvCxnSpPr>
          <p:nvPr/>
        </p:nvCxnSpPr>
        <p:spPr>
          <a:xfrm>
            <a:off x="4909110" y="2153180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F97A465-A2E1-4612-8CA6-646F3399512E}"/>
              </a:ext>
            </a:extLst>
          </p:cNvPr>
          <p:cNvCxnSpPr>
            <a:cxnSpLocks/>
          </p:cNvCxnSpPr>
          <p:nvPr/>
        </p:nvCxnSpPr>
        <p:spPr>
          <a:xfrm>
            <a:off x="4119849" y="3582827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859CC1C-CC48-4E5A-9C58-E034FDCA2A39}"/>
              </a:ext>
            </a:extLst>
          </p:cNvPr>
          <p:cNvCxnSpPr>
            <a:cxnSpLocks/>
          </p:cNvCxnSpPr>
          <p:nvPr/>
        </p:nvCxnSpPr>
        <p:spPr>
          <a:xfrm>
            <a:off x="5780180" y="4316210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41A1291-A44D-434D-8371-C3866BE0A1CD}"/>
              </a:ext>
            </a:extLst>
          </p:cNvPr>
          <p:cNvCxnSpPr>
            <a:cxnSpLocks/>
          </p:cNvCxnSpPr>
          <p:nvPr/>
        </p:nvCxnSpPr>
        <p:spPr>
          <a:xfrm>
            <a:off x="7303472" y="2246638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8DFA7701-F8B6-4B87-B930-63CCFDC4E66B}"/>
              </a:ext>
            </a:extLst>
          </p:cNvPr>
          <p:cNvCxnSpPr>
            <a:cxnSpLocks/>
          </p:cNvCxnSpPr>
          <p:nvPr/>
        </p:nvCxnSpPr>
        <p:spPr>
          <a:xfrm>
            <a:off x="7528494" y="4187011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D6A01100-4C93-4D8A-A57D-677B48316BAD}"/>
              </a:ext>
            </a:extLst>
          </p:cNvPr>
          <p:cNvCxnSpPr>
            <a:cxnSpLocks/>
          </p:cNvCxnSpPr>
          <p:nvPr/>
        </p:nvCxnSpPr>
        <p:spPr>
          <a:xfrm>
            <a:off x="8904952" y="2464798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86DF8A10-2F84-4209-A474-A0BD44ED63CA}"/>
              </a:ext>
            </a:extLst>
          </p:cNvPr>
          <p:cNvSpPr/>
          <p:nvPr/>
        </p:nvSpPr>
        <p:spPr>
          <a:xfrm>
            <a:off x="3110252" y="1898301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B25606D-E575-48BD-9B1A-49C0F405CC80}"/>
              </a:ext>
            </a:extLst>
          </p:cNvPr>
          <p:cNvSpPr/>
          <p:nvPr/>
        </p:nvSpPr>
        <p:spPr>
          <a:xfrm>
            <a:off x="4157514" y="3345886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6B30336-12C2-4EF9-8BA1-DC598D9ACA5B}"/>
              </a:ext>
            </a:extLst>
          </p:cNvPr>
          <p:cNvSpPr/>
          <p:nvPr/>
        </p:nvSpPr>
        <p:spPr>
          <a:xfrm>
            <a:off x="4957604" y="1916385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4F43360-D870-49D7-84AD-D75DA66B7C71}"/>
              </a:ext>
            </a:extLst>
          </p:cNvPr>
          <p:cNvSpPr/>
          <p:nvPr/>
        </p:nvSpPr>
        <p:spPr>
          <a:xfrm>
            <a:off x="5792739" y="4079218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2237AA4-839C-4DD1-B2A9-85F3E25073A8}"/>
              </a:ext>
            </a:extLst>
          </p:cNvPr>
          <p:cNvSpPr/>
          <p:nvPr/>
        </p:nvSpPr>
        <p:spPr>
          <a:xfrm>
            <a:off x="7321727" y="1983334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7190935-A529-4B4C-937B-8F15578ADFEF}"/>
              </a:ext>
            </a:extLst>
          </p:cNvPr>
          <p:cNvSpPr/>
          <p:nvPr/>
        </p:nvSpPr>
        <p:spPr>
          <a:xfrm>
            <a:off x="7540193" y="3931651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F96C50F-280D-4493-A36A-E40D90DFECFB}"/>
              </a:ext>
            </a:extLst>
          </p:cNvPr>
          <p:cNvSpPr/>
          <p:nvPr/>
        </p:nvSpPr>
        <p:spPr>
          <a:xfrm>
            <a:off x="9435663" y="3719416"/>
            <a:ext cx="999176" cy="10612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车辆放行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1F533718-94F7-48F3-A37F-3E9439417803}"/>
              </a:ext>
            </a:extLst>
          </p:cNvPr>
          <p:cNvCxnSpPr>
            <a:cxnSpLocks/>
          </p:cNvCxnSpPr>
          <p:nvPr/>
        </p:nvCxnSpPr>
        <p:spPr>
          <a:xfrm flipV="1">
            <a:off x="10476677" y="3995312"/>
            <a:ext cx="689903" cy="39127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4086563D-0FBA-45B5-A091-A50CA602469D}"/>
              </a:ext>
            </a:extLst>
          </p:cNvPr>
          <p:cNvSpPr/>
          <p:nvPr/>
        </p:nvSpPr>
        <p:spPr>
          <a:xfrm>
            <a:off x="10367516" y="4137778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缴费单</a:t>
            </a: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EBC1D283-C2FC-4D53-9196-FF3B4645DAF9}"/>
              </a:ext>
            </a:extLst>
          </p:cNvPr>
          <p:cNvCxnSpPr>
            <a:cxnSpLocks/>
          </p:cNvCxnSpPr>
          <p:nvPr/>
        </p:nvCxnSpPr>
        <p:spPr>
          <a:xfrm>
            <a:off x="9657011" y="4027130"/>
            <a:ext cx="536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2334B0E2-7872-4966-8D09-A1F265E5DCE3}"/>
              </a:ext>
            </a:extLst>
          </p:cNvPr>
          <p:cNvSpPr/>
          <p:nvPr/>
        </p:nvSpPr>
        <p:spPr>
          <a:xfrm>
            <a:off x="8907208" y="2215654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4.1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2847A65-D921-4365-BE4B-FDFDAA436EFC}"/>
              </a:ext>
            </a:extLst>
          </p:cNvPr>
          <p:cNvSpPr/>
          <p:nvPr/>
        </p:nvSpPr>
        <p:spPr>
          <a:xfrm>
            <a:off x="9657011" y="3766621"/>
            <a:ext cx="500430" cy="30736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6FDCB8A-C116-407D-8C7F-4461EF579178}"/>
              </a:ext>
            </a:extLst>
          </p:cNvPr>
          <p:cNvSpPr/>
          <p:nvPr/>
        </p:nvSpPr>
        <p:spPr>
          <a:xfrm>
            <a:off x="5493465" y="6248499"/>
            <a:ext cx="1205070" cy="4038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层</a:t>
            </a:r>
            <a:r>
              <a:rPr lang="en-US" altLang="zh-CN" b="1" dirty="0">
                <a:solidFill>
                  <a:schemeClr val="tx1"/>
                </a:solidFill>
              </a:rPr>
              <a:t>DFD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65BABD51-FF83-483E-979B-C6AF3D84821A}"/>
              </a:ext>
            </a:extLst>
          </p:cNvPr>
          <p:cNvSpPr/>
          <p:nvPr/>
        </p:nvSpPr>
        <p:spPr>
          <a:xfrm>
            <a:off x="2407952" y="487798"/>
            <a:ext cx="8631124" cy="544534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9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</Words>
  <Application>Microsoft Office PowerPoint</Application>
  <PresentationFormat>宽屏</PresentationFormat>
  <Paragraphs>77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TOMMY</dc:creator>
  <cp:lastModifiedBy>TOMMY</cp:lastModifiedBy>
  <cp:revision>6</cp:revision>
  <dcterms:created xsi:type="dcterms:W3CDTF">2019-11-17T12:02:34Z</dcterms:created>
  <dcterms:modified xsi:type="dcterms:W3CDTF">2019-11-17T12:47:22Z</dcterms:modified>
</cp:coreProperties>
</file>