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309" r:id="rId2"/>
    <p:sldId id="379" r:id="rId3"/>
    <p:sldId id="440" r:id="rId4"/>
    <p:sldId id="437" r:id="rId5"/>
    <p:sldId id="439" r:id="rId6"/>
    <p:sldId id="438" r:id="rId7"/>
    <p:sldId id="482" r:id="rId8"/>
    <p:sldId id="483" r:id="rId9"/>
    <p:sldId id="480" r:id="rId1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CCFFFF"/>
    <a:srgbClr val="0000CC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130" autoAdjust="0"/>
  </p:normalViewPr>
  <p:slideViewPr>
    <p:cSldViewPr snapToGrid="0">
      <p:cViewPr varScale="1">
        <p:scale>
          <a:sx n="80" d="100"/>
          <a:sy n="80" d="100"/>
        </p:scale>
        <p:origin x="12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68F60ABE-4E65-4983-A9A1-0E2645052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60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84287FE-3B5F-4DB3-AF8F-1C0012A6BC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299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707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707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8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8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87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708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708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708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461D88-313F-44BA-AD97-815BCBCF18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B38A50-449D-49EA-A117-CA9F14CBD2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2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8523A-A2DF-4036-B039-4E9D22C72F2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7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B1864-EB61-43AF-8F32-6C929C7446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97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415588-A723-4905-9CF0-473A902AD2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4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2BEE74-1BC9-478B-A5F6-A0FDF3D5FA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4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334E28-245B-4DDF-9521-45A512168C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61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70B6AB-E891-4F75-AF14-1E22ED2B69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9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2D6FCF-3151-421C-9198-F7C36CBE6A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1B36D-D215-4463-A880-C4C53E1CCC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2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72D3C5-C1E7-426F-9C94-1AA93DAC2B6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7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9E122C3-A8C9-4976-8E03-1BCABB308BC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60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605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60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60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60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86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6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714375"/>
            <a:ext cx="8505825" cy="2133600"/>
          </a:xfrm>
        </p:spPr>
        <p:txBody>
          <a:bodyPr/>
          <a:lstStyle/>
          <a:p>
            <a:r>
              <a:rPr lang="zh-CN" altLang="en-US" dirty="0"/>
              <a:t>软件工程基础</a:t>
            </a:r>
            <a:r>
              <a:rPr lang="en-US" altLang="zh-CN" dirty="0"/>
              <a:t>(</a:t>
            </a:r>
            <a:r>
              <a:rPr lang="zh-CN" altLang="en-US" dirty="0"/>
              <a:t>实验</a:t>
            </a:r>
            <a:r>
              <a:rPr lang="en-US" altLang="zh-CN" dirty="0"/>
              <a:t>)</a:t>
            </a:r>
            <a:br>
              <a:rPr lang="en-US" altLang="zh-CN" dirty="0"/>
            </a:br>
            <a:br>
              <a:rPr lang="en-US" altLang="zh-CN" sz="3200" dirty="0"/>
            </a:br>
            <a:r>
              <a:rPr lang="zh-CN" altLang="en-US" sz="3200" dirty="0"/>
              <a:t>实验一、需求分析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2828925" y="3390900"/>
            <a:ext cx="35782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苏 生</a:t>
            </a:r>
          </a:p>
          <a:p>
            <a:pPr algn="ctr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83201311(Tel)</a:t>
            </a:r>
          </a:p>
          <a:p>
            <a:pPr algn="ctr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susheng@uestc.edu.cn</a:t>
            </a:r>
          </a:p>
          <a:p>
            <a:pPr algn="ctr"/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信息与软件工程学院</a:t>
            </a:r>
          </a:p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电子科技大学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课程提纲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r>
              <a:rPr lang="zh-CN" altLang="en-US" dirty="0"/>
              <a:t>实验内容</a:t>
            </a:r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实验器材</a:t>
            </a:r>
          </a:p>
          <a:p>
            <a:r>
              <a:rPr lang="zh-CN" altLang="en-US" dirty="0"/>
              <a:t>实验步骤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理解需求诱导的过程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掌握面向对象的功能模型—用例图的画法，掌握对具体用例场景的文字描述方法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掌握面向过程的功能模型—数据流图的画法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能够正确填写软件规格说明书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绘制系统用例图，写出所有的用例规约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绘制数据流图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根据软件需求规格说明书模板填写软件需求规格说明书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参见第二章和第三章的课件，重点关注与本实验相关的课件内容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实验器材（工具）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PowerPoint</a:t>
            </a:r>
            <a:r>
              <a:rPr lang="zh-CN" altLang="en-US" dirty="0"/>
              <a:t>－绘制过程模型等</a:t>
            </a:r>
            <a:endParaRPr lang="en-US" altLang="zh-CN" dirty="0"/>
          </a:p>
          <a:p>
            <a:r>
              <a:rPr lang="en-US" altLang="zh-CN" dirty="0"/>
              <a:t>Rational Rose</a:t>
            </a:r>
            <a:r>
              <a:rPr lang="zh-CN" altLang="en-US" dirty="0"/>
              <a:t>－</a:t>
            </a:r>
            <a:r>
              <a:rPr lang="en-US" altLang="zh-CN" dirty="0"/>
              <a:t>UML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Word</a:t>
            </a:r>
            <a:r>
              <a:rPr lang="zh-CN" altLang="en-US" dirty="0"/>
              <a:t>－软件需求规格说明书模板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以</a:t>
            </a:r>
            <a:r>
              <a:rPr lang="en-US" altLang="zh-CN" sz="2800" dirty="0"/>
              <a:t>4~5</a:t>
            </a:r>
            <a:r>
              <a:rPr lang="zh-CN" altLang="en-US" sz="2800" dirty="0"/>
              <a:t>位同为为一组，组建软件工程小组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自拟题目或选择参考题目，并交由指导老师审核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需求分析，小组内可分工合作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撰写软件需求规格说明书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提交实验报告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70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3360" y="2116037"/>
            <a:ext cx="8732520" cy="142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公共车库管理系统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indent="304800" eaLnBrk="0" hangingPunct="0">
              <a:lnSpc>
                <a:spcPct val="150000"/>
              </a:lnSpc>
            </a:pPr>
            <a:r>
              <a:rPr lang="zh-CN" altLang="en-US" sz="2000" dirty="0">
                <a:latin typeface="Calibri" pitchFamily="34" charset="0"/>
                <a:cs typeface="Times New Roman" pitchFamily="18" charset="0"/>
              </a:rPr>
              <a:t>管理一个公共停车库，有哪些车位，车位分区，车库实时停车情况，车库的当日停车费收入情况等。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2125663" y="3108325"/>
            <a:ext cx="43132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400">
                <a:solidFill>
                  <a:srgbClr val="FFFF00"/>
                </a:solidFill>
                <a:latin typeface="Rockwell Extra Bold" pitchFamily="18" charset="0"/>
              </a:rPr>
              <a:t>Question?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1777</TotalTime>
  <Words>220</Words>
  <Application>Microsoft Office PowerPoint</Application>
  <PresentationFormat>全屏显示(4:3)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Rockwell Extra Bold</vt:lpstr>
      <vt:lpstr>Times New Roman</vt:lpstr>
      <vt:lpstr>Wingdings</vt:lpstr>
      <vt:lpstr>Stream</vt:lpstr>
      <vt:lpstr>软件工程基础(实验)  实验一、需求分析</vt:lpstr>
      <vt:lpstr>课程提纲</vt:lpstr>
      <vt:lpstr>实验目的</vt:lpstr>
      <vt:lpstr>实验内容</vt:lpstr>
      <vt:lpstr>实验原理</vt:lpstr>
      <vt:lpstr>实验器材（工具）</vt:lpstr>
      <vt:lpstr>实验步骤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 Shen</cp:lastModifiedBy>
  <cp:revision>377</cp:revision>
  <cp:lastPrinted>1601-01-01T00:00:00Z</cp:lastPrinted>
  <dcterms:created xsi:type="dcterms:W3CDTF">1601-01-01T00:00:00Z</dcterms:created>
  <dcterms:modified xsi:type="dcterms:W3CDTF">2019-11-17T05:38:04Z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