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309" r:id="rId2"/>
    <p:sldId id="379" r:id="rId3"/>
    <p:sldId id="440" r:id="rId4"/>
    <p:sldId id="437" r:id="rId5"/>
    <p:sldId id="439" r:id="rId6"/>
    <p:sldId id="438" r:id="rId7"/>
    <p:sldId id="482" r:id="rId8"/>
    <p:sldId id="484" r:id="rId9"/>
    <p:sldId id="485" r:id="rId10"/>
    <p:sldId id="480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CCFF"/>
    <a:srgbClr val="CCFFFF"/>
    <a:srgbClr val="0000CC"/>
    <a:srgbClr val="FF33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130" autoAdjust="0"/>
  </p:normalViewPr>
  <p:slideViewPr>
    <p:cSldViewPr snapToGrid="0"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68F60ABE-4E65-4983-A9A1-0E2645052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6960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84287FE-3B5F-4DB3-AF8F-1C0012A6BC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1299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707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707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7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8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8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708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708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E461D88-313F-44BA-AD97-815BCBCF18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B38A50-449D-49EA-A117-CA9F14CBD2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2923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A8523A-A2DF-4036-B039-4E9D22C72F2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037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B1864-EB61-43AF-8F32-6C929C7446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69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415588-A723-4905-9CF0-473A902AD2A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514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2BEE74-1BC9-478B-A5F6-A0FDF3D5FA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09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334E28-245B-4DDF-9521-45A512168C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561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70B6AB-E891-4F75-AF14-1E22ED2B699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6297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2D6FCF-3151-421C-9198-F7C36CBE6A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35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1B36D-D215-4463-A880-C4C53E1CCC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95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2D3C5-C1E7-426F-9C94-1AA93DAC2B6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478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9E122C3-A8C9-4976-8E03-1BCABB308BC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605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8605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8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5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714375"/>
            <a:ext cx="8505825" cy="2133600"/>
          </a:xfrm>
        </p:spPr>
        <p:txBody>
          <a:bodyPr/>
          <a:lstStyle/>
          <a:p>
            <a:r>
              <a:rPr lang="zh-CN" altLang="en-US" dirty="0" smtClean="0"/>
              <a:t>软件工程基础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实验三</a:t>
            </a:r>
            <a:r>
              <a:rPr lang="zh-CN" altLang="en-US" sz="3200" dirty="0" smtClean="0"/>
              <a:t>、质量保证</a:t>
            </a:r>
            <a:endParaRPr lang="zh-CN" altLang="en-US" sz="3200" dirty="0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2828925" y="3390900"/>
            <a:ext cx="35782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苏 生</a:t>
            </a:r>
          </a:p>
          <a:p>
            <a:pPr algn="ctr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83201311(Tel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ctr"/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susheng@uestc.edu.cn</a:t>
            </a:r>
          </a:p>
          <a:p>
            <a:pPr algn="ctr"/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信息与软件工程学院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</a:endParaRPr>
          </a:p>
          <a:p>
            <a:pPr algn="ctr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电子科技大学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2125663" y="3108325"/>
            <a:ext cx="4313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400">
                <a:solidFill>
                  <a:srgbClr val="FFFF00"/>
                </a:solidFill>
                <a:latin typeface="Rockwell Extra Bold" pitchFamily="18" charset="0"/>
              </a:rPr>
              <a:t>Question?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课程提纲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目的</a:t>
            </a:r>
            <a:endParaRPr lang="zh-CN" altLang="en-US" dirty="0"/>
          </a:p>
          <a:p>
            <a:r>
              <a:rPr lang="zh-CN" altLang="en-US" dirty="0" smtClean="0"/>
              <a:t>实验内容</a:t>
            </a:r>
            <a:endParaRPr lang="zh-CN" altLang="en-US" dirty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实验器材</a:t>
            </a:r>
            <a:endParaRPr lang="zh-CN" altLang="en-US" dirty="0"/>
          </a:p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掌握</a:t>
            </a:r>
            <a:r>
              <a:rPr lang="zh-CN" altLang="zh-CN" dirty="0" smtClean="0"/>
              <a:t>单元测试的方法，包括白盒测试和黑盒测试</a:t>
            </a:r>
          </a:p>
          <a:p>
            <a:r>
              <a:rPr lang="zh-CN" altLang="zh-CN" dirty="0" smtClean="0"/>
              <a:t>能对实际程序进行单元测试，能够撰写简单的测试报告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sz="2800" dirty="0" smtClean="0"/>
              <a:t>编写三角形判断程序，并进行黑盒测试</a:t>
            </a:r>
          </a:p>
          <a:p>
            <a:pPr lvl="0">
              <a:lnSpc>
                <a:spcPct val="150000"/>
              </a:lnSpc>
            </a:pPr>
            <a:r>
              <a:rPr lang="zh-CN" altLang="zh-CN" sz="2800" dirty="0" smtClean="0"/>
              <a:t>对所编写的三角形判断程序进行白盒测试</a:t>
            </a:r>
          </a:p>
          <a:p>
            <a:pPr lvl="0">
              <a:lnSpc>
                <a:spcPct val="150000"/>
              </a:lnSpc>
            </a:pPr>
            <a:r>
              <a:rPr lang="zh-CN" altLang="zh-CN" sz="2800" dirty="0" smtClean="0"/>
              <a:t>选择系统中的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个关键模块进行编码实现</a:t>
            </a:r>
          </a:p>
          <a:p>
            <a:pPr lvl="0">
              <a:lnSpc>
                <a:spcPct val="150000"/>
              </a:lnSpc>
            </a:pPr>
            <a:r>
              <a:rPr lang="zh-CN" altLang="zh-CN" sz="2800" dirty="0" smtClean="0"/>
              <a:t>使用白盒或黑盒方法测试实现的模块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课程原理</a:t>
            </a:r>
            <a:endParaRPr lang="zh-CN" altLang="en-US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参见</a:t>
            </a:r>
            <a:r>
              <a:rPr lang="zh-CN" altLang="en-US" dirty="0" smtClean="0"/>
              <a:t>第六章</a:t>
            </a:r>
            <a:r>
              <a:rPr lang="zh-CN" altLang="en-US" dirty="0" smtClean="0"/>
              <a:t>的课件，重点关注与本实验相关的课件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黑盒</a:t>
            </a:r>
            <a:r>
              <a:rPr lang="zh-CN" altLang="en-US" dirty="0" smtClean="0"/>
              <a:t>测试原理：</a:t>
            </a:r>
            <a:r>
              <a:rPr lang="zh-CN" altLang="en-US" dirty="0" smtClean="0"/>
              <a:t>等价类划分、边界值测试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白盒</a:t>
            </a:r>
            <a:r>
              <a:rPr lang="zh-CN" altLang="en-US" dirty="0" smtClean="0"/>
              <a:t>测试原理：语句覆盖、</a:t>
            </a:r>
            <a:r>
              <a:rPr lang="zh-CN" altLang="zh-CN" dirty="0" smtClean="0"/>
              <a:t>判断覆盖、条件覆盖、判断</a:t>
            </a:r>
            <a:r>
              <a:rPr lang="en-US" altLang="zh-CN" dirty="0" smtClean="0"/>
              <a:t>-</a:t>
            </a:r>
            <a:r>
              <a:rPr lang="zh-CN" altLang="zh-CN" dirty="0" smtClean="0"/>
              <a:t>条件覆盖测试</a:t>
            </a:r>
            <a:endParaRPr lang="zh-CN" altLang="en-US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实验器材（工具）</a:t>
            </a:r>
            <a:endParaRPr lang="zh-CN" alt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自选编程平台</a:t>
            </a:r>
            <a:endParaRPr lang="en-US" altLang="zh-CN" dirty="0" smtClean="0"/>
          </a:p>
          <a:p>
            <a:r>
              <a:rPr lang="en-US" altLang="zh-CN" dirty="0" smtClean="0"/>
              <a:t>Word</a:t>
            </a:r>
            <a:r>
              <a:rPr lang="zh-CN" altLang="en-US" dirty="0" smtClean="0"/>
              <a:t>－</a:t>
            </a:r>
            <a:r>
              <a:rPr lang="zh-CN" altLang="en-US" dirty="0" smtClean="0"/>
              <a:t>编写测试用例与测试报告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59760" y="1700822"/>
            <a:ext cx="8349521" cy="42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77744" rIns="91440" bIns="184092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/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</a:rPr>
              <a:t>步骤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1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</a:rPr>
              <a:t>：输入三个整数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0&lt;a&lt;100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）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</a:rPr>
              <a:t>、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0&lt;b&lt;100</a:t>
            </a:r>
            <a:r>
              <a:rPr lang="zh-CN" altLang="en-US" sz="28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）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</a:rPr>
              <a:t>和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（</a:t>
            </a:r>
            <a:r>
              <a:rPr lang="en-US" altLang="zh-CN" sz="28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0&lt;c&lt;100</a:t>
            </a:r>
            <a:r>
              <a:rPr lang="zh-CN" altLang="en-US" sz="28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）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</a:rPr>
              <a:t>分别作为三角形的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3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</a:rPr>
              <a:t>条边，判断由这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3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</a:rPr>
              <a:t>条边构成的三角形类型是：等边三角形、等腰三角形、一般三角形、或非三角形（即不能构成一个三角形）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①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	编写该程序，注意编程规范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②	按照等价类划分方法设计测试用例，并进行测试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/>
                <a:cs typeface="Times New Roman" pitchFamily="18" charset="0"/>
              </a:rPr>
              <a:t>③	按照边界值方法设计测试用例，并进行测试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7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89741" y="1667812"/>
            <a:ext cx="8349521" cy="332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77744" rIns="91440" bIns="18409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x-none" altLang="zh-CN" sz="3200" b="1" dirty="0" smtClean="0"/>
              <a:t>步骤2：</a:t>
            </a:r>
            <a:r>
              <a:rPr lang="zh-CN" altLang="zh-CN" sz="3200" b="1" dirty="0" smtClean="0"/>
              <a:t>根据所编写的三角形判断程序，进行白盒测试</a:t>
            </a:r>
            <a:r>
              <a:rPr lang="x-none" altLang="zh-CN" sz="3200" b="1" dirty="0" smtClean="0"/>
              <a:t>。</a:t>
            </a:r>
            <a:endParaRPr lang="zh-CN" altLang="zh-CN" sz="3200" b="1" dirty="0" smtClean="0"/>
          </a:p>
          <a:p>
            <a:r>
              <a:rPr lang="zh-CN" altLang="zh-CN" sz="3200" b="1" dirty="0" smtClean="0"/>
              <a:t>①</a:t>
            </a:r>
            <a:r>
              <a:rPr lang="en-US" altLang="zh-CN" sz="3200" b="1" dirty="0" smtClean="0"/>
              <a:t>	</a:t>
            </a:r>
            <a:r>
              <a:rPr lang="zh-CN" altLang="zh-CN" sz="3200" b="1" dirty="0" smtClean="0"/>
              <a:t>进行语句覆盖测试</a:t>
            </a:r>
          </a:p>
          <a:p>
            <a:r>
              <a:rPr lang="zh-CN" altLang="zh-CN" sz="3200" b="1" dirty="0" smtClean="0"/>
              <a:t>②</a:t>
            </a:r>
            <a:r>
              <a:rPr lang="en-US" altLang="zh-CN" sz="3200" b="1" dirty="0" smtClean="0"/>
              <a:t>	</a:t>
            </a:r>
            <a:r>
              <a:rPr lang="zh-CN" altLang="zh-CN" sz="3200" b="1" dirty="0" smtClean="0"/>
              <a:t>进行判断覆盖、条件覆盖、判断</a:t>
            </a:r>
            <a:r>
              <a:rPr lang="en-US" altLang="zh-CN" sz="3200" b="1" dirty="0" smtClean="0"/>
              <a:t>-</a:t>
            </a:r>
            <a:r>
              <a:rPr lang="zh-CN" altLang="zh-CN" sz="3200" b="1" dirty="0" smtClean="0"/>
              <a:t>条件覆盖测试</a:t>
            </a:r>
          </a:p>
          <a:p>
            <a:r>
              <a:rPr lang="zh-CN" altLang="zh-CN" sz="3200" b="1" dirty="0" smtClean="0"/>
              <a:t>③</a:t>
            </a:r>
            <a:r>
              <a:rPr lang="en-US" altLang="zh-CN" sz="3200" b="1" dirty="0" smtClean="0"/>
              <a:t>	</a:t>
            </a:r>
            <a:r>
              <a:rPr lang="zh-CN" altLang="zh-CN" sz="3200" b="1" dirty="0" smtClean="0"/>
              <a:t>体会不同白盒测试的差异</a:t>
            </a: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41647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89741" y="2079175"/>
            <a:ext cx="8349521" cy="24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77744" rIns="91440" bIns="184092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3200" b="1" dirty="0" smtClean="0"/>
              <a:t>步骤3：基于实验2的结果，选择2个关键模块进行编程实现。</a:t>
            </a:r>
            <a:endParaRPr lang="zh-CN" altLang="zh-CN" sz="3200" b="1" dirty="0" smtClean="0"/>
          </a:p>
          <a:p>
            <a:pPr>
              <a:lnSpc>
                <a:spcPct val="150000"/>
              </a:lnSpc>
            </a:pPr>
            <a:r>
              <a:rPr lang="x-none" altLang="zh-CN" sz="3200" b="1" dirty="0" smtClean="0"/>
              <a:t>步骤4：使用白盒或黑盒方法测试实现的模块。</a:t>
            </a: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41647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1792</TotalTime>
  <Words>262</Words>
  <Application>Microsoft Office PowerPoint</Application>
  <PresentationFormat>全屏显示(4:3)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Stream</vt:lpstr>
      <vt:lpstr>软件工程基础(实验)  实验三、质量保证</vt:lpstr>
      <vt:lpstr>课程提纲</vt:lpstr>
      <vt:lpstr>实验目的</vt:lpstr>
      <vt:lpstr>实验内容</vt:lpstr>
      <vt:lpstr>课程原理</vt:lpstr>
      <vt:lpstr>实验器材（工具）</vt:lpstr>
      <vt:lpstr>实验步骤</vt:lpstr>
      <vt:lpstr>实验步骤</vt:lpstr>
      <vt:lpstr>实验步骤</vt:lpstr>
      <vt:lpstr>幻灯片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387</cp:revision>
  <cp:lastPrinted>1601-01-01T00:00:00Z</cp:lastPrinted>
  <dcterms:created xsi:type="dcterms:W3CDTF">1601-01-01T00:00:00Z</dcterms:created>
  <dcterms:modified xsi:type="dcterms:W3CDTF">2017-05-17T04:14:08Z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