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FFC22-03C8-42A1-80FF-3DF7AF96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70DD11-47FC-4E7B-B1ED-AE65B2AD7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2ED9D-F892-4E83-ADDF-8E1AF8B5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F86-37BC-4C77-99E6-167937C6A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5D5B8-7A4C-469A-92BB-C2CEBE57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8C29F-F8B2-4164-BFCE-EB5EFD01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51C-271F-48A6-88A3-B72C71ED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7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2063-4A2D-49C7-9C5C-10C78BE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8F4FF7-B0DC-4D10-96BD-4E75631F6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FF8E4-DF3D-40CC-BB9D-56654D89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F86-37BC-4C77-99E6-167937C6A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AAD2F-2C0D-41AD-B262-06F5CBC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73175-0723-4FA9-958F-ACA49E24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51C-271F-48A6-88A3-B72C71ED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5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3E6E3C-5DF8-479A-A19C-136F99E35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375BD1-2D99-4EAC-8944-5F965D8F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7A9B0-63C0-4B31-90D2-A6471745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F86-37BC-4C77-99E6-167937C6A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AB5EB-1398-4334-9A03-7EB2A9C0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03F48-390B-402E-B553-2C8A2C17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51C-271F-48A6-88A3-B72C71ED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0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BF8CC-A3F8-4106-B05E-C09C20A1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10572-8DEC-463A-8E95-939EC8CE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563EC-AE95-4A7E-8946-DC09A416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F86-37BC-4C77-99E6-167937C6A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FD69B-83AB-494F-8083-26F2CDFD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3B6D6-C3CF-4864-8239-87182911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51C-271F-48A6-88A3-B72C71ED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8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10684-8B2B-4B8A-8721-434E3A6A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443EB-A7E5-44F7-BFD7-24E075EA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D214F-BCA3-436C-917E-BDF65B5E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F86-37BC-4C77-99E6-167937C6A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D8A63-1466-47E4-A3E3-8261DDB5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0CC5D-8FFE-434C-BEB9-6CF2CAB8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51C-271F-48A6-88A3-B72C71ED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7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F5E77-FEA0-4776-8FA5-0DB8B67F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41975-A06E-4B59-93EC-D94867AC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2CC3F5-1990-47A0-AC51-3AEC0E920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51A28-D392-4A7D-8220-B3C1131D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F86-37BC-4C77-99E6-167937C6A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98172-4CD5-46CB-BDA4-C350E240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0C80D-3B5D-4B15-804E-E6D4066D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51C-271F-48A6-88A3-B72C71ED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5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872B-538F-4139-8473-B3322E12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27C8E-40F7-4A08-8CF4-F994BE86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772A6-0648-45DB-8B95-F4BAFBFF0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82A747-C250-4774-B934-BA4124BAF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420E22-51C2-48C2-A460-FF86E66A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89EEB1-C756-4BF1-87F5-17633CA9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F86-37BC-4C77-99E6-167937C6A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E9269-009A-49C6-87E0-55027155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64EB6F-A2FD-4C16-84A7-4F00FD71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51C-271F-48A6-88A3-B72C71ED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5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ACC8C-2B33-4255-BEAA-D3134022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88A992-AD3F-4426-9BC2-8C7DF5FE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F86-37BC-4C77-99E6-167937C6A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5751BC-84B3-418A-AC2A-2156AC97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2CBA5-A52F-47CB-A7C9-C1D07380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51C-271F-48A6-88A3-B72C71ED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2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38B5FD-F59D-4DE2-8BA4-52798456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F86-37BC-4C77-99E6-167937C6A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0CC318-07AB-4EAE-8A24-4D71D823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EA5231-915F-40A2-BA99-CF99C1EA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51C-271F-48A6-88A3-B72C71ED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25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9A660-6F83-40DF-9EC7-3D6218F3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B9332-9293-4FF3-A842-B10554816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022A2-AE7B-4B3E-B883-B0495E6FF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67DD9-CC73-4EDC-B939-30E13618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F86-37BC-4C77-99E6-167937C6A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BDDF5-3EBA-4FA4-A092-BEA2D7CE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AA6FC-55B2-4D2A-BA15-C6E487BA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51C-271F-48A6-88A3-B72C71ED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0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6990-0563-4AF5-AB30-06886D18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B8A035-8BED-4640-BA48-86AE3985B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12BDA-A2F5-4C43-9BFF-E17AD84B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8F97B-54A5-4CD2-83DC-913E5799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F86-37BC-4C77-99E6-167937C6A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7289F-A7ED-4571-A002-96DB0CDF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F6497-2748-4C3E-811C-079D7780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51C-271F-48A6-88A3-B72C71ED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3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6A0768-3797-476B-B5A1-67E1527B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C88CC-13B9-45BC-9E2E-78C5237E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FF6B1-CFC3-466F-9658-CEDF00318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15F86-37BC-4C77-99E6-167937C6A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1784B-15BE-482F-AA4E-EC52DC0FA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60992-5B2A-43D8-B221-D19CEDB56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B51C-271F-48A6-88A3-B72C71EDC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DA3AB8-FFBE-48D5-86E6-52C7628C4F29}"/>
              </a:ext>
            </a:extLst>
          </p:cNvPr>
          <p:cNvGrpSpPr/>
          <p:nvPr/>
        </p:nvGrpSpPr>
        <p:grpSpPr>
          <a:xfrm>
            <a:off x="1363435" y="1698482"/>
            <a:ext cx="6736703" cy="4766631"/>
            <a:chOff x="1363435" y="1698482"/>
            <a:chExt cx="6736703" cy="476663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6C9744-56B9-4103-BD1C-0BD57C9783B7}"/>
                </a:ext>
              </a:extLst>
            </p:cNvPr>
            <p:cNvSpPr/>
            <p:nvPr/>
          </p:nvSpPr>
          <p:spPr>
            <a:xfrm>
              <a:off x="1363435" y="2963635"/>
              <a:ext cx="1951264" cy="4735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停车场管理系统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0BF03C6-E482-4ED5-8B2B-1BE45B723A50}"/>
                </a:ext>
              </a:extLst>
            </p:cNvPr>
            <p:cNvSpPr/>
            <p:nvPr/>
          </p:nvSpPr>
          <p:spPr>
            <a:xfrm>
              <a:off x="3731078" y="1698482"/>
              <a:ext cx="1910443" cy="3755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超级管理员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FF6167E-896A-490A-9B34-DB8860191D8E}"/>
                </a:ext>
              </a:extLst>
            </p:cNvPr>
            <p:cNvSpPr/>
            <p:nvPr/>
          </p:nvSpPr>
          <p:spPr>
            <a:xfrm>
              <a:off x="3731078" y="3012620"/>
              <a:ext cx="1910443" cy="3755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管理员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90D8CBF-5721-435F-BC70-36D5F5E7FA34}"/>
                </a:ext>
              </a:extLst>
            </p:cNvPr>
            <p:cNvSpPr/>
            <p:nvPr/>
          </p:nvSpPr>
          <p:spPr>
            <a:xfrm>
              <a:off x="3731078" y="5079277"/>
              <a:ext cx="1910443" cy="3755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操作员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7F5A5ED-69F1-462A-8F5E-EAACA3CD1835}"/>
                </a:ext>
              </a:extLst>
            </p:cNvPr>
            <p:cNvSpPr/>
            <p:nvPr/>
          </p:nvSpPr>
          <p:spPr>
            <a:xfrm>
              <a:off x="6189695" y="1698482"/>
              <a:ext cx="1910443" cy="3755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授权管理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CD37749-2A39-474B-AC37-21E0CD81B1EE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5641521" y="1886261"/>
              <a:ext cx="5481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DF0DFB0-36B4-449C-A3FB-8C34E1BF46B8}"/>
                </a:ext>
              </a:extLst>
            </p:cNvPr>
            <p:cNvSpPr/>
            <p:nvPr/>
          </p:nvSpPr>
          <p:spPr>
            <a:xfrm>
              <a:off x="6189695" y="2351313"/>
              <a:ext cx="1910443" cy="3755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系统设置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343D51E-F143-404D-B1BD-0BC27A67BC40}"/>
                </a:ext>
              </a:extLst>
            </p:cNvPr>
            <p:cNvSpPr/>
            <p:nvPr/>
          </p:nvSpPr>
          <p:spPr>
            <a:xfrm>
              <a:off x="6174454" y="3011530"/>
              <a:ext cx="1910443" cy="3755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操作员档案管理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6DFE9E4-F5DC-4AC6-8D47-B67A8F492153}"/>
                </a:ext>
              </a:extLst>
            </p:cNvPr>
            <p:cNvSpPr/>
            <p:nvPr/>
          </p:nvSpPr>
          <p:spPr>
            <a:xfrm>
              <a:off x="6189695" y="3657600"/>
              <a:ext cx="1910443" cy="3755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数据管理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56CF241-100B-41A6-9AA4-1796AF84E17C}"/>
                </a:ext>
              </a:extLst>
            </p:cNvPr>
            <p:cNvSpPr/>
            <p:nvPr/>
          </p:nvSpPr>
          <p:spPr>
            <a:xfrm>
              <a:off x="6174453" y="4281121"/>
              <a:ext cx="1910443" cy="3755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档案管理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7D712D3-AC7F-4253-BA0F-6AB2325BAD16}"/>
                </a:ext>
              </a:extLst>
            </p:cNvPr>
            <p:cNvSpPr/>
            <p:nvPr/>
          </p:nvSpPr>
          <p:spPr>
            <a:xfrm>
              <a:off x="6174454" y="4924156"/>
              <a:ext cx="1910443" cy="3755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入场管理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6B955C7-9080-4E62-BF1E-0FB50B8E895B}"/>
                </a:ext>
              </a:extLst>
            </p:cNvPr>
            <p:cNvSpPr/>
            <p:nvPr/>
          </p:nvSpPr>
          <p:spPr>
            <a:xfrm>
              <a:off x="6174452" y="5487492"/>
              <a:ext cx="1910443" cy="3755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出场管理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3CF6386-13A3-412D-9C3D-A474A5261DD6}"/>
                </a:ext>
              </a:extLst>
            </p:cNvPr>
            <p:cNvSpPr/>
            <p:nvPr/>
          </p:nvSpPr>
          <p:spPr>
            <a:xfrm>
              <a:off x="6174454" y="6089556"/>
              <a:ext cx="1910443" cy="3755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收费管理</a:t>
              </a: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694798AC-5B47-4ADD-8731-5BF7D60876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3314699" y="1886261"/>
              <a:ext cx="416379" cy="1314139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9BE60FA2-184A-4239-9144-F7D577008D30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14699" y="3200399"/>
              <a:ext cx="416379" cy="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04B27D4B-1128-4C7E-A0AA-0F9D52AFF94D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14699" y="3200400"/>
              <a:ext cx="416379" cy="2066656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6977074D-4590-4C12-953E-60628AD86BC7}"/>
                </a:ext>
              </a:extLst>
            </p:cNvPr>
            <p:cNvCxnSpPr>
              <a:stCxn id="7" idx="3"/>
              <a:endCxn id="26" idx="1"/>
            </p:cNvCxnSpPr>
            <p:nvPr/>
          </p:nvCxnSpPr>
          <p:spPr>
            <a:xfrm flipV="1">
              <a:off x="5641521" y="2539092"/>
              <a:ext cx="548174" cy="661307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5B53A073-4BAA-4AFD-8086-1CC043590592}"/>
                </a:ext>
              </a:extLst>
            </p:cNvPr>
            <p:cNvCxnSpPr>
              <a:cxnSpLocks/>
              <a:stCxn id="7" idx="3"/>
              <a:endCxn id="27" idx="1"/>
            </p:cNvCxnSpPr>
            <p:nvPr/>
          </p:nvCxnSpPr>
          <p:spPr>
            <a:xfrm flipV="1">
              <a:off x="5641521" y="3199309"/>
              <a:ext cx="532933" cy="10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135DEA5F-A1FB-4DF4-930D-AF242D93AA1A}"/>
                </a:ext>
              </a:extLst>
            </p:cNvPr>
            <p:cNvCxnSpPr>
              <a:stCxn id="7" idx="3"/>
              <a:endCxn id="28" idx="1"/>
            </p:cNvCxnSpPr>
            <p:nvPr/>
          </p:nvCxnSpPr>
          <p:spPr>
            <a:xfrm>
              <a:off x="5641521" y="3200399"/>
              <a:ext cx="548174" cy="64498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E30A4792-F30C-4795-AFB8-9C1EC5CC589F}"/>
                </a:ext>
              </a:extLst>
            </p:cNvPr>
            <p:cNvCxnSpPr>
              <a:stCxn id="8" idx="3"/>
              <a:endCxn id="29" idx="1"/>
            </p:cNvCxnSpPr>
            <p:nvPr/>
          </p:nvCxnSpPr>
          <p:spPr>
            <a:xfrm flipV="1">
              <a:off x="5641521" y="4468900"/>
              <a:ext cx="532932" cy="798156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D8C97C90-DF54-4F6F-B9B5-6DD6EE3F986E}"/>
                </a:ext>
              </a:extLst>
            </p:cNvPr>
            <p:cNvCxnSpPr>
              <a:stCxn id="8" idx="3"/>
              <a:endCxn id="30" idx="1"/>
            </p:cNvCxnSpPr>
            <p:nvPr/>
          </p:nvCxnSpPr>
          <p:spPr>
            <a:xfrm flipV="1">
              <a:off x="5641521" y="5111935"/>
              <a:ext cx="532933" cy="15512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AF202FB1-E55F-4CEB-B3B8-B8A40B6C7922}"/>
                </a:ext>
              </a:extLst>
            </p:cNvPr>
            <p:cNvCxnSpPr>
              <a:stCxn id="8" idx="3"/>
              <a:endCxn id="31" idx="1"/>
            </p:cNvCxnSpPr>
            <p:nvPr/>
          </p:nvCxnSpPr>
          <p:spPr>
            <a:xfrm>
              <a:off x="5641521" y="5267056"/>
              <a:ext cx="532931" cy="408215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04CA9ECC-65EB-4DCF-B72F-6A8DB937FD79}"/>
                </a:ext>
              </a:extLst>
            </p:cNvPr>
            <p:cNvCxnSpPr>
              <a:stCxn id="8" idx="3"/>
              <a:endCxn id="32" idx="1"/>
            </p:cNvCxnSpPr>
            <p:nvPr/>
          </p:nvCxnSpPr>
          <p:spPr>
            <a:xfrm>
              <a:off x="5641521" y="5267056"/>
              <a:ext cx="532933" cy="1010279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359CCCE4-5A54-449F-BDD5-5AB7B6C0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84" y="678832"/>
            <a:ext cx="4212147" cy="30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TOMMY</cp:lastModifiedBy>
  <cp:revision>5</cp:revision>
  <dcterms:created xsi:type="dcterms:W3CDTF">2019-11-24T06:32:28Z</dcterms:created>
  <dcterms:modified xsi:type="dcterms:W3CDTF">2019-11-24T07:25:47Z</dcterms:modified>
</cp:coreProperties>
</file>