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309" r:id="rId2"/>
    <p:sldId id="379" r:id="rId3"/>
    <p:sldId id="440" r:id="rId4"/>
    <p:sldId id="437" r:id="rId5"/>
    <p:sldId id="439" r:id="rId6"/>
    <p:sldId id="438" r:id="rId7"/>
    <p:sldId id="482" r:id="rId8"/>
    <p:sldId id="480" r:id="rId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CCFF"/>
    <a:srgbClr val="CCFFFF"/>
    <a:srgbClr val="0000CC"/>
    <a:srgbClr val="FF330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130" autoAdjust="0"/>
  </p:normalViewPr>
  <p:slideViewPr>
    <p:cSldViewPr snapToGrid="0">
      <p:cViewPr varScale="1">
        <p:scale>
          <a:sx n="64" d="100"/>
          <a:sy n="64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68F60ABE-4E65-4983-A9A1-0E2645052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6960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84287FE-3B5F-4DB3-AF8F-1C0012A6BC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41299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707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707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8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87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708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461D88-313F-44BA-AD97-815BCBCF18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B38A50-449D-49EA-A117-CA9F14CBD2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292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8523A-A2DF-4036-B039-4E9D22C72F2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037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B1864-EB61-43AF-8F32-6C929C7446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8697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415588-A723-4905-9CF0-473A902AD2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514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2BEE74-1BC9-478B-A5F6-A0FDF3D5FA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094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334E28-245B-4DDF-9521-45A512168C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4561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70B6AB-E891-4F75-AF14-1E22ED2B69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629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2D6FCF-3151-421C-9198-F7C36CBE6A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5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1B36D-D215-4463-A880-C4C53E1CCC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952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2D3C5-C1E7-426F-9C94-1AA93DAC2B6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47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9E122C3-A8C9-4976-8E03-1BCABB308BC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6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605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60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60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60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6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714375"/>
            <a:ext cx="8505825" cy="2133600"/>
          </a:xfrm>
        </p:spPr>
        <p:txBody>
          <a:bodyPr/>
          <a:lstStyle/>
          <a:p>
            <a:r>
              <a:rPr lang="zh-CN" altLang="en-US" dirty="0" smtClean="0"/>
              <a:t>软件工程基础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</a:t>
            </a:r>
            <a:r>
              <a:rPr lang="zh-CN" altLang="en-US" sz="3200" dirty="0"/>
              <a:t>二</a:t>
            </a:r>
            <a:r>
              <a:rPr lang="zh-CN" altLang="en-US" sz="3200" dirty="0" smtClean="0"/>
              <a:t>、系统设计</a:t>
            </a:r>
            <a:endParaRPr lang="zh-CN" altLang="en-US" sz="3200" dirty="0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2828925" y="3390900"/>
            <a:ext cx="35782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苏 生</a:t>
            </a:r>
          </a:p>
          <a:p>
            <a:pPr algn="ctr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83201311(Tel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ctr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susheng@uestc.edu.cn</a:t>
            </a:r>
          </a:p>
          <a:p>
            <a:pPr algn="ctr"/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信息与软件工程学院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电子科技大学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课程提纲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目的</a:t>
            </a:r>
            <a:endParaRPr lang="zh-CN" altLang="en-US" dirty="0"/>
          </a:p>
          <a:p>
            <a:r>
              <a:rPr lang="zh-CN" altLang="en-US" dirty="0" smtClean="0"/>
              <a:t>实验内容</a:t>
            </a:r>
            <a:endParaRPr lang="zh-CN" altLang="en-US" dirty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实验器材</a:t>
            </a:r>
            <a:endParaRPr lang="zh-CN" altLang="en-US" dirty="0"/>
          </a:p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通过本实验，要求掌握如何根据具体项目选择合适的软件体系结构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基于系统需求分析结果和体系架构，能够进行系统设计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确定项目采用的软件体系结构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给出系统的功能模块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zh-CN" sz="2800" dirty="0" smtClean="0"/>
              <a:t>挑选三个</a:t>
            </a:r>
            <a:r>
              <a:rPr lang="zh-CN" altLang="en-US" sz="2800" dirty="0" smtClean="0"/>
              <a:t>功能</a:t>
            </a:r>
            <a:r>
              <a:rPr lang="zh-CN" altLang="zh-CN" sz="2800" dirty="0" smtClean="0"/>
              <a:t>模块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绘制程序流程图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zh-CN" sz="2800" dirty="0" smtClean="0"/>
              <a:t>挑选三个</a:t>
            </a:r>
            <a:r>
              <a:rPr lang="zh-CN" altLang="en-US" sz="2800" dirty="0" smtClean="0"/>
              <a:t>功能</a:t>
            </a:r>
            <a:r>
              <a:rPr lang="zh-CN" altLang="zh-CN" sz="2800" dirty="0" smtClean="0"/>
              <a:t>模块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绘制</a:t>
            </a:r>
            <a:r>
              <a:rPr lang="zh-CN" altLang="en-US" sz="2800" dirty="0" smtClean="0"/>
              <a:t>时序图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给出主要类图（可选）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给出主要界面设计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参见第四章的课件，重点关注与本实验相关的课件内容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实验器材（工具）</a:t>
            </a:r>
            <a:endParaRPr lang="zh-CN" alt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Rational Rose</a:t>
            </a:r>
            <a:r>
              <a:rPr lang="zh-CN" altLang="en-US" dirty="0" smtClean="0"/>
              <a:t>－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MS Visio</a:t>
            </a:r>
            <a:r>
              <a:rPr lang="zh-CN" altLang="en-US" dirty="0" smtClean="0"/>
              <a:t>（流程图）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Axure</a:t>
            </a:r>
            <a:r>
              <a:rPr lang="zh-CN" altLang="en-US" dirty="0" smtClean="0"/>
              <a:t>（原型界面设计工具，参考）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根据确定的软件体系结构，给出系统的功能模块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/>
              <a:t>挑选三个</a:t>
            </a:r>
            <a:r>
              <a:rPr lang="zh-CN" altLang="en-US" sz="2800" dirty="0" smtClean="0"/>
              <a:t>功能</a:t>
            </a:r>
            <a:r>
              <a:rPr lang="zh-CN" altLang="zh-CN" sz="2800" dirty="0" smtClean="0"/>
              <a:t>模块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绘制程序流程图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/>
              <a:t>挑选三个</a:t>
            </a:r>
            <a:r>
              <a:rPr lang="zh-CN" altLang="en-US" sz="2800" dirty="0" smtClean="0"/>
              <a:t>功能</a:t>
            </a:r>
            <a:r>
              <a:rPr lang="zh-CN" altLang="zh-CN" sz="2800" dirty="0" smtClean="0"/>
              <a:t>模块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绘制</a:t>
            </a:r>
            <a:r>
              <a:rPr lang="zh-CN" altLang="en-US" sz="2800" dirty="0" smtClean="0"/>
              <a:t>时序图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给出主要界面设计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总结实验报告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CN" altLang="en-US" sz="28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16470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2125663" y="3108325"/>
            <a:ext cx="43132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400">
                <a:solidFill>
                  <a:srgbClr val="FFFF00"/>
                </a:solidFill>
                <a:latin typeface="Rockwell Extra Bold" pitchFamily="18" charset="0"/>
              </a:rPr>
              <a:t>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1768</TotalTime>
  <Words>184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Stream</vt:lpstr>
      <vt:lpstr>软件工程基础(实验)  实验二、系统设计</vt:lpstr>
      <vt:lpstr>课程提纲</vt:lpstr>
      <vt:lpstr>实验目的</vt:lpstr>
      <vt:lpstr>实验内容</vt:lpstr>
      <vt:lpstr>实验原理</vt:lpstr>
      <vt:lpstr>实验器材（工具）</vt:lpstr>
      <vt:lpstr>实验步骤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393</cp:revision>
  <cp:lastPrinted>1601-01-01T00:00:00Z</cp:lastPrinted>
  <dcterms:created xsi:type="dcterms:W3CDTF">1601-01-01T00:00:00Z</dcterms:created>
  <dcterms:modified xsi:type="dcterms:W3CDTF">2017-05-14T06:59:59Z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