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61D3-207E-416A-942F-004169FB6814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B96B-3496-4B63-9939-A7097FB00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B96B-3496-4B63-9939-A7097FB009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0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B96B-3496-4B63-9939-A7097FB009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8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2.pptx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软件工程基础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中期测验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2014.04.09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一、单选题（每题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、需求分析中开发人员要从用户那里了解（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．软件做什么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．用户使用界面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．输入的信息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．软件的规模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、模块内聚度越高，说明模块内各成分彼此结合的程度越（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．松散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．紧密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．无法判断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．相等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、类图反映了系统中对象之间的抽象关系，不包括（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．关联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．聚合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．泛化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．内聚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、瀑布模型存在的问题是（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．用户容易参与开发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．缺乏灵活性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．用户与开发者易沟通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．适用可变需求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、具有风险分析的软件生存周期模型是（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．喷泉模型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．螺旋模型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．增量模型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、下列哪种设计相当于一个房屋中每个房间的门窗详图（以及规格说明）（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．体系结构设计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．构件级设计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．接口设计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．数据设计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中的每个加工至少有（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．一个输出流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．一个输入流和一个输出流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．一个输入流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．一个输入流或一个输出流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、软件的结构化设计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方法一般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分为概要设计和详细设计两阶段，其中概要设计主要是要建立（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．软件结构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．软件过程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．软件模块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、在用例之间，会有三种不同的关系，下列哪个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他们之间可能的关系（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．关联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．扩展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．泛化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．包含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程序的三种基本控制结构是（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．过程、子程序和分程序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．顺序、选择和重复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．递归、堆栈和队列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．调用、返回和转移</a:t>
            </a:r>
          </a:p>
          <a:p>
            <a:pPr marL="0" indent="0"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2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二、判断题（每题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是指用程序设计语言（如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等）编写的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序，软件开发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实际上就是编写程序代码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是一种建模语言，可用来直接开发程序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）用例图用于在面向对象的分析方法中描述软件的行为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（√）快速原型模型可以有效地适应用户需求的动态变化。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（√）模块化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、信息隐藏、抽象和逐步求精的软件设计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有助于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得到高内聚、低耦合度的软件产品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（√）基线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文档和基线产品是不能随便修改的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）对软件进行需求分析的主要任务是要从用户那里知道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为什么做和怎么做。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）软件的模块越多，其开发成本就越小。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）数据流图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是面向对象需求分析的功能建模的重要手段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</a:t>
            </a:r>
            <a:r>
              <a:rPr lang="zh-CN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用程序流程图对软件的接口设计进行描述</a:t>
            </a:r>
            <a:r>
              <a:rPr lang="zh-CN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0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三、简答题（每题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是软件生存周期模型？有哪些主要模型（回答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种以上）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软件生存周期模型：是描述软件开发过程中各种活动如何执行的模型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模型：是为了理解事物而对事物做出一种抽象，它忽略不必要的细节，它也是事物的一种抽象形式、一个规划、一个程式。）</a:t>
            </a:r>
          </a:p>
          <a:p>
            <a:pPr marL="40005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软件生存周期主要模型：瀑布模型、原型模型、增量模型、螺旋模型、喷泉模型、变换模型和基于知识的模型等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主要建立系统的哪三类模型？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并说出建立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采用什么方法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功能模型、数据模型和行为模型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建模方法：数据流图、用例图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建模方法：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数据字典、类图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建模方法：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状态变迁图、控制流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图、活动图、时序图、状态图、协作图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1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四、应用题（每题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5410944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、现在有一个医院病房监护系统，用户提出的系统功能要求如下：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医院病房监护系统中，病症监视器安置在每个病房，将病人的病症信号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传送到中央监视系统进行分析处理。在中心值班室里，值班护士使用中央监视系统对病员的情况进行监控，根据医生的要求随时打印病人的病情报告。系统会定期自动更新病历。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病症出现异常时，系统会立即自动报警，通知值班护士及时进行处理，同时立即打印病人的病情报告和更新病历。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根据以上描述，画出该系统的第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层数据流图。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、建立图书信息管理系统。系统要求实现以下功能：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管理功能，包括读者信息的录入、修改、更新，以及注销等。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管理功能，如书籍的添加、修改、更新、删除等数据维护功能，还可根据读者借阅书籍的要求随时更新图书馆的书籍数据库。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的借阅、归还管理，如借还进行详细登记，更新书籍数据库。同时提供图书预定功能。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查询功能；如图书信息查询、用户借书、还书信息查询、，书籍库存情况查询等。</a:t>
            </a: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根据以上描述，画出系统的用例图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73383"/>
              </p:ext>
            </p:extLst>
          </p:nvPr>
        </p:nvGraphicFramePr>
        <p:xfrm>
          <a:off x="5796136" y="1340768"/>
          <a:ext cx="2880320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演示文稿" r:id="rId5" imgW="4047864" imgH="3035897" progId="PowerPoint.Show.12">
                  <p:embed/>
                </p:oleObj>
              </mc:Choice>
              <mc:Fallback>
                <p:oleObj name="演示文稿" r:id="rId5" imgW="4047864" imgH="303589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136" y="1340768"/>
                        <a:ext cx="2880320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01080"/>
              </p:ext>
            </p:extLst>
          </p:nvPr>
        </p:nvGraphicFramePr>
        <p:xfrm>
          <a:off x="5724128" y="4437112"/>
          <a:ext cx="297633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演示文稿" r:id="rId8" imgW="4121016" imgH="3090611" progId="PowerPoint.Show.12">
                  <p:embed/>
                </p:oleObj>
              </mc:Choice>
              <mc:Fallback>
                <p:oleObj name="演示文稿" r:id="rId8" imgW="4121016" imgH="3090611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24128" y="4437112"/>
                        <a:ext cx="2976330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1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496</Words>
  <Application>Microsoft Office PowerPoint</Application>
  <PresentationFormat>全屏显示(4:3)</PresentationFormat>
  <Paragraphs>59</Paragraphs>
  <Slides>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演示文稿</vt:lpstr>
      <vt:lpstr>《软件工程基础》中期测验</vt:lpstr>
      <vt:lpstr>一、单选题（每题2分）</vt:lpstr>
      <vt:lpstr>二、判断题（每题2分）</vt:lpstr>
      <vt:lpstr>三、简答题（每题10分）</vt:lpstr>
      <vt:lpstr>四、应用题（每题20分）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blues</dc:creator>
  <cp:lastModifiedBy>USER-</cp:lastModifiedBy>
  <cp:revision>14</cp:revision>
  <dcterms:created xsi:type="dcterms:W3CDTF">2013-04-25T05:39:53Z</dcterms:created>
  <dcterms:modified xsi:type="dcterms:W3CDTF">2014-04-21T01:33:01Z</dcterms:modified>
</cp:coreProperties>
</file>