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301" r:id="rId10"/>
    <p:sldId id="300" r:id="rId11"/>
    <p:sldId id="272" r:id="rId12"/>
    <p:sldId id="273" r:id="rId13"/>
    <p:sldId id="299" r:id="rId14"/>
    <p:sldId id="275" r:id="rId15"/>
    <p:sldId id="303" r:id="rId16"/>
    <p:sldId id="321" r:id="rId17"/>
    <p:sldId id="324" r:id="rId18"/>
    <p:sldId id="276" r:id="rId19"/>
    <p:sldId id="294" r:id="rId20"/>
    <p:sldId id="277" r:id="rId21"/>
    <p:sldId id="278" r:id="rId22"/>
    <p:sldId id="279" r:id="rId23"/>
    <p:sldId id="280" r:id="rId24"/>
    <p:sldId id="281" r:id="rId25"/>
    <p:sldId id="314" r:id="rId26"/>
    <p:sldId id="32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298" r:id="rId39"/>
    <p:sldId id="292" r:id="rId40"/>
    <p:sldId id="293" r:id="rId41"/>
    <p:sldId id="304" r:id="rId42"/>
    <p:sldId id="305" r:id="rId43"/>
    <p:sldId id="306" r:id="rId44"/>
    <p:sldId id="307" r:id="rId45"/>
    <p:sldId id="313" r:id="rId46"/>
    <p:sldId id="308" r:id="rId47"/>
    <p:sldId id="316" r:id="rId48"/>
    <p:sldId id="309" r:id="rId49"/>
    <p:sldId id="317" r:id="rId50"/>
    <p:sldId id="310" r:id="rId51"/>
    <p:sldId id="327" r:id="rId52"/>
    <p:sldId id="326" r:id="rId53"/>
    <p:sldId id="312" r:id="rId54"/>
    <p:sldId id="311" r:id="rId55"/>
    <p:sldId id="322" r:id="rId56"/>
    <p:sldId id="323" r:id="rId57"/>
    <p:sldId id="318" r:id="rId58"/>
    <p:sldId id="319" r:id="rId59"/>
    <p:sldId id="320" r:id="rId60"/>
    <p:sldId id="295" r:id="rId61"/>
    <p:sldId id="296" r:id="rId62"/>
    <p:sldId id="297" r:id="rId6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8"/>
    <p:restoredTop sz="93095" autoAdjust="0"/>
  </p:normalViewPr>
  <p:slideViewPr>
    <p:cSldViewPr>
      <p:cViewPr>
        <p:scale>
          <a:sx n="71" d="100"/>
          <a:sy n="71" d="100"/>
        </p:scale>
        <p:origin x="5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/>
      <dgm:t>
        <a:bodyPr/>
        <a:lstStyle/>
        <a:p>
          <a:r>
            <a:rPr lang="en-US" altLang="zh-CN"/>
            <a:t>null</a:t>
          </a:r>
          <a:r>
            <a:rPr lang="zh-CN" altLang="zh-CN"/>
            <a:t>，</a:t>
          </a:r>
          <a:r>
            <a:rPr lang="en-US" altLang="zh-CN"/>
            <a:t>this</a:t>
          </a:r>
          <a:r>
            <a:rPr lang="zh-CN" altLang="zh-CN"/>
            <a:t>和</a:t>
          </a:r>
          <a:r>
            <a:rPr lang="en-US" altLang="zh-CN"/>
            <a:t>super</a:t>
          </a:r>
          <a:endParaRPr lang="zh-CN" altLang="zh-CN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/>
            <a:t>final</a:t>
          </a:r>
          <a:r>
            <a:rPr lang="zh-CN" altLang="zh-CN"/>
            <a:t>和</a:t>
          </a:r>
          <a:r>
            <a:rPr lang="en-US" altLang="zh-CN"/>
            <a:t>abstract</a:t>
          </a:r>
          <a:r>
            <a:rPr lang="zh-CN" altLang="zh-CN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ln w="55000">
          <a:solidFill>
            <a:schemeClr val="accent1"/>
          </a:solidFill>
        </a:ln>
      </dgm:spPr>
      <dgm:t>
        <a:bodyPr/>
        <a:lstStyle/>
        <a:p>
          <a:r>
            <a:rPr lang="en-US" altLang="zh-CN"/>
            <a:t>Object</a:t>
          </a:r>
          <a:r>
            <a:rPr lang="zh-CN" altLang="zh-CN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C550AE88-951D-9647-9AE9-FD671488993A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81A182D2-D79B-5B47-B6AE-19FBE0C54C3E}" type="parTrans" cxnId="{FBE56566-6321-B744-87D2-0D54EA0D8894}">
      <dgm:prSet/>
      <dgm:spPr/>
      <dgm:t>
        <a:bodyPr/>
        <a:lstStyle/>
        <a:p>
          <a:endParaRPr lang="zh-CN" altLang="en-US"/>
        </a:p>
      </dgm:t>
    </dgm:pt>
    <dgm:pt modelId="{BBDB06A9-35C4-4640-B9B9-F5723EADAECB}" type="sibTrans" cxnId="{FBE56566-6321-B744-87D2-0D54EA0D8894}">
      <dgm:prSet/>
      <dgm:spPr/>
      <dgm:t>
        <a:bodyPr/>
        <a:lstStyle/>
        <a:p>
          <a:endParaRPr lang="zh-CN" altLang="en-US"/>
        </a:p>
      </dgm:t>
    </dgm:pt>
    <dgm:pt modelId="{8411E2D1-8036-954F-B46B-D665B2E6AEF0}">
      <dgm:prSet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反射</a:t>
          </a:r>
        </a:p>
      </dgm:t>
    </dgm:pt>
    <dgm:pt modelId="{9D2DFA08-2571-4F43-A5B4-16DA4619F49D}" type="parTrans" cxnId="{6FE28301-9E64-9C43-B437-C07F53EAAA48}">
      <dgm:prSet/>
      <dgm:spPr/>
      <dgm:t>
        <a:bodyPr/>
        <a:lstStyle/>
        <a:p>
          <a:endParaRPr lang="zh-CN" altLang="en-US"/>
        </a:p>
      </dgm:t>
    </dgm:pt>
    <dgm:pt modelId="{93EFCCD4-76D1-8844-B759-17B1101C5B9D}" type="sibTrans" cxnId="{6FE28301-9E64-9C43-B437-C07F53EAAA4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3175AD05-C42E-8B46-B909-3F25010FB80C}" type="pres">
      <dgm:prSet presAssocID="{74C3D939-F325-4252-A0BA-B598193FB77D}" presName="spacing" presStyleCnt="0"/>
      <dgm:spPr/>
    </dgm:pt>
    <dgm:pt modelId="{7F3D9420-0F01-E949-9332-D395EE872F01}" type="pres">
      <dgm:prSet presAssocID="{C550AE88-951D-9647-9AE9-FD671488993A}" presName="composite" presStyleCnt="0"/>
      <dgm:spPr/>
    </dgm:pt>
    <dgm:pt modelId="{84AD9F72-8078-EC40-AB26-8CA43B6A6471}" type="pres">
      <dgm:prSet presAssocID="{C550AE88-951D-9647-9AE9-FD671488993A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F5DB00A-A907-0B41-BE3D-27167206ECE7}" type="pres">
      <dgm:prSet presAssocID="{C550AE88-951D-9647-9AE9-FD671488993A}" presName="txShp" presStyleLbl="node1" presStyleIdx="5" presStyleCnt="7">
        <dgm:presLayoutVars>
          <dgm:bulletEnabled val="1"/>
        </dgm:presLayoutVars>
      </dgm:prSet>
      <dgm:spPr/>
    </dgm:pt>
    <dgm:pt modelId="{D4662A0A-69E2-0041-8481-16848591557D}" type="pres">
      <dgm:prSet presAssocID="{BBDB06A9-35C4-4640-B9B9-F5723EADAECB}" presName="spacing" presStyleCnt="0"/>
      <dgm:spPr/>
    </dgm:pt>
    <dgm:pt modelId="{DF76A8F5-9FB3-2A4F-960A-FC5E261161A6}" type="pres">
      <dgm:prSet presAssocID="{8411E2D1-8036-954F-B46B-D665B2E6AEF0}" presName="composite" presStyleCnt="0"/>
      <dgm:spPr/>
    </dgm:pt>
    <dgm:pt modelId="{01344E8D-6E50-4D4E-B9A1-2EBB82D89073}" type="pres">
      <dgm:prSet presAssocID="{8411E2D1-8036-954F-B46B-D665B2E6AEF0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53C4B46-88F3-0047-94B5-43F2D54B5F0E}" type="pres">
      <dgm:prSet presAssocID="{8411E2D1-8036-954F-B46B-D665B2E6AEF0}" presName="txShp" presStyleLbl="node1" presStyleIdx="6" presStyleCnt="7">
        <dgm:presLayoutVars>
          <dgm:bulletEnabled val="1"/>
        </dgm:presLayoutVars>
      </dgm:prSet>
      <dgm:spPr/>
    </dgm:pt>
  </dgm:ptLst>
  <dgm:cxnLst>
    <dgm:cxn modelId="{6FE28301-9E64-9C43-B437-C07F53EAAA48}" srcId="{90AEAF06-FF20-4EC1-93EE-D6117FFE98B9}" destId="{8411E2D1-8036-954F-B46B-D665B2E6AEF0}" srcOrd="6" destOrd="0" parTransId="{9D2DFA08-2571-4F43-A5B4-16DA4619F49D}" sibTransId="{93EFCCD4-76D1-8844-B759-17B1101C5B9D}"/>
    <dgm:cxn modelId="{BA675A03-EE43-4A04-BF29-354BD289488E}" type="presOf" srcId="{AC44FC8F-6B9F-41DE-9FDC-DD5F8D2A0071}" destId="{698F5D1F-7ADD-43FC-BF6F-1A7A0D6A7A4F}" srcOrd="0" destOrd="0" presId="urn:microsoft.com/office/officeart/2005/8/layout/vList3#7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882B124-FC40-4BA8-BA82-909BB83BEE05}" type="presOf" srcId="{306EE1C4-6433-4353-8948-B7A8A8914B9A}" destId="{2183E5DD-9910-4050-A542-BB2D5D834C49}" srcOrd="0" destOrd="0" presId="urn:microsoft.com/office/officeart/2005/8/layout/vList3#7"/>
    <dgm:cxn modelId="{3BAEB135-C5C7-4996-B90F-D89B0B64D30C}" type="presOf" srcId="{986060EB-0BF5-4150-A303-BE38E18380B9}" destId="{207F4FD5-8769-4DE5-B729-D733EFEDAF5C}" srcOrd="0" destOrd="0" presId="urn:microsoft.com/office/officeart/2005/8/layout/vList3#7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FBE56566-6321-B744-87D2-0D54EA0D8894}" srcId="{90AEAF06-FF20-4EC1-93EE-D6117FFE98B9}" destId="{C550AE88-951D-9647-9AE9-FD671488993A}" srcOrd="5" destOrd="0" parTransId="{81A182D2-D79B-5B47-B6AE-19FBE0C54C3E}" sibTransId="{BBDB06A9-35C4-4640-B9B9-F5723EADAECB}"/>
    <dgm:cxn modelId="{D9DC9786-2121-4A55-89B7-F45E6D5D03C6}" type="presOf" srcId="{665F540E-9B81-49D1-8E39-1CA160A4D939}" destId="{92082C7B-B07B-48E6-955F-88766BF97ADD}" srcOrd="0" destOrd="0" presId="urn:microsoft.com/office/officeart/2005/8/layout/vList3#7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CAA060BF-E1BA-41F3-AD1F-CFBE5FD27C5E}" type="presOf" srcId="{78D269FA-0A44-47E8-A127-6E9B95BCBD06}" destId="{34760670-DE9B-4E61-BF53-765247816FE8}" srcOrd="0" destOrd="0" presId="urn:microsoft.com/office/officeart/2005/8/layout/vList3#7"/>
    <dgm:cxn modelId="{4E7290C7-D5A8-EB4A-BB56-64D51ADECCE2}" type="presOf" srcId="{C550AE88-951D-9647-9AE9-FD671488993A}" destId="{4F5DB00A-A907-0B41-BE3D-27167206ECE7}" srcOrd="0" destOrd="0" presId="urn:microsoft.com/office/officeart/2005/8/layout/vList3#7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7"/>
    <dgm:cxn modelId="{582306FB-E582-4045-939C-AB4C0372D5F0}" type="presOf" srcId="{8411E2D1-8036-954F-B46B-D665B2E6AEF0}" destId="{D53C4B46-88F3-0047-94B5-43F2D54B5F0E}" srcOrd="0" destOrd="0" presId="urn:microsoft.com/office/officeart/2005/8/layout/vList3#7"/>
    <dgm:cxn modelId="{DF88C2CC-92FC-4226-BA5A-8469C5570138}" type="presParOf" srcId="{73852271-39CE-485E-9C35-81AE2EA898DF}" destId="{BEDC0BF3-D75F-4E5E-AA3A-2CC0D9DD0EAC}" srcOrd="0" destOrd="0" presId="urn:microsoft.com/office/officeart/2005/8/layout/vList3#7"/>
    <dgm:cxn modelId="{4DB521B5-07F4-43DA-969A-90CA091384F1}" type="presParOf" srcId="{BEDC0BF3-D75F-4E5E-AA3A-2CC0D9DD0EAC}" destId="{DA3E3410-9F0D-46F0-B537-DC54EEF60B5A}" srcOrd="0" destOrd="0" presId="urn:microsoft.com/office/officeart/2005/8/layout/vList3#7"/>
    <dgm:cxn modelId="{C4EA54A2-5E9C-4FA5-97FA-26BADE45E0A8}" type="presParOf" srcId="{BEDC0BF3-D75F-4E5E-AA3A-2CC0D9DD0EAC}" destId="{698F5D1F-7ADD-43FC-BF6F-1A7A0D6A7A4F}" srcOrd="1" destOrd="0" presId="urn:microsoft.com/office/officeart/2005/8/layout/vList3#7"/>
    <dgm:cxn modelId="{CEAC3F85-F3D6-4F3F-B271-EE64DB70CA8A}" type="presParOf" srcId="{73852271-39CE-485E-9C35-81AE2EA898DF}" destId="{6C69E316-95E7-4BF6-BD26-329C2CFA4FA0}" srcOrd="1" destOrd="0" presId="urn:microsoft.com/office/officeart/2005/8/layout/vList3#7"/>
    <dgm:cxn modelId="{D61E8F4D-C6D4-457E-AA76-A10333A64722}" type="presParOf" srcId="{73852271-39CE-485E-9C35-81AE2EA898DF}" destId="{3C0F6A35-8FB9-4C37-9F0D-DACC451156A7}" srcOrd="2" destOrd="0" presId="urn:microsoft.com/office/officeart/2005/8/layout/vList3#7"/>
    <dgm:cxn modelId="{DBDFA038-D0B0-40A2-9DD0-525F45B7FE56}" type="presParOf" srcId="{3C0F6A35-8FB9-4C37-9F0D-DACC451156A7}" destId="{5338B327-C68E-416E-9428-EACAA260AC71}" srcOrd="0" destOrd="0" presId="urn:microsoft.com/office/officeart/2005/8/layout/vList3#7"/>
    <dgm:cxn modelId="{D4FF00B5-CD23-4EF2-97E8-A085D8C61C49}" type="presParOf" srcId="{3C0F6A35-8FB9-4C37-9F0D-DACC451156A7}" destId="{34760670-DE9B-4E61-BF53-765247816FE8}" srcOrd="1" destOrd="0" presId="urn:microsoft.com/office/officeart/2005/8/layout/vList3#7"/>
    <dgm:cxn modelId="{47BF8EB6-C2C6-48C9-8DA1-CA4BA7F38A84}" type="presParOf" srcId="{73852271-39CE-485E-9C35-81AE2EA898DF}" destId="{4DF38E1E-7039-46A5-BEA4-98F40A79E4F4}" srcOrd="3" destOrd="0" presId="urn:microsoft.com/office/officeart/2005/8/layout/vList3#7"/>
    <dgm:cxn modelId="{40129302-FBCF-46D5-B8F7-4A33BD21D400}" type="presParOf" srcId="{73852271-39CE-485E-9C35-81AE2EA898DF}" destId="{B020013B-2D93-4460-AAC0-15BEE02E0311}" srcOrd="4" destOrd="0" presId="urn:microsoft.com/office/officeart/2005/8/layout/vList3#7"/>
    <dgm:cxn modelId="{7CAF092A-0C76-4557-99AE-8A9F3A84727A}" type="presParOf" srcId="{B020013B-2D93-4460-AAC0-15BEE02E0311}" destId="{63A6BB17-3B32-4E50-AF11-8C1132FB3B72}" srcOrd="0" destOrd="0" presId="urn:microsoft.com/office/officeart/2005/8/layout/vList3#7"/>
    <dgm:cxn modelId="{5AAEDA51-1A6B-43F0-B5E9-45F5BCBBB9FD}" type="presParOf" srcId="{B020013B-2D93-4460-AAC0-15BEE02E0311}" destId="{92082C7B-B07B-48E6-955F-88766BF97ADD}" srcOrd="1" destOrd="0" presId="urn:microsoft.com/office/officeart/2005/8/layout/vList3#7"/>
    <dgm:cxn modelId="{70C125AA-EB11-4F45-9CD9-0D1E775CEDE4}" type="presParOf" srcId="{73852271-39CE-485E-9C35-81AE2EA898DF}" destId="{AEDF9306-F9B9-4159-BDD8-4C362F1DF5D5}" srcOrd="5" destOrd="0" presId="urn:microsoft.com/office/officeart/2005/8/layout/vList3#7"/>
    <dgm:cxn modelId="{EB94F5B5-4827-4C05-9CF1-8C9D8A37C0FA}" type="presParOf" srcId="{73852271-39CE-485E-9C35-81AE2EA898DF}" destId="{35CFBAF9-E8DD-4AA3-B900-203C0099CFB5}" srcOrd="6" destOrd="0" presId="urn:microsoft.com/office/officeart/2005/8/layout/vList3#7"/>
    <dgm:cxn modelId="{3042B0DB-85F4-4D30-A122-C0CAD171173C}" type="presParOf" srcId="{35CFBAF9-E8DD-4AA3-B900-203C0099CFB5}" destId="{EBBF0A13-3692-4C47-A296-6BE92A84BBE9}" srcOrd="0" destOrd="0" presId="urn:microsoft.com/office/officeart/2005/8/layout/vList3#7"/>
    <dgm:cxn modelId="{7801D909-10D1-4FDE-8821-B63093ED9A4E}" type="presParOf" srcId="{35CFBAF9-E8DD-4AA3-B900-203C0099CFB5}" destId="{2183E5DD-9910-4050-A542-BB2D5D834C49}" srcOrd="1" destOrd="0" presId="urn:microsoft.com/office/officeart/2005/8/layout/vList3#7"/>
    <dgm:cxn modelId="{9A48BD6F-C48F-493C-9AA9-EC71BF5891CA}" type="presParOf" srcId="{73852271-39CE-485E-9C35-81AE2EA898DF}" destId="{CF681235-25C9-48A8-9921-B495817C4E98}" srcOrd="7" destOrd="0" presId="urn:microsoft.com/office/officeart/2005/8/layout/vList3#7"/>
    <dgm:cxn modelId="{F27A63F9-175D-4180-8DE3-682B29478709}" type="presParOf" srcId="{73852271-39CE-485E-9C35-81AE2EA898DF}" destId="{7306DF2F-18C5-456B-A9EE-A4598F1AB524}" srcOrd="8" destOrd="0" presId="urn:microsoft.com/office/officeart/2005/8/layout/vList3#7"/>
    <dgm:cxn modelId="{B2BBF6C8-AD96-49A8-B256-081AF2C635C4}" type="presParOf" srcId="{7306DF2F-18C5-456B-A9EE-A4598F1AB524}" destId="{D812B4A3-B017-4816-92A3-BC8E86401E52}" srcOrd="0" destOrd="0" presId="urn:microsoft.com/office/officeart/2005/8/layout/vList3#7"/>
    <dgm:cxn modelId="{23028769-9A5D-4ECE-9F73-9372C5417187}" type="presParOf" srcId="{7306DF2F-18C5-456B-A9EE-A4598F1AB524}" destId="{207F4FD5-8769-4DE5-B729-D733EFEDAF5C}" srcOrd="1" destOrd="0" presId="urn:microsoft.com/office/officeart/2005/8/layout/vList3#7"/>
    <dgm:cxn modelId="{6FCAC75E-2A1B-2844-995C-6C57C32B3D74}" type="presParOf" srcId="{73852271-39CE-485E-9C35-81AE2EA898DF}" destId="{3175AD05-C42E-8B46-B909-3F25010FB80C}" srcOrd="9" destOrd="0" presId="urn:microsoft.com/office/officeart/2005/8/layout/vList3#7"/>
    <dgm:cxn modelId="{B4E8606B-06FC-7D49-ABCA-9BBD20CE92F9}" type="presParOf" srcId="{73852271-39CE-485E-9C35-81AE2EA898DF}" destId="{7F3D9420-0F01-E949-9332-D395EE872F01}" srcOrd="10" destOrd="0" presId="urn:microsoft.com/office/officeart/2005/8/layout/vList3#7"/>
    <dgm:cxn modelId="{2B240E89-6C28-A841-96A6-EEAB97034378}" type="presParOf" srcId="{7F3D9420-0F01-E949-9332-D395EE872F01}" destId="{84AD9F72-8078-EC40-AB26-8CA43B6A6471}" srcOrd="0" destOrd="0" presId="urn:microsoft.com/office/officeart/2005/8/layout/vList3#7"/>
    <dgm:cxn modelId="{54D4D349-E775-C14C-BD2C-0C2BA832904A}" type="presParOf" srcId="{7F3D9420-0F01-E949-9332-D395EE872F01}" destId="{4F5DB00A-A907-0B41-BE3D-27167206ECE7}" srcOrd="1" destOrd="0" presId="urn:microsoft.com/office/officeart/2005/8/layout/vList3#7"/>
    <dgm:cxn modelId="{D272BBF8-0050-C14E-9046-F428374090EF}" type="presParOf" srcId="{73852271-39CE-485E-9C35-81AE2EA898DF}" destId="{D4662A0A-69E2-0041-8481-16848591557D}" srcOrd="11" destOrd="0" presId="urn:microsoft.com/office/officeart/2005/8/layout/vList3#7"/>
    <dgm:cxn modelId="{9E7CED77-8588-C048-A5E0-0216ADC3DC20}" type="presParOf" srcId="{73852271-39CE-485E-9C35-81AE2EA898DF}" destId="{DF76A8F5-9FB3-2A4F-960A-FC5E261161A6}" srcOrd="12" destOrd="0" presId="urn:microsoft.com/office/officeart/2005/8/layout/vList3#7"/>
    <dgm:cxn modelId="{28396A26-DE5C-C444-BC2B-3FA3179D8F36}" type="presParOf" srcId="{DF76A8F5-9FB3-2A4F-960A-FC5E261161A6}" destId="{01344E8D-6E50-4D4E-B9A1-2EBB82D89073}" srcOrd="0" destOrd="0" presId="urn:microsoft.com/office/officeart/2005/8/layout/vList3#7"/>
    <dgm:cxn modelId="{06F679FA-595A-B94A-8366-E31F4EE11B39}" type="presParOf" srcId="{DF76A8F5-9FB3-2A4F-960A-FC5E261161A6}" destId="{D53C4B46-88F3-0047-94B5-43F2D54B5F0E}" srcOrd="1" destOrd="0" presId="urn:microsoft.com/office/officeart/2005/8/layout/vList3#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ABC9AD1D-CBAF-FB47-AD6B-14E0F5CC7DA3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06675A71-176E-3A4C-9247-CDBE958148D2}" type="parTrans" cxnId="{06A4467D-121B-404F-ACB9-C68DEB45D681}">
      <dgm:prSet/>
      <dgm:spPr/>
      <dgm:t>
        <a:bodyPr/>
        <a:lstStyle/>
        <a:p>
          <a:endParaRPr lang="zh-CN" altLang="en-US"/>
        </a:p>
      </dgm:t>
    </dgm:pt>
    <dgm:pt modelId="{DE7DD7A9-227B-3C49-BB76-ECA4EE55D983}" type="sibTrans" cxnId="{06A4467D-121B-404F-ACB9-C68DEB45D681}">
      <dgm:prSet/>
      <dgm:spPr/>
      <dgm:t>
        <a:bodyPr/>
        <a:lstStyle/>
        <a:p>
          <a:endParaRPr lang="zh-CN" altLang="en-US"/>
        </a:p>
      </dgm:t>
    </dgm:pt>
    <dgm:pt modelId="{9D19FCF9-9C9B-C44B-9990-F380135D75D1}">
      <dgm:prSet/>
      <dgm:spPr/>
      <dgm:t>
        <a:bodyPr/>
        <a:lstStyle/>
        <a:p>
          <a:r>
            <a:rPr lang="zh-CN" altLang="en-US" dirty="0"/>
            <a:t>反射</a:t>
          </a:r>
        </a:p>
      </dgm:t>
    </dgm:pt>
    <dgm:pt modelId="{EF42B796-E028-7B4F-A7F4-191E615F83E8}" type="parTrans" cxnId="{E46B6559-756D-194B-86EE-B9FBB0E217EB}">
      <dgm:prSet/>
      <dgm:spPr/>
      <dgm:t>
        <a:bodyPr/>
        <a:lstStyle/>
        <a:p>
          <a:endParaRPr lang="zh-CN" altLang="en-US"/>
        </a:p>
      </dgm:t>
    </dgm:pt>
    <dgm:pt modelId="{B7C36510-88B6-B74C-A407-63E4DFF43027}" type="sibTrans" cxnId="{E46B6559-756D-194B-86EE-B9FBB0E217EB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2C4CD291-7FC7-F244-93F5-EFE8451A05F7}" type="pres">
      <dgm:prSet presAssocID="{74C3D939-F325-4252-A0BA-B598193FB77D}" presName="spacing" presStyleCnt="0"/>
      <dgm:spPr/>
    </dgm:pt>
    <dgm:pt modelId="{4D3DE57D-6664-E44A-A36D-D52759DC2A01}" type="pres">
      <dgm:prSet presAssocID="{ABC9AD1D-CBAF-FB47-AD6B-14E0F5CC7DA3}" presName="composite" presStyleCnt="0"/>
      <dgm:spPr/>
    </dgm:pt>
    <dgm:pt modelId="{E7AF74DF-62C7-B945-839F-A7C527839D1E}" type="pres">
      <dgm:prSet presAssocID="{ABC9AD1D-CBAF-FB47-AD6B-14E0F5CC7DA3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BFD3D18-A6A1-7941-9C14-BB79E0F4C31C}" type="pres">
      <dgm:prSet presAssocID="{ABC9AD1D-CBAF-FB47-AD6B-14E0F5CC7DA3}" presName="txShp" presStyleLbl="node1" presStyleIdx="5" presStyleCnt="7">
        <dgm:presLayoutVars>
          <dgm:bulletEnabled val="1"/>
        </dgm:presLayoutVars>
      </dgm:prSet>
      <dgm:spPr/>
    </dgm:pt>
    <dgm:pt modelId="{E704C947-D828-EE46-BE77-69AE9941B532}" type="pres">
      <dgm:prSet presAssocID="{DE7DD7A9-227B-3C49-BB76-ECA4EE55D983}" presName="spacing" presStyleCnt="0"/>
      <dgm:spPr/>
    </dgm:pt>
    <dgm:pt modelId="{19F7B1F5-F32D-844A-B355-0E6C14FC78E6}" type="pres">
      <dgm:prSet presAssocID="{9D19FCF9-9C9B-C44B-9990-F380135D75D1}" presName="composite" presStyleCnt="0"/>
      <dgm:spPr/>
    </dgm:pt>
    <dgm:pt modelId="{A6011267-643C-A641-8857-A88D35907363}" type="pres">
      <dgm:prSet presAssocID="{9D19FCF9-9C9B-C44B-9990-F380135D75D1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E6E8BE7-2933-3A4F-A134-E3F2ED54A512}" type="pres">
      <dgm:prSet presAssocID="{9D19FCF9-9C9B-C44B-9990-F380135D75D1}" presName="txShp" presStyleLbl="node1" presStyleIdx="6" presStyleCnt="7">
        <dgm:presLayoutVars>
          <dgm:bulletEnabled val="1"/>
        </dgm:presLayoutVars>
      </dgm:prSet>
      <dgm:spPr/>
    </dgm:pt>
  </dgm:ptLst>
  <dgm:cxnLst>
    <dgm:cxn modelId="{B4E3E602-04D5-4E39-AC04-A5A3C545EADA}" type="presOf" srcId="{AC44FC8F-6B9F-41DE-9FDC-DD5F8D2A0071}" destId="{698F5D1F-7ADD-43FC-BF6F-1A7A0D6A7A4F}" srcOrd="0" destOrd="0" presId="urn:microsoft.com/office/officeart/2005/8/layout/vList3#8"/>
    <dgm:cxn modelId="{89F15D0A-C1A1-40F1-BA52-706C8ABEF8B2}" type="presOf" srcId="{90AEAF06-FF20-4EC1-93EE-D6117FFE98B9}" destId="{73852271-39CE-485E-9C35-81AE2EA898DF}" srcOrd="0" destOrd="0" presId="urn:microsoft.com/office/officeart/2005/8/layout/vList3#8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E46B6559-756D-194B-86EE-B9FBB0E217EB}" srcId="{90AEAF06-FF20-4EC1-93EE-D6117FFE98B9}" destId="{9D19FCF9-9C9B-C44B-9990-F380135D75D1}" srcOrd="6" destOrd="0" parTransId="{EF42B796-E028-7B4F-A7F4-191E615F83E8}" sibTransId="{B7C36510-88B6-B74C-A407-63E4DFF43027}"/>
    <dgm:cxn modelId="{DD217A5A-FA8F-4F2A-B5A0-3D8CC658657A}" type="presOf" srcId="{306EE1C4-6433-4353-8948-B7A8A8914B9A}" destId="{2183E5DD-9910-4050-A542-BB2D5D834C49}" srcOrd="0" destOrd="0" presId="urn:microsoft.com/office/officeart/2005/8/layout/vList3#8"/>
    <dgm:cxn modelId="{06A4467D-121B-404F-ACB9-C68DEB45D681}" srcId="{90AEAF06-FF20-4EC1-93EE-D6117FFE98B9}" destId="{ABC9AD1D-CBAF-FB47-AD6B-14E0F5CC7DA3}" srcOrd="5" destOrd="0" parTransId="{06675A71-176E-3A4C-9247-CDBE958148D2}" sibTransId="{DE7DD7A9-227B-3C49-BB76-ECA4EE55D983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E0CB4BB5-8B9B-1645-8EC8-905B5997BA59}" type="presOf" srcId="{9D19FCF9-9C9B-C44B-9990-F380135D75D1}" destId="{6E6E8BE7-2933-3A4F-A134-E3F2ED54A512}" srcOrd="0" destOrd="0" presId="urn:microsoft.com/office/officeart/2005/8/layout/vList3#8"/>
    <dgm:cxn modelId="{8FE30AB6-837A-4441-BDA7-5643F7DCEBE4}" type="presOf" srcId="{986060EB-0BF5-4150-A303-BE38E18380B9}" destId="{207F4FD5-8769-4DE5-B729-D733EFEDAF5C}" srcOrd="0" destOrd="0" presId="urn:microsoft.com/office/officeart/2005/8/layout/vList3#8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708A5EB-D5A3-428C-BB5F-16D02033B844}" type="presOf" srcId="{665F540E-9B81-49D1-8E39-1CA160A4D939}" destId="{92082C7B-B07B-48E6-955F-88766BF97ADD}" srcOrd="0" destOrd="0" presId="urn:microsoft.com/office/officeart/2005/8/layout/vList3#8"/>
    <dgm:cxn modelId="{DE608AF2-93C2-B742-8BE5-F01E2B9939B8}" type="presOf" srcId="{ABC9AD1D-CBAF-FB47-AD6B-14E0F5CC7DA3}" destId="{4BFD3D18-A6A1-7941-9C14-BB79E0F4C31C}" srcOrd="0" destOrd="0" presId="urn:microsoft.com/office/officeart/2005/8/layout/vList3#8"/>
    <dgm:cxn modelId="{058D99FC-5E06-4C04-A60F-5782DD3256EB}" type="presOf" srcId="{78D269FA-0A44-47E8-A127-6E9B95BCBD06}" destId="{34760670-DE9B-4E61-BF53-765247816FE8}" srcOrd="0" destOrd="0" presId="urn:microsoft.com/office/officeart/2005/8/layout/vList3#8"/>
    <dgm:cxn modelId="{E0AE0128-B9CF-4923-A603-F0277F165407}" type="presParOf" srcId="{73852271-39CE-485E-9C35-81AE2EA898DF}" destId="{BEDC0BF3-D75F-4E5E-AA3A-2CC0D9DD0EAC}" srcOrd="0" destOrd="0" presId="urn:microsoft.com/office/officeart/2005/8/layout/vList3#8"/>
    <dgm:cxn modelId="{876D3AF7-BDA2-46E8-BAC1-08B896BF0E1A}" type="presParOf" srcId="{BEDC0BF3-D75F-4E5E-AA3A-2CC0D9DD0EAC}" destId="{DA3E3410-9F0D-46F0-B537-DC54EEF60B5A}" srcOrd="0" destOrd="0" presId="urn:microsoft.com/office/officeart/2005/8/layout/vList3#8"/>
    <dgm:cxn modelId="{C11F5352-F29B-4476-A13F-4D988FE6B33C}" type="presParOf" srcId="{BEDC0BF3-D75F-4E5E-AA3A-2CC0D9DD0EAC}" destId="{698F5D1F-7ADD-43FC-BF6F-1A7A0D6A7A4F}" srcOrd="1" destOrd="0" presId="urn:microsoft.com/office/officeart/2005/8/layout/vList3#8"/>
    <dgm:cxn modelId="{91996952-2BFA-4F4D-86F5-7155D4521BF9}" type="presParOf" srcId="{73852271-39CE-485E-9C35-81AE2EA898DF}" destId="{6C69E316-95E7-4BF6-BD26-329C2CFA4FA0}" srcOrd="1" destOrd="0" presId="urn:microsoft.com/office/officeart/2005/8/layout/vList3#8"/>
    <dgm:cxn modelId="{7E5C99BB-A6E0-4A5B-8F87-359BE308584C}" type="presParOf" srcId="{73852271-39CE-485E-9C35-81AE2EA898DF}" destId="{3C0F6A35-8FB9-4C37-9F0D-DACC451156A7}" srcOrd="2" destOrd="0" presId="urn:microsoft.com/office/officeart/2005/8/layout/vList3#8"/>
    <dgm:cxn modelId="{D384E6E6-F521-4D88-AA11-8ED4CECEF2F7}" type="presParOf" srcId="{3C0F6A35-8FB9-4C37-9F0D-DACC451156A7}" destId="{5338B327-C68E-416E-9428-EACAA260AC71}" srcOrd="0" destOrd="0" presId="urn:microsoft.com/office/officeart/2005/8/layout/vList3#8"/>
    <dgm:cxn modelId="{3C5A8B3B-73E5-435C-BFA0-A9CE4E33CE4D}" type="presParOf" srcId="{3C0F6A35-8FB9-4C37-9F0D-DACC451156A7}" destId="{34760670-DE9B-4E61-BF53-765247816FE8}" srcOrd="1" destOrd="0" presId="urn:microsoft.com/office/officeart/2005/8/layout/vList3#8"/>
    <dgm:cxn modelId="{1E75709E-631A-4D30-A3CD-BD4909BF6F9B}" type="presParOf" srcId="{73852271-39CE-485E-9C35-81AE2EA898DF}" destId="{4DF38E1E-7039-46A5-BEA4-98F40A79E4F4}" srcOrd="3" destOrd="0" presId="urn:microsoft.com/office/officeart/2005/8/layout/vList3#8"/>
    <dgm:cxn modelId="{4428F58E-048D-4085-91CC-E3DBB95826FC}" type="presParOf" srcId="{73852271-39CE-485E-9C35-81AE2EA898DF}" destId="{B020013B-2D93-4460-AAC0-15BEE02E0311}" srcOrd="4" destOrd="0" presId="urn:microsoft.com/office/officeart/2005/8/layout/vList3#8"/>
    <dgm:cxn modelId="{5F09330B-37BB-4665-B0FB-32783E51D1EC}" type="presParOf" srcId="{B020013B-2D93-4460-AAC0-15BEE02E0311}" destId="{63A6BB17-3B32-4E50-AF11-8C1132FB3B72}" srcOrd="0" destOrd="0" presId="urn:microsoft.com/office/officeart/2005/8/layout/vList3#8"/>
    <dgm:cxn modelId="{DDCA0551-5B0C-4394-BA50-9E3FA0950110}" type="presParOf" srcId="{B020013B-2D93-4460-AAC0-15BEE02E0311}" destId="{92082C7B-B07B-48E6-955F-88766BF97ADD}" srcOrd="1" destOrd="0" presId="urn:microsoft.com/office/officeart/2005/8/layout/vList3#8"/>
    <dgm:cxn modelId="{B70129F8-5956-4DA0-AE70-88FFD6ADE478}" type="presParOf" srcId="{73852271-39CE-485E-9C35-81AE2EA898DF}" destId="{AEDF9306-F9B9-4159-BDD8-4C362F1DF5D5}" srcOrd="5" destOrd="0" presId="urn:microsoft.com/office/officeart/2005/8/layout/vList3#8"/>
    <dgm:cxn modelId="{FEFF3C28-B7A1-4484-A45F-36C8224535C2}" type="presParOf" srcId="{73852271-39CE-485E-9C35-81AE2EA898DF}" destId="{35CFBAF9-E8DD-4AA3-B900-203C0099CFB5}" srcOrd="6" destOrd="0" presId="urn:microsoft.com/office/officeart/2005/8/layout/vList3#8"/>
    <dgm:cxn modelId="{75FDEC05-F75F-4CD0-ADC3-4602E2FEFC6D}" type="presParOf" srcId="{35CFBAF9-E8DD-4AA3-B900-203C0099CFB5}" destId="{EBBF0A13-3692-4C47-A296-6BE92A84BBE9}" srcOrd="0" destOrd="0" presId="urn:microsoft.com/office/officeart/2005/8/layout/vList3#8"/>
    <dgm:cxn modelId="{66DFBA13-F5AE-49B4-AFD5-67929D527C8C}" type="presParOf" srcId="{35CFBAF9-E8DD-4AA3-B900-203C0099CFB5}" destId="{2183E5DD-9910-4050-A542-BB2D5D834C49}" srcOrd="1" destOrd="0" presId="urn:microsoft.com/office/officeart/2005/8/layout/vList3#8"/>
    <dgm:cxn modelId="{8C057560-BEB9-4FD9-9C93-626CC4A2D37D}" type="presParOf" srcId="{73852271-39CE-485E-9C35-81AE2EA898DF}" destId="{CF681235-25C9-48A8-9921-B495817C4E98}" srcOrd="7" destOrd="0" presId="urn:microsoft.com/office/officeart/2005/8/layout/vList3#8"/>
    <dgm:cxn modelId="{EB9E6E2D-7862-4B15-9B22-EDC6DA309050}" type="presParOf" srcId="{73852271-39CE-485E-9C35-81AE2EA898DF}" destId="{7306DF2F-18C5-456B-A9EE-A4598F1AB524}" srcOrd="8" destOrd="0" presId="urn:microsoft.com/office/officeart/2005/8/layout/vList3#8"/>
    <dgm:cxn modelId="{BA655357-8AD6-4167-98B2-3093C2BD57AF}" type="presParOf" srcId="{7306DF2F-18C5-456B-A9EE-A4598F1AB524}" destId="{D812B4A3-B017-4816-92A3-BC8E86401E52}" srcOrd="0" destOrd="0" presId="urn:microsoft.com/office/officeart/2005/8/layout/vList3#8"/>
    <dgm:cxn modelId="{EB5232DE-4B7B-4BAF-83D4-F223FAA346FF}" type="presParOf" srcId="{7306DF2F-18C5-456B-A9EE-A4598F1AB524}" destId="{207F4FD5-8769-4DE5-B729-D733EFEDAF5C}" srcOrd="1" destOrd="0" presId="urn:microsoft.com/office/officeart/2005/8/layout/vList3#8"/>
    <dgm:cxn modelId="{5262F6D6-3F24-4F41-819D-677DBCE23106}" type="presParOf" srcId="{73852271-39CE-485E-9C35-81AE2EA898DF}" destId="{2C4CD291-7FC7-F244-93F5-EFE8451A05F7}" srcOrd="9" destOrd="0" presId="urn:microsoft.com/office/officeart/2005/8/layout/vList3#8"/>
    <dgm:cxn modelId="{276CBC5B-9B8F-C741-8CD7-B34A63542AB0}" type="presParOf" srcId="{73852271-39CE-485E-9C35-81AE2EA898DF}" destId="{4D3DE57D-6664-E44A-A36D-D52759DC2A01}" srcOrd="10" destOrd="0" presId="urn:microsoft.com/office/officeart/2005/8/layout/vList3#8"/>
    <dgm:cxn modelId="{89BB1214-8A60-E846-B3A9-D2FA36FC42E2}" type="presParOf" srcId="{4D3DE57D-6664-E44A-A36D-D52759DC2A01}" destId="{E7AF74DF-62C7-B945-839F-A7C527839D1E}" srcOrd="0" destOrd="0" presId="urn:microsoft.com/office/officeart/2005/8/layout/vList3#8"/>
    <dgm:cxn modelId="{F66F85BB-6710-864B-A39D-4BACFFABB4A1}" type="presParOf" srcId="{4D3DE57D-6664-E44A-A36D-D52759DC2A01}" destId="{4BFD3D18-A6A1-7941-9C14-BB79E0F4C31C}" srcOrd="1" destOrd="0" presId="urn:microsoft.com/office/officeart/2005/8/layout/vList3#8"/>
    <dgm:cxn modelId="{EA88A7D4-033A-9B4F-B0ED-C14BE56A8262}" type="presParOf" srcId="{73852271-39CE-485E-9C35-81AE2EA898DF}" destId="{E704C947-D828-EE46-BE77-69AE9941B532}" srcOrd="11" destOrd="0" presId="urn:microsoft.com/office/officeart/2005/8/layout/vList3#8"/>
    <dgm:cxn modelId="{315AC5C3-29A7-AC40-9B73-0C9236D5C509}" type="presParOf" srcId="{73852271-39CE-485E-9C35-81AE2EA898DF}" destId="{19F7B1F5-F32D-844A-B355-0E6C14FC78E6}" srcOrd="12" destOrd="0" presId="urn:microsoft.com/office/officeart/2005/8/layout/vList3#8"/>
    <dgm:cxn modelId="{D0D51692-F2BF-C046-B963-4A78FB19FFB1}" type="presParOf" srcId="{19F7B1F5-F32D-844A-B355-0E6C14FC78E6}" destId="{A6011267-643C-A641-8857-A88D35907363}" srcOrd="0" destOrd="0" presId="urn:microsoft.com/office/officeart/2005/8/layout/vList3#8"/>
    <dgm:cxn modelId="{85AADCAE-794F-3C41-B41A-BBAFF347C465}" type="presParOf" srcId="{19F7B1F5-F32D-844A-B355-0E6C14FC78E6}" destId="{6E6E8BE7-2933-3A4F-A134-E3F2ED54A512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D72023E7-11EF-F04B-AED2-D3F3626262BC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7CA97955-7463-FA41-8769-7B27BFFFB2EB}" type="parTrans" cxnId="{B43EC402-4C09-B74C-A09C-C9A5BFD114C0}">
      <dgm:prSet/>
      <dgm:spPr/>
      <dgm:t>
        <a:bodyPr/>
        <a:lstStyle/>
        <a:p>
          <a:endParaRPr lang="zh-CN" altLang="en-US"/>
        </a:p>
      </dgm:t>
    </dgm:pt>
    <dgm:pt modelId="{894F525F-0DA6-F748-875A-0A89D549ACFC}" type="sibTrans" cxnId="{B43EC402-4C09-B74C-A09C-C9A5BFD114C0}">
      <dgm:prSet/>
      <dgm:spPr/>
      <dgm:t>
        <a:bodyPr/>
        <a:lstStyle/>
        <a:p>
          <a:endParaRPr lang="zh-CN" altLang="en-US"/>
        </a:p>
      </dgm:t>
    </dgm:pt>
    <dgm:pt modelId="{090EA123-4DB7-CA43-96A1-CE9C8D1E4926}">
      <dgm:prSet/>
      <dgm:spPr/>
      <dgm:t>
        <a:bodyPr/>
        <a:lstStyle/>
        <a:p>
          <a:r>
            <a:rPr lang="zh-CN" altLang="en-US" dirty="0"/>
            <a:t>反射</a:t>
          </a:r>
        </a:p>
      </dgm:t>
    </dgm:pt>
    <dgm:pt modelId="{4E8878B5-727F-B249-8A44-D5E83489B308}" type="parTrans" cxnId="{A815C495-A225-0146-8333-406AD299A7C2}">
      <dgm:prSet/>
      <dgm:spPr/>
      <dgm:t>
        <a:bodyPr/>
        <a:lstStyle/>
        <a:p>
          <a:endParaRPr lang="zh-CN" altLang="en-US"/>
        </a:p>
      </dgm:t>
    </dgm:pt>
    <dgm:pt modelId="{3D0CC8A1-2911-2949-A718-8BD41B447752}" type="sibTrans" cxnId="{A815C495-A225-0146-8333-406AD299A7C2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86F92F74-8C6F-0640-82FA-38D489068C41}" type="pres">
      <dgm:prSet presAssocID="{74C3D939-F325-4252-A0BA-B598193FB77D}" presName="spacing" presStyleCnt="0"/>
      <dgm:spPr/>
    </dgm:pt>
    <dgm:pt modelId="{3253A9CD-3A13-AB40-8AE1-804FCAB35E11}" type="pres">
      <dgm:prSet presAssocID="{D72023E7-11EF-F04B-AED2-D3F3626262BC}" presName="composite" presStyleCnt="0"/>
      <dgm:spPr/>
    </dgm:pt>
    <dgm:pt modelId="{63117DC7-EAD1-8942-9B7F-788D9DD7AFE7}" type="pres">
      <dgm:prSet presAssocID="{D72023E7-11EF-F04B-AED2-D3F3626262BC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47688A3-021B-1D4B-86EB-CF1531081093}" type="pres">
      <dgm:prSet presAssocID="{D72023E7-11EF-F04B-AED2-D3F3626262BC}" presName="txShp" presStyleLbl="node1" presStyleIdx="5" presStyleCnt="7">
        <dgm:presLayoutVars>
          <dgm:bulletEnabled val="1"/>
        </dgm:presLayoutVars>
      </dgm:prSet>
      <dgm:spPr/>
    </dgm:pt>
    <dgm:pt modelId="{CA582726-3C87-2A49-B8E2-8F35C6656E74}" type="pres">
      <dgm:prSet presAssocID="{894F525F-0DA6-F748-875A-0A89D549ACFC}" presName="spacing" presStyleCnt="0"/>
      <dgm:spPr/>
    </dgm:pt>
    <dgm:pt modelId="{CD0B59CA-C9CF-F147-B328-B40604622551}" type="pres">
      <dgm:prSet presAssocID="{090EA123-4DB7-CA43-96A1-CE9C8D1E4926}" presName="composite" presStyleCnt="0"/>
      <dgm:spPr/>
    </dgm:pt>
    <dgm:pt modelId="{FEC34D55-E107-E047-A255-623009E790EB}" type="pres">
      <dgm:prSet presAssocID="{090EA123-4DB7-CA43-96A1-CE9C8D1E4926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215A7C5-2227-6A40-B3CC-5A8032018A68}" type="pres">
      <dgm:prSet presAssocID="{090EA123-4DB7-CA43-96A1-CE9C8D1E4926}" presName="txShp" presStyleLbl="node1" presStyleIdx="6" presStyleCnt="7">
        <dgm:presLayoutVars>
          <dgm:bulletEnabled val="1"/>
        </dgm:presLayoutVars>
      </dgm:prSet>
      <dgm:spPr/>
    </dgm:pt>
  </dgm:ptLst>
  <dgm:cxnLst>
    <dgm:cxn modelId="{B43EC402-4C09-B74C-A09C-C9A5BFD114C0}" srcId="{90AEAF06-FF20-4EC1-93EE-D6117FFE98B9}" destId="{D72023E7-11EF-F04B-AED2-D3F3626262BC}" srcOrd="5" destOrd="0" parTransId="{7CA97955-7463-FA41-8769-7B27BFFFB2EB}" sibTransId="{894F525F-0DA6-F748-875A-0A89D549ACFC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F4A1F1D-E273-4BC1-A2F5-E6ABBD5F84DC}" type="presOf" srcId="{90AEAF06-FF20-4EC1-93EE-D6117FFE98B9}" destId="{73852271-39CE-485E-9C35-81AE2EA898DF}" srcOrd="0" destOrd="0" presId="urn:microsoft.com/office/officeart/2005/8/layout/vList3#9"/>
    <dgm:cxn modelId="{70A2FC29-6971-3A4B-8048-CA9E272A8836}" type="presOf" srcId="{D72023E7-11EF-F04B-AED2-D3F3626262BC}" destId="{347688A3-021B-1D4B-86EB-CF1531081093}" srcOrd="0" destOrd="0" presId="urn:microsoft.com/office/officeart/2005/8/layout/vList3#9"/>
    <dgm:cxn modelId="{A92DDA34-9994-B941-9869-D5F7274E9C7A}" type="presOf" srcId="{090EA123-4DB7-CA43-96A1-CE9C8D1E4926}" destId="{5215A7C5-2227-6A40-B3CC-5A8032018A68}" srcOrd="0" destOrd="0" presId="urn:microsoft.com/office/officeart/2005/8/layout/vList3#9"/>
    <dgm:cxn modelId="{01902639-86E4-400B-830B-3AC18A91AC9F}" type="presOf" srcId="{986060EB-0BF5-4150-A303-BE38E18380B9}" destId="{207F4FD5-8769-4DE5-B729-D733EFEDAF5C}" srcOrd="0" destOrd="0" presId="urn:microsoft.com/office/officeart/2005/8/layout/vList3#9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4050E654-619B-4C40-83B0-575B8539B1A3}" type="presOf" srcId="{78D269FA-0A44-47E8-A127-6E9B95BCBD06}" destId="{34760670-DE9B-4E61-BF53-765247816FE8}" srcOrd="0" destOrd="0" presId="urn:microsoft.com/office/officeart/2005/8/layout/vList3#9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815C495-A225-0146-8333-406AD299A7C2}" srcId="{90AEAF06-FF20-4EC1-93EE-D6117FFE98B9}" destId="{090EA123-4DB7-CA43-96A1-CE9C8D1E4926}" srcOrd="6" destOrd="0" parTransId="{4E8878B5-727F-B249-8A44-D5E83489B308}" sibTransId="{3D0CC8A1-2911-2949-A718-8BD41B447752}"/>
    <dgm:cxn modelId="{DDD9B6AF-77FF-48AC-A839-B56A7DBEFED4}" type="presOf" srcId="{306EE1C4-6433-4353-8948-B7A8A8914B9A}" destId="{2183E5DD-9910-4050-A542-BB2D5D834C49}" srcOrd="0" destOrd="0" presId="urn:microsoft.com/office/officeart/2005/8/layout/vList3#9"/>
    <dgm:cxn modelId="{5E926EBD-FBA6-4D0D-8B1E-0FB311EBDC85}" type="presOf" srcId="{665F540E-9B81-49D1-8E39-1CA160A4D939}" destId="{92082C7B-B07B-48E6-955F-88766BF97ADD}" srcOrd="0" destOrd="0" presId="urn:microsoft.com/office/officeart/2005/8/layout/vList3#9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9C934ACC-27E5-4A97-942E-14BEE94DCB45}" type="presOf" srcId="{AC44FC8F-6B9F-41DE-9FDC-DD5F8D2A0071}" destId="{698F5D1F-7ADD-43FC-BF6F-1A7A0D6A7A4F}" srcOrd="0" destOrd="0" presId="urn:microsoft.com/office/officeart/2005/8/layout/vList3#9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FDDC79E-E4CF-4B7B-82D1-0DE68321E96E}" type="presParOf" srcId="{73852271-39CE-485E-9C35-81AE2EA898DF}" destId="{BEDC0BF3-D75F-4E5E-AA3A-2CC0D9DD0EAC}" srcOrd="0" destOrd="0" presId="urn:microsoft.com/office/officeart/2005/8/layout/vList3#9"/>
    <dgm:cxn modelId="{5D2AB5A2-79B8-41F2-A28E-E58423C4B39A}" type="presParOf" srcId="{BEDC0BF3-D75F-4E5E-AA3A-2CC0D9DD0EAC}" destId="{DA3E3410-9F0D-46F0-B537-DC54EEF60B5A}" srcOrd="0" destOrd="0" presId="urn:microsoft.com/office/officeart/2005/8/layout/vList3#9"/>
    <dgm:cxn modelId="{B425665D-A1F8-462E-8863-A2C78AFECF79}" type="presParOf" srcId="{BEDC0BF3-D75F-4E5E-AA3A-2CC0D9DD0EAC}" destId="{698F5D1F-7ADD-43FC-BF6F-1A7A0D6A7A4F}" srcOrd="1" destOrd="0" presId="urn:microsoft.com/office/officeart/2005/8/layout/vList3#9"/>
    <dgm:cxn modelId="{3E5B20AD-FBD8-4906-AFF5-13B0A7EA7926}" type="presParOf" srcId="{73852271-39CE-485E-9C35-81AE2EA898DF}" destId="{6C69E316-95E7-4BF6-BD26-329C2CFA4FA0}" srcOrd="1" destOrd="0" presId="urn:microsoft.com/office/officeart/2005/8/layout/vList3#9"/>
    <dgm:cxn modelId="{AC5C20C8-2775-4168-966E-B7ECA206C170}" type="presParOf" srcId="{73852271-39CE-485E-9C35-81AE2EA898DF}" destId="{3C0F6A35-8FB9-4C37-9F0D-DACC451156A7}" srcOrd="2" destOrd="0" presId="urn:microsoft.com/office/officeart/2005/8/layout/vList3#9"/>
    <dgm:cxn modelId="{5DD0678B-2778-4485-B31B-59CA3FC844C3}" type="presParOf" srcId="{3C0F6A35-8FB9-4C37-9F0D-DACC451156A7}" destId="{5338B327-C68E-416E-9428-EACAA260AC71}" srcOrd="0" destOrd="0" presId="urn:microsoft.com/office/officeart/2005/8/layout/vList3#9"/>
    <dgm:cxn modelId="{8D8605E1-C179-4D8F-A01A-E55C1238D6CE}" type="presParOf" srcId="{3C0F6A35-8FB9-4C37-9F0D-DACC451156A7}" destId="{34760670-DE9B-4E61-BF53-765247816FE8}" srcOrd="1" destOrd="0" presId="urn:microsoft.com/office/officeart/2005/8/layout/vList3#9"/>
    <dgm:cxn modelId="{D0F07CB1-4399-4F3E-AB00-0B9B699A3D11}" type="presParOf" srcId="{73852271-39CE-485E-9C35-81AE2EA898DF}" destId="{4DF38E1E-7039-46A5-BEA4-98F40A79E4F4}" srcOrd="3" destOrd="0" presId="urn:microsoft.com/office/officeart/2005/8/layout/vList3#9"/>
    <dgm:cxn modelId="{810F43B2-3DF7-4906-9293-63A4D0F3F61C}" type="presParOf" srcId="{73852271-39CE-485E-9C35-81AE2EA898DF}" destId="{B020013B-2D93-4460-AAC0-15BEE02E0311}" srcOrd="4" destOrd="0" presId="urn:microsoft.com/office/officeart/2005/8/layout/vList3#9"/>
    <dgm:cxn modelId="{FF304B96-D679-4874-BE3E-0ED187026EAC}" type="presParOf" srcId="{B020013B-2D93-4460-AAC0-15BEE02E0311}" destId="{63A6BB17-3B32-4E50-AF11-8C1132FB3B72}" srcOrd="0" destOrd="0" presId="urn:microsoft.com/office/officeart/2005/8/layout/vList3#9"/>
    <dgm:cxn modelId="{4AB13EA9-8AFB-407F-A67B-49E81B37B796}" type="presParOf" srcId="{B020013B-2D93-4460-AAC0-15BEE02E0311}" destId="{92082C7B-B07B-48E6-955F-88766BF97ADD}" srcOrd="1" destOrd="0" presId="urn:microsoft.com/office/officeart/2005/8/layout/vList3#9"/>
    <dgm:cxn modelId="{D89895C5-F85B-448D-8D1A-88B12763AC27}" type="presParOf" srcId="{73852271-39CE-485E-9C35-81AE2EA898DF}" destId="{AEDF9306-F9B9-4159-BDD8-4C362F1DF5D5}" srcOrd="5" destOrd="0" presId="urn:microsoft.com/office/officeart/2005/8/layout/vList3#9"/>
    <dgm:cxn modelId="{8582B6EF-8EB5-46D3-9789-C09886E89255}" type="presParOf" srcId="{73852271-39CE-485E-9C35-81AE2EA898DF}" destId="{35CFBAF9-E8DD-4AA3-B900-203C0099CFB5}" srcOrd="6" destOrd="0" presId="urn:microsoft.com/office/officeart/2005/8/layout/vList3#9"/>
    <dgm:cxn modelId="{D26E875A-9CA0-4BA3-9D38-3745205F2EF8}" type="presParOf" srcId="{35CFBAF9-E8DD-4AA3-B900-203C0099CFB5}" destId="{EBBF0A13-3692-4C47-A296-6BE92A84BBE9}" srcOrd="0" destOrd="0" presId="urn:microsoft.com/office/officeart/2005/8/layout/vList3#9"/>
    <dgm:cxn modelId="{C6227197-15AD-4DB6-B7CD-D65B7EF6AEF1}" type="presParOf" srcId="{35CFBAF9-E8DD-4AA3-B900-203C0099CFB5}" destId="{2183E5DD-9910-4050-A542-BB2D5D834C49}" srcOrd="1" destOrd="0" presId="urn:microsoft.com/office/officeart/2005/8/layout/vList3#9"/>
    <dgm:cxn modelId="{894E1D9F-E6E4-4FBC-9281-4D5487489627}" type="presParOf" srcId="{73852271-39CE-485E-9C35-81AE2EA898DF}" destId="{CF681235-25C9-48A8-9921-B495817C4E98}" srcOrd="7" destOrd="0" presId="urn:microsoft.com/office/officeart/2005/8/layout/vList3#9"/>
    <dgm:cxn modelId="{0849D23A-79DA-43E5-AE5F-DF4DBE76BC9A}" type="presParOf" srcId="{73852271-39CE-485E-9C35-81AE2EA898DF}" destId="{7306DF2F-18C5-456B-A9EE-A4598F1AB524}" srcOrd="8" destOrd="0" presId="urn:microsoft.com/office/officeart/2005/8/layout/vList3#9"/>
    <dgm:cxn modelId="{C4360D17-7112-45D1-A999-4E5B2883F88C}" type="presParOf" srcId="{7306DF2F-18C5-456B-A9EE-A4598F1AB524}" destId="{D812B4A3-B017-4816-92A3-BC8E86401E52}" srcOrd="0" destOrd="0" presId="urn:microsoft.com/office/officeart/2005/8/layout/vList3#9"/>
    <dgm:cxn modelId="{D1C75634-91FE-4F0C-A405-0A9EC979CD73}" type="presParOf" srcId="{7306DF2F-18C5-456B-A9EE-A4598F1AB524}" destId="{207F4FD5-8769-4DE5-B729-D733EFEDAF5C}" srcOrd="1" destOrd="0" presId="urn:microsoft.com/office/officeart/2005/8/layout/vList3#9"/>
    <dgm:cxn modelId="{9D576D94-8147-5F4E-8679-D0CF88800C74}" type="presParOf" srcId="{73852271-39CE-485E-9C35-81AE2EA898DF}" destId="{86F92F74-8C6F-0640-82FA-38D489068C41}" srcOrd="9" destOrd="0" presId="urn:microsoft.com/office/officeart/2005/8/layout/vList3#9"/>
    <dgm:cxn modelId="{03A22708-E7DB-2243-9BD2-F0A9DFF892E2}" type="presParOf" srcId="{73852271-39CE-485E-9C35-81AE2EA898DF}" destId="{3253A9CD-3A13-AB40-8AE1-804FCAB35E11}" srcOrd="10" destOrd="0" presId="urn:microsoft.com/office/officeart/2005/8/layout/vList3#9"/>
    <dgm:cxn modelId="{C1D4F515-E9DA-0942-A008-9993B94B7A09}" type="presParOf" srcId="{3253A9CD-3A13-AB40-8AE1-804FCAB35E11}" destId="{63117DC7-EAD1-8942-9B7F-788D9DD7AFE7}" srcOrd="0" destOrd="0" presId="urn:microsoft.com/office/officeart/2005/8/layout/vList3#9"/>
    <dgm:cxn modelId="{3478954D-4C3F-EA4D-9B90-983039707664}" type="presParOf" srcId="{3253A9CD-3A13-AB40-8AE1-804FCAB35E11}" destId="{347688A3-021B-1D4B-86EB-CF1531081093}" srcOrd="1" destOrd="0" presId="urn:microsoft.com/office/officeart/2005/8/layout/vList3#9"/>
    <dgm:cxn modelId="{4C2BBFFB-98E3-1345-9855-FDE346B55CB5}" type="presParOf" srcId="{73852271-39CE-485E-9C35-81AE2EA898DF}" destId="{CA582726-3C87-2A49-B8E2-8F35C6656E74}" srcOrd="11" destOrd="0" presId="urn:microsoft.com/office/officeart/2005/8/layout/vList3#9"/>
    <dgm:cxn modelId="{01793D11-663B-474C-A9B5-29DAFE77503F}" type="presParOf" srcId="{73852271-39CE-485E-9C35-81AE2EA898DF}" destId="{CD0B59CA-C9CF-F147-B328-B40604622551}" srcOrd="12" destOrd="0" presId="urn:microsoft.com/office/officeart/2005/8/layout/vList3#9"/>
    <dgm:cxn modelId="{694F9A49-32A3-174B-A907-DE196EF8689A}" type="presParOf" srcId="{CD0B59CA-C9CF-F147-B328-B40604622551}" destId="{FEC34D55-E107-E047-A255-623009E790EB}" srcOrd="0" destOrd="0" presId="urn:microsoft.com/office/officeart/2005/8/layout/vList3#9"/>
    <dgm:cxn modelId="{481F3DB1-828F-CD46-ADCB-F6F64899AB02}" type="presParOf" srcId="{CD0B59CA-C9CF-F147-B328-B40604622551}" destId="{5215A7C5-2227-6A40-B3CC-5A8032018A68}" srcOrd="1" destOrd="0" presId="urn:microsoft.com/office/officeart/2005/8/layout/vList3#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280A30A3-85C0-A44D-A2F7-595F97EAEB37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E9D56D03-44A4-B540-83A3-DC85F09516FD}" type="parTrans" cxnId="{38CCE57F-7D9D-6D46-B280-5C148BEB2D9F}">
      <dgm:prSet/>
      <dgm:spPr/>
      <dgm:t>
        <a:bodyPr/>
        <a:lstStyle/>
        <a:p>
          <a:endParaRPr lang="zh-CN" altLang="en-US"/>
        </a:p>
      </dgm:t>
    </dgm:pt>
    <dgm:pt modelId="{5012C939-4DDD-B744-97A0-CACA5055ADEC}" type="sibTrans" cxnId="{38CCE57F-7D9D-6D46-B280-5C148BEB2D9F}">
      <dgm:prSet/>
      <dgm:spPr/>
      <dgm:t>
        <a:bodyPr/>
        <a:lstStyle/>
        <a:p>
          <a:endParaRPr lang="zh-CN" altLang="en-US"/>
        </a:p>
      </dgm:t>
    </dgm:pt>
    <dgm:pt modelId="{534894CC-2A31-1147-8A60-5CAAA06A8BD0}">
      <dgm:prSet/>
      <dgm:spPr/>
      <dgm:t>
        <a:bodyPr/>
        <a:lstStyle/>
        <a:p>
          <a:r>
            <a:rPr lang="zh-CN" altLang="en-US" dirty="0"/>
            <a:t>反射</a:t>
          </a:r>
        </a:p>
      </dgm:t>
    </dgm:pt>
    <dgm:pt modelId="{24C976D9-240F-2A4B-B848-06EC0B75F943}" type="parTrans" cxnId="{D8AB5A28-D3CC-6A47-9BA7-06B1DE71E877}">
      <dgm:prSet/>
      <dgm:spPr/>
      <dgm:t>
        <a:bodyPr/>
        <a:lstStyle/>
        <a:p>
          <a:endParaRPr lang="zh-CN" altLang="en-US"/>
        </a:p>
      </dgm:t>
    </dgm:pt>
    <dgm:pt modelId="{0A5B711B-06FF-914D-9AA3-108715325D61}" type="sibTrans" cxnId="{D8AB5A28-D3CC-6A47-9BA7-06B1DE71E877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A3DC8519-3834-FB44-96A6-182A5F48C715}" type="pres">
      <dgm:prSet presAssocID="{74C3D939-F325-4252-A0BA-B598193FB77D}" presName="spacing" presStyleCnt="0"/>
      <dgm:spPr/>
    </dgm:pt>
    <dgm:pt modelId="{AE05C618-21D3-CF4F-A03A-F807A53933A4}" type="pres">
      <dgm:prSet presAssocID="{280A30A3-85C0-A44D-A2F7-595F97EAEB37}" presName="composite" presStyleCnt="0"/>
      <dgm:spPr/>
    </dgm:pt>
    <dgm:pt modelId="{824EA686-6CCF-3141-878C-18E0B2CE3D12}" type="pres">
      <dgm:prSet presAssocID="{280A30A3-85C0-A44D-A2F7-595F97EAEB37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BF76B49-7FCA-3540-957B-98BA00A38028}" type="pres">
      <dgm:prSet presAssocID="{280A30A3-85C0-A44D-A2F7-595F97EAEB37}" presName="txShp" presStyleLbl="node1" presStyleIdx="5" presStyleCnt="7">
        <dgm:presLayoutVars>
          <dgm:bulletEnabled val="1"/>
        </dgm:presLayoutVars>
      </dgm:prSet>
      <dgm:spPr/>
    </dgm:pt>
    <dgm:pt modelId="{11D4BED0-9901-A448-A365-FCAE0AC5DE64}" type="pres">
      <dgm:prSet presAssocID="{5012C939-4DDD-B744-97A0-CACA5055ADEC}" presName="spacing" presStyleCnt="0"/>
      <dgm:spPr/>
    </dgm:pt>
    <dgm:pt modelId="{26F13351-13D8-0D41-85C7-A9F4BF1EF6B4}" type="pres">
      <dgm:prSet presAssocID="{534894CC-2A31-1147-8A60-5CAAA06A8BD0}" presName="composite" presStyleCnt="0"/>
      <dgm:spPr/>
    </dgm:pt>
    <dgm:pt modelId="{042B84CF-CDDD-F545-9E82-F60543AA72C8}" type="pres">
      <dgm:prSet presAssocID="{534894CC-2A31-1147-8A60-5CAAA06A8BD0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79544F7-6EA6-A446-9CF5-83822B8109B6}" type="pres">
      <dgm:prSet presAssocID="{534894CC-2A31-1147-8A60-5CAAA06A8BD0}" presName="txShp" presStyleLbl="node1" presStyleIdx="6" presStyleCnt="7">
        <dgm:presLayoutVars>
          <dgm:bulletEnabled val="1"/>
        </dgm:presLayoutVars>
      </dgm:prSet>
      <dgm:spPr/>
    </dgm:pt>
  </dgm:ptLst>
  <dgm:cxnLst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12D6F61A-665F-4EBF-8EB8-5FDB39BF1612}" type="presOf" srcId="{AC44FC8F-6B9F-41DE-9FDC-DD5F8D2A0071}" destId="{698F5D1F-7ADD-43FC-BF6F-1A7A0D6A7A4F}" srcOrd="0" destOrd="0" presId="urn:microsoft.com/office/officeart/2005/8/layout/vList3#10"/>
    <dgm:cxn modelId="{560BC21F-7ECB-4F02-97D8-DA719B206E1E}" type="presOf" srcId="{90AEAF06-FF20-4EC1-93EE-D6117FFE98B9}" destId="{73852271-39CE-485E-9C35-81AE2EA898DF}" srcOrd="0" destOrd="0" presId="urn:microsoft.com/office/officeart/2005/8/layout/vList3#10"/>
    <dgm:cxn modelId="{D8AB5A28-D3CC-6A47-9BA7-06B1DE71E877}" srcId="{90AEAF06-FF20-4EC1-93EE-D6117FFE98B9}" destId="{534894CC-2A31-1147-8A60-5CAAA06A8BD0}" srcOrd="6" destOrd="0" parTransId="{24C976D9-240F-2A4B-B848-06EC0B75F943}" sibTransId="{0A5B711B-06FF-914D-9AA3-108715325D61}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2FEBBC5A-E647-4C16-A042-F5E53B16E7D7}" type="presOf" srcId="{306EE1C4-6433-4353-8948-B7A8A8914B9A}" destId="{2183E5DD-9910-4050-A542-BB2D5D834C49}" srcOrd="0" destOrd="0" presId="urn:microsoft.com/office/officeart/2005/8/layout/vList3#10"/>
    <dgm:cxn modelId="{E854726B-FF09-46BC-BCCF-67C54EAC79C9}" type="presOf" srcId="{78D269FA-0A44-47E8-A127-6E9B95BCBD06}" destId="{34760670-DE9B-4E61-BF53-765247816FE8}" srcOrd="0" destOrd="0" presId="urn:microsoft.com/office/officeart/2005/8/layout/vList3#10"/>
    <dgm:cxn modelId="{7706327D-9242-40EB-99FF-BCD6C6EC19F4}" type="presOf" srcId="{986060EB-0BF5-4150-A303-BE38E18380B9}" destId="{207F4FD5-8769-4DE5-B729-D733EFEDAF5C}" srcOrd="0" destOrd="0" presId="urn:microsoft.com/office/officeart/2005/8/layout/vList3#10"/>
    <dgm:cxn modelId="{38CCE57F-7D9D-6D46-B280-5C148BEB2D9F}" srcId="{90AEAF06-FF20-4EC1-93EE-D6117FFE98B9}" destId="{280A30A3-85C0-A44D-A2F7-595F97EAEB37}" srcOrd="5" destOrd="0" parTransId="{E9D56D03-44A4-B540-83A3-DC85F09516FD}" sibTransId="{5012C939-4DDD-B744-97A0-CACA5055ADEC}"/>
    <dgm:cxn modelId="{72ABE485-69A5-40C9-B213-067698886B0D}" type="presOf" srcId="{665F540E-9B81-49D1-8E39-1CA160A4D939}" destId="{92082C7B-B07B-48E6-955F-88766BF97ADD}" srcOrd="0" destOrd="0" presId="urn:microsoft.com/office/officeart/2005/8/layout/vList3#10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D120CDD-E557-E546-857E-90B918B3ECCB}" type="presOf" srcId="{280A30A3-85C0-A44D-A2F7-595F97EAEB37}" destId="{ABF76B49-7FCA-3540-957B-98BA00A38028}" srcOrd="0" destOrd="0" presId="urn:microsoft.com/office/officeart/2005/8/layout/vList3#10"/>
    <dgm:cxn modelId="{3CD873E7-73BC-534F-9CFE-2B12B03B9C1C}" type="presOf" srcId="{534894CC-2A31-1147-8A60-5CAAA06A8BD0}" destId="{C79544F7-6EA6-A446-9CF5-83822B8109B6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A3FE9611-6D21-4F6B-9FD3-F4B0277E86E0}" type="presParOf" srcId="{73852271-39CE-485E-9C35-81AE2EA898DF}" destId="{BEDC0BF3-D75F-4E5E-AA3A-2CC0D9DD0EAC}" srcOrd="0" destOrd="0" presId="urn:microsoft.com/office/officeart/2005/8/layout/vList3#10"/>
    <dgm:cxn modelId="{498F3AB9-9CE2-4528-8B98-A22D64A395DD}" type="presParOf" srcId="{BEDC0BF3-D75F-4E5E-AA3A-2CC0D9DD0EAC}" destId="{DA3E3410-9F0D-46F0-B537-DC54EEF60B5A}" srcOrd="0" destOrd="0" presId="urn:microsoft.com/office/officeart/2005/8/layout/vList3#10"/>
    <dgm:cxn modelId="{27A1CAFC-D8E8-4F37-B190-F6749091B7BD}" type="presParOf" srcId="{BEDC0BF3-D75F-4E5E-AA3A-2CC0D9DD0EAC}" destId="{698F5D1F-7ADD-43FC-BF6F-1A7A0D6A7A4F}" srcOrd="1" destOrd="0" presId="urn:microsoft.com/office/officeart/2005/8/layout/vList3#10"/>
    <dgm:cxn modelId="{D3562B57-64A5-44C0-80AA-05A185AE4305}" type="presParOf" srcId="{73852271-39CE-485E-9C35-81AE2EA898DF}" destId="{6C69E316-95E7-4BF6-BD26-329C2CFA4FA0}" srcOrd="1" destOrd="0" presId="urn:microsoft.com/office/officeart/2005/8/layout/vList3#10"/>
    <dgm:cxn modelId="{CEA18EE8-0253-475B-A482-08F1EC9ADBC7}" type="presParOf" srcId="{73852271-39CE-485E-9C35-81AE2EA898DF}" destId="{3C0F6A35-8FB9-4C37-9F0D-DACC451156A7}" srcOrd="2" destOrd="0" presId="urn:microsoft.com/office/officeart/2005/8/layout/vList3#10"/>
    <dgm:cxn modelId="{2D0A17C3-2FFA-4E47-8E0E-DD09D0BD42AA}" type="presParOf" srcId="{3C0F6A35-8FB9-4C37-9F0D-DACC451156A7}" destId="{5338B327-C68E-416E-9428-EACAA260AC71}" srcOrd="0" destOrd="0" presId="urn:microsoft.com/office/officeart/2005/8/layout/vList3#10"/>
    <dgm:cxn modelId="{BA7FE766-082A-4CF4-BF49-9C94C102CB3C}" type="presParOf" srcId="{3C0F6A35-8FB9-4C37-9F0D-DACC451156A7}" destId="{34760670-DE9B-4E61-BF53-765247816FE8}" srcOrd="1" destOrd="0" presId="urn:microsoft.com/office/officeart/2005/8/layout/vList3#10"/>
    <dgm:cxn modelId="{1BBC0417-D125-46E3-B38F-380EDE2FC066}" type="presParOf" srcId="{73852271-39CE-485E-9C35-81AE2EA898DF}" destId="{4DF38E1E-7039-46A5-BEA4-98F40A79E4F4}" srcOrd="3" destOrd="0" presId="urn:microsoft.com/office/officeart/2005/8/layout/vList3#10"/>
    <dgm:cxn modelId="{BB23CEB2-335A-433C-8012-8D5B25FE7B75}" type="presParOf" srcId="{73852271-39CE-485E-9C35-81AE2EA898DF}" destId="{B020013B-2D93-4460-AAC0-15BEE02E0311}" srcOrd="4" destOrd="0" presId="urn:microsoft.com/office/officeart/2005/8/layout/vList3#10"/>
    <dgm:cxn modelId="{04CEDDBF-47EB-4CD8-91FE-3349EBE51042}" type="presParOf" srcId="{B020013B-2D93-4460-AAC0-15BEE02E0311}" destId="{63A6BB17-3B32-4E50-AF11-8C1132FB3B72}" srcOrd="0" destOrd="0" presId="urn:microsoft.com/office/officeart/2005/8/layout/vList3#10"/>
    <dgm:cxn modelId="{8900BB6D-3AE4-464F-9851-04FF1023DE9A}" type="presParOf" srcId="{B020013B-2D93-4460-AAC0-15BEE02E0311}" destId="{92082C7B-B07B-48E6-955F-88766BF97ADD}" srcOrd="1" destOrd="0" presId="urn:microsoft.com/office/officeart/2005/8/layout/vList3#10"/>
    <dgm:cxn modelId="{4AAE3064-B260-4D9C-AE70-C9080112BDD5}" type="presParOf" srcId="{73852271-39CE-485E-9C35-81AE2EA898DF}" destId="{AEDF9306-F9B9-4159-BDD8-4C362F1DF5D5}" srcOrd="5" destOrd="0" presId="urn:microsoft.com/office/officeart/2005/8/layout/vList3#10"/>
    <dgm:cxn modelId="{B8C9F045-3B9D-4780-9CCF-2790962F8689}" type="presParOf" srcId="{73852271-39CE-485E-9C35-81AE2EA898DF}" destId="{35CFBAF9-E8DD-4AA3-B900-203C0099CFB5}" srcOrd="6" destOrd="0" presId="urn:microsoft.com/office/officeart/2005/8/layout/vList3#10"/>
    <dgm:cxn modelId="{37B663F6-43DA-44FF-8844-E84539CDD69E}" type="presParOf" srcId="{35CFBAF9-E8DD-4AA3-B900-203C0099CFB5}" destId="{EBBF0A13-3692-4C47-A296-6BE92A84BBE9}" srcOrd="0" destOrd="0" presId="urn:microsoft.com/office/officeart/2005/8/layout/vList3#10"/>
    <dgm:cxn modelId="{97E36050-713B-47D3-AA6E-7124B5C2184F}" type="presParOf" srcId="{35CFBAF9-E8DD-4AA3-B900-203C0099CFB5}" destId="{2183E5DD-9910-4050-A542-BB2D5D834C49}" srcOrd="1" destOrd="0" presId="urn:microsoft.com/office/officeart/2005/8/layout/vList3#10"/>
    <dgm:cxn modelId="{81C9F301-11A4-4F61-9D4C-5939660E1036}" type="presParOf" srcId="{73852271-39CE-485E-9C35-81AE2EA898DF}" destId="{CF681235-25C9-48A8-9921-B495817C4E98}" srcOrd="7" destOrd="0" presId="urn:microsoft.com/office/officeart/2005/8/layout/vList3#10"/>
    <dgm:cxn modelId="{9EB25E96-D20C-4371-BA1D-1081BD058755}" type="presParOf" srcId="{73852271-39CE-485E-9C35-81AE2EA898DF}" destId="{7306DF2F-18C5-456B-A9EE-A4598F1AB524}" srcOrd="8" destOrd="0" presId="urn:microsoft.com/office/officeart/2005/8/layout/vList3#10"/>
    <dgm:cxn modelId="{3167C4DF-5A05-4A72-ADB5-4EFE15481107}" type="presParOf" srcId="{7306DF2F-18C5-456B-A9EE-A4598F1AB524}" destId="{D812B4A3-B017-4816-92A3-BC8E86401E52}" srcOrd="0" destOrd="0" presId="urn:microsoft.com/office/officeart/2005/8/layout/vList3#10"/>
    <dgm:cxn modelId="{2FE8496A-330A-424E-B29D-47AE9347DAA2}" type="presParOf" srcId="{7306DF2F-18C5-456B-A9EE-A4598F1AB524}" destId="{207F4FD5-8769-4DE5-B729-D733EFEDAF5C}" srcOrd="1" destOrd="0" presId="urn:microsoft.com/office/officeart/2005/8/layout/vList3#10"/>
    <dgm:cxn modelId="{1D883344-0C88-C744-8CE2-602DAEE55346}" type="presParOf" srcId="{73852271-39CE-485E-9C35-81AE2EA898DF}" destId="{A3DC8519-3834-FB44-96A6-182A5F48C715}" srcOrd="9" destOrd="0" presId="urn:microsoft.com/office/officeart/2005/8/layout/vList3#10"/>
    <dgm:cxn modelId="{16D32CBA-7AB5-2143-8175-29F90EB3A4E5}" type="presParOf" srcId="{73852271-39CE-485E-9C35-81AE2EA898DF}" destId="{AE05C618-21D3-CF4F-A03A-F807A53933A4}" srcOrd="10" destOrd="0" presId="urn:microsoft.com/office/officeart/2005/8/layout/vList3#10"/>
    <dgm:cxn modelId="{3E255D66-73CE-0141-BFFB-41A30AE8E06E}" type="presParOf" srcId="{AE05C618-21D3-CF4F-A03A-F807A53933A4}" destId="{824EA686-6CCF-3141-878C-18E0B2CE3D12}" srcOrd="0" destOrd="0" presId="urn:microsoft.com/office/officeart/2005/8/layout/vList3#10"/>
    <dgm:cxn modelId="{D7F4E855-6BB3-2847-B8AB-BC1632D50CA3}" type="presParOf" srcId="{AE05C618-21D3-CF4F-A03A-F807A53933A4}" destId="{ABF76B49-7FCA-3540-957B-98BA00A38028}" srcOrd="1" destOrd="0" presId="urn:microsoft.com/office/officeart/2005/8/layout/vList3#10"/>
    <dgm:cxn modelId="{B0A4EDC6-BC90-CC4E-86D7-9995AB3AABA7}" type="presParOf" srcId="{73852271-39CE-485E-9C35-81AE2EA898DF}" destId="{11D4BED0-9901-A448-A365-FCAE0AC5DE64}" srcOrd="11" destOrd="0" presId="urn:microsoft.com/office/officeart/2005/8/layout/vList3#10"/>
    <dgm:cxn modelId="{55463ABA-0B7C-C446-A354-06F10B219E4C}" type="presParOf" srcId="{73852271-39CE-485E-9C35-81AE2EA898DF}" destId="{26F13351-13D8-0D41-85C7-A9F4BF1EF6B4}" srcOrd="12" destOrd="0" presId="urn:microsoft.com/office/officeart/2005/8/layout/vList3#10"/>
    <dgm:cxn modelId="{A1D7C8B9-671C-3342-9E59-79385BFD6621}" type="presParOf" srcId="{26F13351-13D8-0D41-85C7-A9F4BF1EF6B4}" destId="{042B84CF-CDDD-F545-9E82-F60543AA72C8}" srcOrd="0" destOrd="0" presId="urn:microsoft.com/office/officeart/2005/8/layout/vList3#10"/>
    <dgm:cxn modelId="{3F7E6DD9-029E-9142-A784-D09DF2CE1B52}" type="presParOf" srcId="{26F13351-13D8-0D41-85C7-A9F4BF1EF6B4}" destId="{C79544F7-6EA6-A446-9CF5-83822B8109B6}" srcOrd="1" destOrd="0" presId="urn:microsoft.com/office/officeart/2005/8/layout/vList3#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E2A393E7-EE9A-9C43-A262-DDED2AA616CA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C01FB9B3-8524-E645-AB1A-AD157AEFBA52}" type="parTrans" cxnId="{AA35721F-F404-D84A-B489-5D4251E41C01}">
      <dgm:prSet/>
      <dgm:spPr/>
      <dgm:t>
        <a:bodyPr/>
        <a:lstStyle/>
        <a:p>
          <a:endParaRPr lang="zh-CN" altLang="en-US"/>
        </a:p>
      </dgm:t>
    </dgm:pt>
    <dgm:pt modelId="{A2F66696-63A1-4441-A722-744FBD3D59D0}" type="sibTrans" cxnId="{AA35721F-F404-D84A-B489-5D4251E41C01}">
      <dgm:prSet/>
      <dgm:spPr/>
      <dgm:t>
        <a:bodyPr/>
        <a:lstStyle/>
        <a:p>
          <a:endParaRPr lang="zh-CN" altLang="en-US"/>
        </a:p>
      </dgm:t>
    </dgm:pt>
    <dgm:pt modelId="{999B84FB-72E4-B743-9FD8-1E51D708D173}">
      <dgm:prSet/>
      <dgm:spPr/>
      <dgm:t>
        <a:bodyPr/>
        <a:lstStyle/>
        <a:p>
          <a:r>
            <a:rPr lang="zh-CN" altLang="en-US" dirty="0"/>
            <a:t>反射</a:t>
          </a:r>
        </a:p>
      </dgm:t>
    </dgm:pt>
    <dgm:pt modelId="{44848EB2-859D-6F4D-929C-DB2BB59DF654}" type="parTrans" cxnId="{056A64FF-BB7B-FD46-9C01-056F3C053916}">
      <dgm:prSet/>
      <dgm:spPr/>
      <dgm:t>
        <a:bodyPr/>
        <a:lstStyle/>
        <a:p>
          <a:endParaRPr lang="zh-CN" altLang="en-US"/>
        </a:p>
      </dgm:t>
    </dgm:pt>
    <dgm:pt modelId="{5B5B5E3B-949C-2343-9B77-18A3F4D944EA}" type="sibTrans" cxnId="{056A64FF-BB7B-FD46-9C01-056F3C053916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AC1E2F7D-7F89-364C-9E87-E2CF644B6BC7}" type="pres">
      <dgm:prSet presAssocID="{74C3D939-F325-4252-A0BA-B598193FB77D}" presName="spacing" presStyleCnt="0"/>
      <dgm:spPr/>
    </dgm:pt>
    <dgm:pt modelId="{5D756717-99EC-FA4F-884B-D1A2A37368F9}" type="pres">
      <dgm:prSet presAssocID="{E2A393E7-EE9A-9C43-A262-DDED2AA616CA}" presName="composite" presStyleCnt="0"/>
      <dgm:spPr/>
    </dgm:pt>
    <dgm:pt modelId="{7C9F15F2-0803-DD4D-B059-3AB9A3046A5D}" type="pres">
      <dgm:prSet presAssocID="{E2A393E7-EE9A-9C43-A262-DDED2AA616CA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12C79B5-8E2A-4E42-AC9F-219FE6B52975}" type="pres">
      <dgm:prSet presAssocID="{E2A393E7-EE9A-9C43-A262-DDED2AA616CA}" presName="txShp" presStyleLbl="node1" presStyleIdx="5" presStyleCnt="7">
        <dgm:presLayoutVars>
          <dgm:bulletEnabled val="1"/>
        </dgm:presLayoutVars>
      </dgm:prSet>
      <dgm:spPr/>
    </dgm:pt>
    <dgm:pt modelId="{A7FF7AFF-A2BC-BD4C-8096-9C680FEC3BB0}" type="pres">
      <dgm:prSet presAssocID="{A2F66696-63A1-4441-A722-744FBD3D59D0}" presName="spacing" presStyleCnt="0"/>
      <dgm:spPr/>
    </dgm:pt>
    <dgm:pt modelId="{753290F9-B60A-C24D-BC68-A85331C6108E}" type="pres">
      <dgm:prSet presAssocID="{999B84FB-72E4-B743-9FD8-1E51D708D173}" presName="composite" presStyleCnt="0"/>
      <dgm:spPr/>
    </dgm:pt>
    <dgm:pt modelId="{0763368D-70A8-0048-88E9-CB11499904E8}" type="pres">
      <dgm:prSet presAssocID="{999B84FB-72E4-B743-9FD8-1E51D708D173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6A2107B-04AC-584C-A835-2435F28CA51F}" type="pres">
      <dgm:prSet presAssocID="{999B84FB-72E4-B743-9FD8-1E51D708D173}" presName="txShp" presStyleLbl="node1" presStyleIdx="6" presStyleCnt="7">
        <dgm:presLayoutVars>
          <dgm:bulletEnabled val="1"/>
        </dgm:presLayoutVars>
      </dgm:prSet>
      <dgm:spPr/>
    </dgm:pt>
  </dgm:ptLst>
  <dgm:cxnLst>
    <dgm:cxn modelId="{FE138801-9A68-49B5-9CA1-9B6F22F79459}" type="presOf" srcId="{306EE1C4-6433-4353-8948-B7A8A8914B9A}" destId="{2183E5DD-9910-4050-A542-BB2D5D834C49}" srcOrd="0" destOrd="0" presId="urn:microsoft.com/office/officeart/2005/8/layout/vList3#11"/>
    <dgm:cxn modelId="{1AF30711-F04B-1043-86D0-F5A6007BE0E4}" type="presOf" srcId="{E2A393E7-EE9A-9C43-A262-DDED2AA616CA}" destId="{F12C79B5-8E2A-4E42-AC9F-219FE6B52975}" srcOrd="0" destOrd="0" presId="urn:microsoft.com/office/officeart/2005/8/layout/vList3#11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AA35721F-F404-D84A-B489-5D4251E41C01}" srcId="{90AEAF06-FF20-4EC1-93EE-D6117FFE98B9}" destId="{E2A393E7-EE9A-9C43-A262-DDED2AA616CA}" srcOrd="5" destOrd="0" parTransId="{C01FB9B3-8524-E645-AB1A-AD157AEFBA52}" sibTransId="{A2F66696-63A1-4441-A722-744FBD3D59D0}"/>
    <dgm:cxn modelId="{70CD0945-0289-4150-87FF-FCF895E71814}" type="presOf" srcId="{AC44FC8F-6B9F-41DE-9FDC-DD5F8D2A0071}" destId="{698F5D1F-7ADD-43FC-BF6F-1A7A0D6A7A4F}" srcOrd="0" destOrd="0" presId="urn:microsoft.com/office/officeart/2005/8/layout/vList3#11"/>
    <dgm:cxn modelId="{53464945-2F9B-499F-8873-B9BA45BDC1D0}" type="presOf" srcId="{665F540E-9B81-49D1-8E39-1CA160A4D939}" destId="{92082C7B-B07B-48E6-955F-88766BF97ADD}" srcOrd="0" destOrd="0" presId="urn:microsoft.com/office/officeart/2005/8/layout/vList3#11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FE40B955-43E4-408C-AF11-1A06A67822CF}" type="presOf" srcId="{986060EB-0BF5-4150-A303-BE38E18380B9}" destId="{207F4FD5-8769-4DE5-B729-D733EFEDAF5C}" srcOrd="0" destOrd="0" presId="urn:microsoft.com/office/officeart/2005/8/layout/vList3#11"/>
    <dgm:cxn modelId="{89882A65-131D-45A4-9AD4-61679F52FF06}" type="presOf" srcId="{78D269FA-0A44-47E8-A127-6E9B95BCBD06}" destId="{34760670-DE9B-4E61-BF53-765247816FE8}" srcOrd="0" destOrd="0" presId="urn:microsoft.com/office/officeart/2005/8/layout/vList3#11"/>
    <dgm:cxn modelId="{6D03036C-185C-5347-98E8-5E0318AE9987}" type="presOf" srcId="{999B84FB-72E4-B743-9FD8-1E51D708D173}" destId="{56A2107B-04AC-584C-A835-2435F28CA51F}" srcOrd="0" destOrd="0" presId="urn:microsoft.com/office/officeart/2005/8/layout/vList3#11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8586DEB-59AD-4235-BB4B-B2546FA2E008}" type="presOf" srcId="{90AEAF06-FF20-4EC1-93EE-D6117FFE98B9}" destId="{73852271-39CE-485E-9C35-81AE2EA898DF}" srcOrd="0" destOrd="0" presId="urn:microsoft.com/office/officeart/2005/8/layout/vList3#11"/>
    <dgm:cxn modelId="{056A64FF-BB7B-FD46-9C01-056F3C053916}" srcId="{90AEAF06-FF20-4EC1-93EE-D6117FFE98B9}" destId="{999B84FB-72E4-B743-9FD8-1E51D708D173}" srcOrd="6" destOrd="0" parTransId="{44848EB2-859D-6F4D-929C-DB2BB59DF654}" sibTransId="{5B5B5E3B-949C-2343-9B77-18A3F4D944EA}"/>
    <dgm:cxn modelId="{2FF21624-F3BC-42C8-8D4F-841587465861}" type="presParOf" srcId="{73852271-39CE-485E-9C35-81AE2EA898DF}" destId="{BEDC0BF3-D75F-4E5E-AA3A-2CC0D9DD0EAC}" srcOrd="0" destOrd="0" presId="urn:microsoft.com/office/officeart/2005/8/layout/vList3#11"/>
    <dgm:cxn modelId="{4DA39135-744B-4B20-8FEA-945BD6DE9B82}" type="presParOf" srcId="{BEDC0BF3-D75F-4E5E-AA3A-2CC0D9DD0EAC}" destId="{DA3E3410-9F0D-46F0-B537-DC54EEF60B5A}" srcOrd="0" destOrd="0" presId="urn:microsoft.com/office/officeart/2005/8/layout/vList3#11"/>
    <dgm:cxn modelId="{077887D9-D5E5-4D4F-BD1B-747B308D397C}" type="presParOf" srcId="{BEDC0BF3-D75F-4E5E-AA3A-2CC0D9DD0EAC}" destId="{698F5D1F-7ADD-43FC-BF6F-1A7A0D6A7A4F}" srcOrd="1" destOrd="0" presId="urn:microsoft.com/office/officeart/2005/8/layout/vList3#11"/>
    <dgm:cxn modelId="{86BACCBE-F346-4CB9-AC80-EF0258D59631}" type="presParOf" srcId="{73852271-39CE-485E-9C35-81AE2EA898DF}" destId="{6C69E316-95E7-4BF6-BD26-329C2CFA4FA0}" srcOrd="1" destOrd="0" presId="urn:microsoft.com/office/officeart/2005/8/layout/vList3#11"/>
    <dgm:cxn modelId="{EB572CB7-7B6D-4A9A-AD88-4F70FDD07301}" type="presParOf" srcId="{73852271-39CE-485E-9C35-81AE2EA898DF}" destId="{3C0F6A35-8FB9-4C37-9F0D-DACC451156A7}" srcOrd="2" destOrd="0" presId="urn:microsoft.com/office/officeart/2005/8/layout/vList3#11"/>
    <dgm:cxn modelId="{4E9D99B4-B88C-48E5-BA0A-C4CEB76403D6}" type="presParOf" srcId="{3C0F6A35-8FB9-4C37-9F0D-DACC451156A7}" destId="{5338B327-C68E-416E-9428-EACAA260AC71}" srcOrd="0" destOrd="0" presId="urn:microsoft.com/office/officeart/2005/8/layout/vList3#11"/>
    <dgm:cxn modelId="{B8B225E9-2B62-4FDE-ACAD-5C7EE4EB5B52}" type="presParOf" srcId="{3C0F6A35-8FB9-4C37-9F0D-DACC451156A7}" destId="{34760670-DE9B-4E61-BF53-765247816FE8}" srcOrd="1" destOrd="0" presId="urn:microsoft.com/office/officeart/2005/8/layout/vList3#11"/>
    <dgm:cxn modelId="{11AFFBD0-A7B3-43B5-B2D4-18DAAC0FC7CA}" type="presParOf" srcId="{73852271-39CE-485E-9C35-81AE2EA898DF}" destId="{4DF38E1E-7039-46A5-BEA4-98F40A79E4F4}" srcOrd="3" destOrd="0" presId="urn:microsoft.com/office/officeart/2005/8/layout/vList3#11"/>
    <dgm:cxn modelId="{2C7F2631-FF19-4382-A05F-7F8044047BDF}" type="presParOf" srcId="{73852271-39CE-485E-9C35-81AE2EA898DF}" destId="{B020013B-2D93-4460-AAC0-15BEE02E0311}" srcOrd="4" destOrd="0" presId="urn:microsoft.com/office/officeart/2005/8/layout/vList3#11"/>
    <dgm:cxn modelId="{1D125726-C9D4-421D-B24C-8188C7F28495}" type="presParOf" srcId="{B020013B-2D93-4460-AAC0-15BEE02E0311}" destId="{63A6BB17-3B32-4E50-AF11-8C1132FB3B72}" srcOrd="0" destOrd="0" presId="urn:microsoft.com/office/officeart/2005/8/layout/vList3#11"/>
    <dgm:cxn modelId="{1072F0CA-11D6-48E2-AD0C-C5237DD8EF2E}" type="presParOf" srcId="{B020013B-2D93-4460-AAC0-15BEE02E0311}" destId="{92082C7B-B07B-48E6-955F-88766BF97ADD}" srcOrd="1" destOrd="0" presId="urn:microsoft.com/office/officeart/2005/8/layout/vList3#11"/>
    <dgm:cxn modelId="{C8D4280C-99C6-4661-836A-E9977D8CD8B0}" type="presParOf" srcId="{73852271-39CE-485E-9C35-81AE2EA898DF}" destId="{AEDF9306-F9B9-4159-BDD8-4C362F1DF5D5}" srcOrd="5" destOrd="0" presId="urn:microsoft.com/office/officeart/2005/8/layout/vList3#11"/>
    <dgm:cxn modelId="{2478A82A-B2E1-44EB-B166-A15B50B4BBB5}" type="presParOf" srcId="{73852271-39CE-485E-9C35-81AE2EA898DF}" destId="{35CFBAF9-E8DD-4AA3-B900-203C0099CFB5}" srcOrd="6" destOrd="0" presId="urn:microsoft.com/office/officeart/2005/8/layout/vList3#11"/>
    <dgm:cxn modelId="{DBE6CC11-716B-46ED-A4D7-B57364C56926}" type="presParOf" srcId="{35CFBAF9-E8DD-4AA3-B900-203C0099CFB5}" destId="{EBBF0A13-3692-4C47-A296-6BE92A84BBE9}" srcOrd="0" destOrd="0" presId="urn:microsoft.com/office/officeart/2005/8/layout/vList3#11"/>
    <dgm:cxn modelId="{5F9576DF-CE0F-42D3-B279-2F7E542AD400}" type="presParOf" srcId="{35CFBAF9-E8DD-4AA3-B900-203C0099CFB5}" destId="{2183E5DD-9910-4050-A542-BB2D5D834C49}" srcOrd="1" destOrd="0" presId="urn:microsoft.com/office/officeart/2005/8/layout/vList3#11"/>
    <dgm:cxn modelId="{0004D11F-7DF3-4744-80D9-B32E7413A9CA}" type="presParOf" srcId="{73852271-39CE-485E-9C35-81AE2EA898DF}" destId="{CF681235-25C9-48A8-9921-B495817C4E98}" srcOrd="7" destOrd="0" presId="urn:microsoft.com/office/officeart/2005/8/layout/vList3#11"/>
    <dgm:cxn modelId="{ED425E90-8066-4D20-8CD9-D160CFA88284}" type="presParOf" srcId="{73852271-39CE-485E-9C35-81AE2EA898DF}" destId="{7306DF2F-18C5-456B-A9EE-A4598F1AB524}" srcOrd="8" destOrd="0" presId="urn:microsoft.com/office/officeart/2005/8/layout/vList3#11"/>
    <dgm:cxn modelId="{2F06EA6E-EFC1-4319-A267-B83A60E5D827}" type="presParOf" srcId="{7306DF2F-18C5-456B-A9EE-A4598F1AB524}" destId="{D812B4A3-B017-4816-92A3-BC8E86401E52}" srcOrd="0" destOrd="0" presId="urn:microsoft.com/office/officeart/2005/8/layout/vList3#11"/>
    <dgm:cxn modelId="{DDB75091-5588-42B4-9B8E-68F56B3FEC09}" type="presParOf" srcId="{7306DF2F-18C5-456B-A9EE-A4598F1AB524}" destId="{207F4FD5-8769-4DE5-B729-D733EFEDAF5C}" srcOrd="1" destOrd="0" presId="urn:microsoft.com/office/officeart/2005/8/layout/vList3#11"/>
    <dgm:cxn modelId="{1A877895-542D-5A48-A6A4-DB9E9EC651D9}" type="presParOf" srcId="{73852271-39CE-485E-9C35-81AE2EA898DF}" destId="{AC1E2F7D-7F89-364C-9E87-E2CF644B6BC7}" srcOrd="9" destOrd="0" presId="urn:microsoft.com/office/officeart/2005/8/layout/vList3#11"/>
    <dgm:cxn modelId="{F7E8E95F-0683-3949-A6DA-8A4297042F0D}" type="presParOf" srcId="{73852271-39CE-485E-9C35-81AE2EA898DF}" destId="{5D756717-99EC-FA4F-884B-D1A2A37368F9}" srcOrd="10" destOrd="0" presId="urn:microsoft.com/office/officeart/2005/8/layout/vList3#11"/>
    <dgm:cxn modelId="{055B2CF7-ADC6-C94C-9CBD-1F7D432F9AD8}" type="presParOf" srcId="{5D756717-99EC-FA4F-884B-D1A2A37368F9}" destId="{7C9F15F2-0803-DD4D-B059-3AB9A3046A5D}" srcOrd="0" destOrd="0" presId="urn:microsoft.com/office/officeart/2005/8/layout/vList3#11"/>
    <dgm:cxn modelId="{32AC2C82-BE62-D948-8AEA-932A8EE88B2C}" type="presParOf" srcId="{5D756717-99EC-FA4F-884B-D1A2A37368F9}" destId="{F12C79B5-8E2A-4E42-AC9F-219FE6B52975}" srcOrd="1" destOrd="0" presId="urn:microsoft.com/office/officeart/2005/8/layout/vList3#11"/>
    <dgm:cxn modelId="{84ECBCAB-C052-CD4D-93F9-7A64B36F5748}" type="presParOf" srcId="{73852271-39CE-485E-9C35-81AE2EA898DF}" destId="{A7FF7AFF-A2BC-BD4C-8096-9C680FEC3BB0}" srcOrd="11" destOrd="0" presId="urn:microsoft.com/office/officeart/2005/8/layout/vList3#11"/>
    <dgm:cxn modelId="{6E8A7426-80E5-B14D-9760-F6FFB5F59EAA}" type="presParOf" srcId="{73852271-39CE-485E-9C35-81AE2EA898DF}" destId="{753290F9-B60A-C24D-BC68-A85331C6108E}" srcOrd="12" destOrd="0" presId="urn:microsoft.com/office/officeart/2005/8/layout/vList3#11"/>
    <dgm:cxn modelId="{DDCCBB7B-879F-8D4F-887F-727E59B322C8}" type="presParOf" srcId="{753290F9-B60A-C24D-BC68-A85331C6108E}" destId="{0763368D-70A8-0048-88E9-CB11499904E8}" srcOrd="0" destOrd="0" presId="urn:microsoft.com/office/officeart/2005/8/layout/vList3#11"/>
    <dgm:cxn modelId="{F3DDA386-193F-4F42-8DFD-184FA98874AF}" type="presParOf" srcId="{753290F9-B60A-C24D-BC68-A85331C6108E}" destId="{56A2107B-04AC-584C-A835-2435F28CA51F}" srcOrd="1" destOrd="0" presId="urn:microsoft.com/office/officeart/2005/8/layout/vList3#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56457A63-2B88-7C4F-BEA6-7D1A43FF0F6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变参，枚举类</a:t>
          </a:r>
          <a:endParaRPr lang="en-US" altLang="zh-CN" dirty="0"/>
        </a:p>
      </dgm:t>
    </dgm:pt>
    <dgm:pt modelId="{881D18A3-6038-7646-A69D-2FBBC024F9F5}" type="parTrans" cxnId="{87EFE767-CD67-6A49-8FEE-7B9A62508BFD}">
      <dgm:prSet/>
      <dgm:spPr/>
      <dgm:t>
        <a:bodyPr/>
        <a:lstStyle/>
        <a:p>
          <a:endParaRPr lang="zh-CN" altLang="en-US"/>
        </a:p>
      </dgm:t>
    </dgm:pt>
    <dgm:pt modelId="{1B839A47-6798-3E4D-8349-AFDB3BE0454B}" type="sibTrans" cxnId="{87EFE767-CD67-6A49-8FEE-7B9A62508BFD}">
      <dgm:prSet/>
      <dgm:spPr/>
      <dgm:t>
        <a:bodyPr/>
        <a:lstStyle/>
        <a:p>
          <a:endParaRPr lang="zh-CN" altLang="en-US"/>
        </a:p>
      </dgm:t>
    </dgm:pt>
    <dgm:pt modelId="{628BE618-20D1-EA49-B48E-5726F38AE6ED}">
      <dgm:prSet/>
      <dgm:spPr/>
      <dgm:t>
        <a:bodyPr/>
        <a:lstStyle/>
        <a:p>
          <a:r>
            <a:rPr lang="zh-CN" altLang="en-US" dirty="0"/>
            <a:t>反射</a:t>
          </a:r>
        </a:p>
      </dgm:t>
    </dgm:pt>
    <dgm:pt modelId="{85FD76AB-80F1-1841-8EB0-B74B45A747D6}" type="parTrans" cxnId="{20E81463-A8B9-4A4E-823A-5AB50BCCA17C}">
      <dgm:prSet/>
      <dgm:spPr/>
      <dgm:t>
        <a:bodyPr/>
        <a:lstStyle/>
        <a:p>
          <a:endParaRPr lang="zh-CN" altLang="en-US"/>
        </a:p>
      </dgm:t>
    </dgm:pt>
    <dgm:pt modelId="{973A8CEC-662A-8844-A5A9-929315E525D7}" type="sibTrans" cxnId="{20E81463-A8B9-4A4E-823A-5AB50BCCA17C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B93AE067-ACB5-0042-8A52-9242F7E36FD6}" type="pres">
      <dgm:prSet presAssocID="{74C3D939-F325-4252-A0BA-B598193FB77D}" presName="spacing" presStyleCnt="0"/>
      <dgm:spPr/>
    </dgm:pt>
    <dgm:pt modelId="{8A5DF1D0-A7A5-0D44-98F8-92E1683ADDD0}" type="pres">
      <dgm:prSet presAssocID="{56457A63-2B88-7C4F-BEA6-7D1A43FF0F6C}" presName="composite" presStyleCnt="0"/>
      <dgm:spPr/>
    </dgm:pt>
    <dgm:pt modelId="{D698389B-03DA-9B48-BE10-281E31288D63}" type="pres">
      <dgm:prSet presAssocID="{56457A63-2B88-7C4F-BEA6-7D1A43FF0F6C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60FB502-5A03-974D-B251-11C77F5F1369}" type="pres">
      <dgm:prSet presAssocID="{56457A63-2B88-7C4F-BEA6-7D1A43FF0F6C}" presName="txShp" presStyleLbl="node1" presStyleIdx="5" presStyleCnt="7">
        <dgm:presLayoutVars>
          <dgm:bulletEnabled val="1"/>
        </dgm:presLayoutVars>
      </dgm:prSet>
      <dgm:spPr/>
    </dgm:pt>
    <dgm:pt modelId="{2FA1F93E-0F33-D047-8B10-38B74A931691}" type="pres">
      <dgm:prSet presAssocID="{1B839A47-6798-3E4D-8349-AFDB3BE0454B}" presName="spacing" presStyleCnt="0"/>
      <dgm:spPr/>
    </dgm:pt>
    <dgm:pt modelId="{74C34180-ED35-3845-B9C3-EEA0F1DAF475}" type="pres">
      <dgm:prSet presAssocID="{628BE618-20D1-EA49-B48E-5726F38AE6ED}" presName="composite" presStyleCnt="0"/>
      <dgm:spPr/>
    </dgm:pt>
    <dgm:pt modelId="{30216A31-18C4-D244-951F-9DD72128329F}" type="pres">
      <dgm:prSet presAssocID="{628BE618-20D1-EA49-B48E-5726F38AE6ED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1F65C91-48E9-7740-AAF2-1294DD463D9F}" type="pres">
      <dgm:prSet presAssocID="{628BE618-20D1-EA49-B48E-5726F38AE6ED}" presName="txShp" presStyleLbl="node1" presStyleIdx="6" presStyleCnt="7">
        <dgm:presLayoutVars>
          <dgm:bulletEnabled val="1"/>
        </dgm:presLayoutVars>
      </dgm:prSet>
      <dgm:spPr/>
    </dgm:pt>
  </dgm:ptLst>
  <dgm:cxnLst>
    <dgm:cxn modelId="{3FA71E02-8C5E-B546-B825-DD7ED7CE2945}" type="presOf" srcId="{78D269FA-0A44-47E8-A127-6E9B95BCBD06}" destId="{34760670-DE9B-4E61-BF53-765247816FE8}" srcOrd="0" destOrd="0" presId="urn:microsoft.com/office/officeart/2005/8/layout/vList3#11"/>
    <dgm:cxn modelId="{A7666A0B-84E4-F647-BCE3-D704E215A76E}" type="presOf" srcId="{986060EB-0BF5-4150-A303-BE38E18380B9}" destId="{207F4FD5-8769-4DE5-B729-D733EFEDAF5C}" srcOrd="0" destOrd="0" presId="urn:microsoft.com/office/officeart/2005/8/layout/vList3#11"/>
    <dgm:cxn modelId="{7488DB11-3014-D242-B04C-98B29FCEC950}" type="presOf" srcId="{665F540E-9B81-49D1-8E39-1CA160A4D939}" destId="{92082C7B-B07B-48E6-955F-88766BF97ADD}" srcOrd="0" destOrd="0" presId="urn:microsoft.com/office/officeart/2005/8/layout/vList3#11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2E31AA35-FFA7-D549-9B7D-BB21998D7094}" type="presOf" srcId="{56457A63-2B88-7C4F-BEA6-7D1A43FF0F6C}" destId="{760FB502-5A03-974D-B251-11C77F5F1369}" srcOrd="0" destOrd="0" presId="urn:microsoft.com/office/officeart/2005/8/layout/vList3#11"/>
    <dgm:cxn modelId="{E0061E4B-AABD-9F46-9A2D-CB73D864ED79}" type="presOf" srcId="{90AEAF06-FF20-4EC1-93EE-D6117FFE98B9}" destId="{73852271-39CE-485E-9C35-81AE2EA898DF}" srcOrd="0" destOrd="0" presId="urn:microsoft.com/office/officeart/2005/8/layout/vList3#11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20E81463-A8B9-4A4E-823A-5AB50BCCA17C}" srcId="{90AEAF06-FF20-4EC1-93EE-D6117FFE98B9}" destId="{628BE618-20D1-EA49-B48E-5726F38AE6ED}" srcOrd="6" destOrd="0" parTransId="{85FD76AB-80F1-1841-8EB0-B74B45A747D6}" sibTransId="{973A8CEC-662A-8844-A5A9-929315E525D7}"/>
    <dgm:cxn modelId="{87EFE767-CD67-6A49-8FEE-7B9A62508BFD}" srcId="{90AEAF06-FF20-4EC1-93EE-D6117FFE98B9}" destId="{56457A63-2B88-7C4F-BEA6-7D1A43FF0F6C}" srcOrd="5" destOrd="0" parTransId="{881D18A3-6038-7646-A69D-2FBBC024F9F5}" sibTransId="{1B839A47-6798-3E4D-8349-AFDB3BE0454B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A26958C3-BA09-D345-9990-F3EB80BCE7D4}" type="presOf" srcId="{628BE618-20D1-EA49-B48E-5726F38AE6ED}" destId="{B1F65C91-48E9-7740-AAF2-1294DD463D9F}" srcOrd="0" destOrd="0" presId="urn:microsoft.com/office/officeart/2005/8/layout/vList3#11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6D804D0-14B5-9045-84BE-109DEA6BA936}" type="presOf" srcId="{AC44FC8F-6B9F-41DE-9FDC-DD5F8D2A0071}" destId="{698F5D1F-7ADD-43FC-BF6F-1A7A0D6A7A4F}" srcOrd="0" destOrd="0" presId="urn:microsoft.com/office/officeart/2005/8/layout/vList3#11"/>
    <dgm:cxn modelId="{93EA70E7-3B2C-D84F-8FCF-A32AFA79CD2A}" type="presOf" srcId="{306EE1C4-6433-4353-8948-B7A8A8914B9A}" destId="{2183E5DD-9910-4050-A542-BB2D5D834C49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0C25469-F4AD-0042-8E46-EE8F55045DB1}" type="presParOf" srcId="{73852271-39CE-485E-9C35-81AE2EA898DF}" destId="{BEDC0BF3-D75F-4E5E-AA3A-2CC0D9DD0EAC}" srcOrd="0" destOrd="0" presId="urn:microsoft.com/office/officeart/2005/8/layout/vList3#11"/>
    <dgm:cxn modelId="{E3C7A218-9865-964B-B419-B108B1A1EBDB}" type="presParOf" srcId="{BEDC0BF3-D75F-4E5E-AA3A-2CC0D9DD0EAC}" destId="{DA3E3410-9F0D-46F0-B537-DC54EEF60B5A}" srcOrd="0" destOrd="0" presId="urn:microsoft.com/office/officeart/2005/8/layout/vList3#11"/>
    <dgm:cxn modelId="{EE5D1376-D2CF-374F-A093-53DF6B84A1BD}" type="presParOf" srcId="{BEDC0BF3-D75F-4E5E-AA3A-2CC0D9DD0EAC}" destId="{698F5D1F-7ADD-43FC-BF6F-1A7A0D6A7A4F}" srcOrd="1" destOrd="0" presId="urn:microsoft.com/office/officeart/2005/8/layout/vList3#11"/>
    <dgm:cxn modelId="{86C71046-E590-5F4D-A254-EEDBFF769C6D}" type="presParOf" srcId="{73852271-39CE-485E-9C35-81AE2EA898DF}" destId="{6C69E316-95E7-4BF6-BD26-329C2CFA4FA0}" srcOrd="1" destOrd="0" presId="urn:microsoft.com/office/officeart/2005/8/layout/vList3#11"/>
    <dgm:cxn modelId="{B51971D1-DB27-2C49-978D-9593C2CDEFF9}" type="presParOf" srcId="{73852271-39CE-485E-9C35-81AE2EA898DF}" destId="{3C0F6A35-8FB9-4C37-9F0D-DACC451156A7}" srcOrd="2" destOrd="0" presId="urn:microsoft.com/office/officeart/2005/8/layout/vList3#11"/>
    <dgm:cxn modelId="{E2EF9011-36C5-EE44-9CE5-52CF917CA7C5}" type="presParOf" srcId="{3C0F6A35-8FB9-4C37-9F0D-DACC451156A7}" destId="{5338B327-C68E-416E-9428-EACAA260AC71}" srcOrd="0" destOrd="0" presId="urn:microsoft.com/office/officeart/2005/8/layout/vList3#11"/>
    <dgm:cxn modelId="{C748D6DF-0854-654A-A8F7-BF1B9C3D3016}" type="presParOf" srcId="{3C0F6A35-8FB9-4C37-9F0D-DACC451156A7}" destId="{34760670-DE9B-4E61-BF53-765247816FE8}" srcOrd="1" destOrd="0" presId="urn:microsoft.com/office/officeart/2005/8/layout/vList3#11"/>
    <dgm:cxn modelId="{72CDF463-3300-A24B-84F7-0717A7D27E9A}" type="presParOf" srcId="{73852271-39CE-485E-9C35-81AE2EA898DF}" destId="{4DF38E1E-7039-46A5-BEA4-98F40A79E4F4}" srcOrd="3" destOrd="0" presId="urn:microsoft.com/office/officeart/2005/8/layout/vList3#11"/>
    <dgm:cxn modelId="{0B3C6A1F-73DB-504C-9F3E-713AFFFB06EF}" type="presParOf" srcId="{73852271-39CE-485E-9C35-81AE2EA898DF}" destId="{B020013B-2D93-4460-AAC0-15BEE02E0311}" srcOrd="4" destOrd="0" presId="urn:microsoft.com/office/officeart/2005/8/layout/vList3#11"/>
    <dgm:cxn modelId="{B116C8D7-CC7F-4E48-B583-D9236F98502C}" type="presParOf" srcId="{B020013B-2D93-4460-AAC0-15BEE02E0311}" destId="{63A6BB17-3B32-4E50-AF11-8C1132FB3B72}" srcOrd="0" destOrd="0" presId="urn:microsoft.com/office/officeart/2005/8/layout/vList3#11"/>
    <dgm:cxn modelId="{1C9DA2BF-C7AA-584B-9A14-7B8C7B99AD50}" type="presParOf" srcId="{B020013B-2D93-4460-AAC0-15BEE02E0311}" destId="{92082C7B-B07B-48E6-955F-88766BF97ADD}" srcOrd="1" destOrd="0" presId="urn:microsoft.com/office/officeart/2005/8/layout/vList3#11"/>
    <dgm:cxn modelId="{92911609-76DC-574A-BB2C-EA0D00C8898F}" type="presParOf" srcId="{73852271-39CE-485E-9C35-81AE2EA898DF}" destId="{AEDF9306-F9B9-4159-BDD8-4C362F1DF5D5}" srcOrd="5" destOrd="0" presId="urn:microsoft.com/office/officeart/2005/8/layout/vList3#11"/>
    <dgm:cxn modelId="{B5A94448-7C28-EF4F-BCDF-E274C5FF3B95}" type="presParOf" srcId="{73852271-39CE-485E-9C35-81AE2EA898DF}" destId="{35CFBAF9-E8DD-4AA3-B900-203C0099CFB5}" srcOrd="6" destOrd="0" presId="urn:microsoft.com/office/officeart/2005/8/layout/vList3#11"/>
    <dgm:cxn modelId="{7958B598-7D71-664A-BA9F-986CB3B04C0E}" type="presParOf" srcId="{35CFBAF9-E8DD-4AA3-B900-203C0099CFB5}" destId="{EBBF0A13-3692-4C47-A296-6BE92A84BBE9}" srcOrd="0" destOrd="0" presId="urn:microsoft.com/office/officeart/2005/8/layout/vList3#11"/>
    <dgm:cxn modelId="{B8F5E5CA-FDAA-4C40-8B71-FE5C1C227F7F}" type="presParOf" srcId="{35CFBAF9-E8DD-4AA3-B900-203C0099CFB5}" destId="{2183E5DD-9910-4050-A542-BB2D5D834C49}" srcOrd="1" destOrd="0" presId="urn:microsoft.com/office/officeart/2005/8/layout/vList3#11"/>
    <dgm:cxn modelId="{1ACD39FD-4C1C-6C49-8077-F835311CEAF9}" type="presParOf" srcId="{73852271-39CE-485E-9C35-81AE2EA898DF}" destId="{CF681235-25C9-48A8-9921-B495817C4E98}" srcOrd="7" destOrd="0" presId="urn:microsoft.com/office/officeart/2005/8/layout/vList3#11"/>
    <dgm:cxn modelId="{99BC3C87-769B-A840-B3ED-E6805422E516}" type="presParOf" srcId="{73852271-39CE-485E-9C35-81AE2EA898DF}" destId="{7306DF2F-18C5-456B-A9EE-A4598F1AB524}" srcOrd="8" destOrd="0" presId="urn:microsoft.com/office/officeart/2005/8/layout/vList3#11"/>
    <dgm:cxn modelId="{0F3B473D-77F6-9D4A-844A-B4D7BA958FC3}" type="presParOf" srcId="{7306DF2F-18C5-456B-A9EE-A4598F1AB524}" destId="{D812B4A3-B017-4816-92A3-BC8E86401E52}" srcOrd="0" destOrd="0" presId="urn:microsoft.com/office/officeart/2005/8/layout/vList3#11"/>
    <dgm:cxn modelId="{E8843570-5207-1340-BDDB-9DE66065C4B4}" type="presParOf" srcId="{7306DF2F-18C5-456B-A9EE-A4598F1AB524}" destId="{207F4FD5-8769-4DE5-B729-D733EFEDAF5C}" srcOrd="1" destOrd="0" presId="urn:microsoft.com/office/officeart/2005/8/layout/vList3#11"/>
    <dgm:cxn modelId="{9EA60164-59F0-E240-A4AD-E5D33792821C}" type="presParOf" srcId="{73852271-39CE-485E-9C35-81AE2EA898DF}" destId="{B93AE067-ACB5-0042-8A52-9242F7E36FD6}" srcOrd="9" destOrd="0" presId="urn:microsoft.com/office/officeart/2005/8/layout/vList3#11"/>
    <dgm:cxn modelId="{58B0BF13-92BF-1B45-9777-49067A87E25E}" type="presParOf" srcId="{73852271-39CE-485E-9C35-81AE2EA898DF}" destId="{8A5DF1D0-A7A5-0D44-98F8-92E1683ADDD0}" srcOrd="10" destOrd="0" presId="urn:microsoft.com/office/officeart/2005/8/layout/vList3#11"/>
    <dgm:cxn modelId="{B4064E05-783B-5D4A-B0C7-69F8FC96E0B1}" type="presParOf" srcId="{8A5DF1D0-A7A5-0D44-98F8-92E1683ADDD0}" destId="{D698389B-03DA-9B48-BE10-281E31288D63}" srcOrd="0" destOrd="0" presId="urn:microsoft.com/office/officeart/2005/8/layout/vList3#11"/>
    <dgm:cxn modelId="{66FF3914-55C7-6F49-94A6-79CD027807C7}" type="presParOf" srcId="{8A5DF1D0-A7A5-0D44-98F8-92E1683ADDD0}" destId="{760FB502-5A03-974D-B251-11C77F5F1369}" srcOrd="1" destOrd="0" presId="urn:microsoft.com/office/officeart/2005/8/layout/vList3#11"/>
    <dgm:cxn modelId="{638D0426-F201-8641-9FB3-610120402699}" type="presParOf" srcId="{73852271-39CE-485E-9C35-81AE2EA898DF}" destId="{2FA1F93E-0F33-D047-8B10-38B74A931691}" srcOrd="11" destOrd="0" presId="urn:microsoft.com/office/officeart/2005/8/layout/vList3#11"/>
    <dgm:cxn modelId="{CB47A147-AE1D-D04A-9156-5543A649F9A4}" type="presParOf" srcId="{73852271-39CE-485E-9C35-81AE2EA898DF}" destId="{74C34180-ED35-3845-B9C3-EEA0F1DAF475}" srcOrd="12" destOrd="0" presId="urn:microsoft.com/office/officeart/2005/8/layout/vList3#11"/>
    <dgm:cxn modelId="{0DC17B4F-18F1-6C47-808C-4B4ED7EDDA01}" type="presParOf" srcId="{74C34180-ED35-3845-B9C3-EEA0F1DAF475}" destId="{30216A31-18C4-D244-951F-9DD72128329F}" srcOrd="0" destOrd="0" presId="urn:microsoft.com/office/officeart/2005/8/layout/vList3#11"/>
    <dgm:cxn modelId="{EB97D30B-CB25-C246-AEF3-3F8E7D6619BD}" type="presParOf" srcId="{74C34180-ED35-3845-B9C3-EEA0F1DAF475}" destId="{B1F65C91-48E9-7740-AAF2-1294DD463D9F}" srcOrd="1" destOrd="0" presId="urn:microsoft.com/office/officeart/2005/8/layout/vList3#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/>
      <dgm:t>
        <a:bodyPr/>
        <a:lstStyle/>
        <a:p>
          <a:r>
            <a:rPr lang="en-US" altLang="zh-CN"/>
            <a:t>null</a:t>
          </a:r>
          <a:r>
            <a:rPr lang="zh-CN" altLang="zh-CN"/>
            <a:t>，</a:t>
          </a:r>
          <a:r>
            <a:rPr lang="en-US" altLang="zh-CN"/>
            <a:t>this</a:t>
          </a:r>
          <a:r>
            <a:rPr lang="zh-CN" altLang="zh-CN"/>
            <a:t>和</a:t>
          </a:r>
          <a:r>
            <a:rPr lang="en-US" altLang="zh-CN"/>
            <a:t>super</a:t>
          </a:r>
          <a:endParaRPr lang="zh-CN" altLang="zh-CN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/>
            <a:t>final</a:t>
          </a:r>
          <a:r>
            <a:rPr lang="zh-CN" altLang="zh-CN"/>
            <a:t>和</a:t>
          </a:r>
          <a:r>
            <a:rPr lang="en-US" altLang="zh-CN"/>
            <a:t>abstract</a:t>
          </a:r>
          <a:r>
            <a:rPr lang="zh-CN" altLang="zh-CN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ln w="55000">
          <a:solidFill>
            <a:schemeClr val="accent1"/>
          </a:solidFill>
        </a:ln>
      </dgm:spPr>
      <dgm:t>
        <a:bodyPr/>
        <a:lstStyle/>
        <a:p>
          <a:r>
            <a:rPr lang="en-US" altLang="zh-CN"/>
            <a:t>Object</a:t>
          </a:r>
          <a:r>
            <a:rPr lang="zh-CN" altLang="zh-CN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C550AE88-951D-9647-9AE9-FD671488993A}">
      <dgm:prSet/>
      <dgm:spPr/>
      <dgm:t>
        <a:bodyPr/>
        <a:lstStyle/>
        <a:p>
          <a:r>
            <a:rPr lang="zh-CN" altLang="en-US" dirty="0"/>
            <a:t>泛型数组列表</a:t>
          </a:r>
          <a:r>
            <a:rPr lang="en-US" altLang="zh-CN" dirty="0" err="1"/>
            <a:t>ArrayList</a:t>
          </a:r>
          <a:r>
            <a:rPr lang="zh-CN" altLang="en-US" dirty="0"/>
            <a:t>，自动装箱， 枚举类</a:t>
          </a:r>
          <a:endParaRPr lang="en-US" altLang="zh-CN" dirty="0"/>
        </a:p>
      </dgm:t>
    </dgm:pt>
    <dgm:pt modelId="{81A182D2-D79B-5B47-B6AE-19FBE0C54C3E}" type="parTrans" cxnId="{FBE56566-6321-B744-87D2-0D54EA0D8894}">
      <dgm:prSet/>
      <dgm:spPr/>
      <dgm:t>
        <a:bodyPr/>
        <a:lstStyle/>
        <a:p>
          <a:endParaRPr lang="zh-CN" altLang="en-US"/>
        </a:p>
      </dgm:t>
    </dgm:pt>
    <dgm:pt modelId="{BBDB06A9-35C4-4640-B9B9-F5723EADAECB}" type="sibTrans" cxnId="{FBE56566-6321-B744-87D2-0D54EA0D8894}">
      <dgm:prSet/>
      <dgm:spPr/>
      <dgm:t>
        <a:bodyPr/>
        <a:lstStyle/>
        <a:p>
          <a:endParaRPr lang="zh-CN" altLang="en-US"/>
        </a:p>
      </dgm:t>
    </dgm:pt>
    <dgm:pt modelId="{8411E2D1-8036-954F-B46B-D665B2E6AEF0}">
      <dgm:prSet/>
      <dgm:spPr/>
      <dgm:t>
        <a:bodyPr/>
        <a:lstStyle/>
        <a:p>
          <a:r>
            <a:rPr lang="zh-CN" altLang="en-US" dirty="0">
              <a:solidFill>
                <a:srgbClr val="C00000"/>
              </a:solidFill>
            </a:rPr>
            <a:t>反射</a:t>
          </a:r>
        </a:p>
      </dgm:t>
    </dgm:pt>
    <dgm:pt modelId="{9D2DFA08-2571-4F43-A5B4-16DA4619F49D}" type="parTrans" cxnId="{6FE28301-9E64-9C43-B437-C07F53EAAA48}">
      <dgm:prSet/>
      <dgm:spPr/>
      <dgm:t>
        <a:bodyPr/>
        <a:lstStyle/>
        <a:p>
          <a:endParaRPr lang="zh-CN" altLang="en-US"/>
        </a:p>
      </dgm:t>
    </dgm:pt>
    <dgm:pt modelId="{93EFCCD4-76D1-8844-B759-17B1101C5B9D}" type="sibTrans" cxnId="{6FE28301-9E64-9C43-B437-C07F53EAAA4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7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7">
        <dgm:presLayoutVars>
          <dgm:bulletEnabled val="1"/>
        </dgm:presLayoutVars>
      </dgm:prSet>
      <dgm:spPr/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7">
        <dgm:presLayoutVars>
          <dgm:bulletEnabled val="1"/>
        </dgm:presLayoutVars>
      </dgm:prSet>
      <dgm:spPr/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7">
        <dgm:presLayoutVars>
          <dgm:bulletEnabled val="1"/>
        </dgm:presLayoutVars>
      </dgm:prSet>
      <dgm:spPr/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7">
        <dgm:presLayoutVars>
          <dgm:bulletEnabled val="1"/>
        </dgm:presLayoutVars>
      </dgm:prSet>
      <dgm:spPr/>
    </dgm:pt>
    <dgm:pt modelId="{3175AD05-C42E-8B46-B909-3F25010FB80C}" type="pres">
      <dgm:prSet presAssocID="{74C3D939-F325-4252-A0BA-B598193FB77D}" presName="spacing" presStyleCnt="0"/>
      <dgm:spPr/>
    </dgm:pt>
    <dgm:pt modelId="{7F3D9420-0F01-E949-9332-D395EE872F01}" type="pres">
      <dgm:prSet presAssocID="{C550AE88-951D-9647-9AE9-FD671488993A}" presName="composite" presStyleCnt="0"/>
      <dgm:spPr/>
    </dgm:pt>
    <dgm:pt modelId="{84AD9F72-8078-EC40-AB26-8CA43B6A6471}" type="pres">
      <dgm:prSet presAssocID="{C550AE88-951D-9647-9AE9-FD671488993A}" presName="imgShp" presStyleLbl="fgImgPlace1" presStyleIdx="5" presStyleCnt="7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F5DB00A-A907-0B41-BE3D-27167206ECE7}" type="pres">
      <dgm:prSet presAssocID="{C550AE88-951D-9647-9AE9-FD671488993A}" presName="txShp" presStyleLbl="node1" presStyleIdx="5" presStyleCnt="7">
        <dgm:presLayoutVars>
          <dgm:bulletEnabled val="1"/>
        </dgm:presLayoutVars>
      </dgm:prSet>
      <dgm:spPr/>
    </dgm:pt>
    <dgm:pt modelId="{D4662A0A-69E2-0041-8481-16848591557D}" type="pres">
      <dgm:prSet presAssocID="{BBDB06A9-35C4-4640-B9B9-F5723EADAECB}" presName="spacing" presStyleCnt="0"/>
      <dgm:spPr/>
    </dgm:pt>
    <dgm:pt modelId="{DF76A8F5-9FB3-2A4F-960A-FC5E261161A6}" type="pres">
      <dgm:prSet presAssocID="{8411E2D1-8036-954F-B46B-D665B2E6AEF0}" presName="composite" presStyleCnt="0"/>
      <dgm:spPr/>
    </dgm:pt>
    <dgm:pt modelId="{01344E8D-6E50-4D4E-B9A1-2EBB82D89073}" type="pres">
      <dgm:prSet presAssocID="{8411E2D1-8036-954F-B46B-D665B2E6AEF0}" presName="imgShp" presStyleLbl="fgImgPlace1" presStyleIdx="6" presStyleCnt="7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53C4B46-88F3-0047-94B5-43F2D54B5F0E}" type="pres">
      <dgm:prSet presAssocID="{8411E2D1-8036-954F-B46B-D665B2E6AEF0}" presName="txShp" presStyleLbl="node1" presStyleIdx="6" presStyleCnt="7">
        <dgm:presLayoutVars>
          <dgm:bulletEnabled val="1"/>
        </dgm:presLayoutVars>
      </dgm:prSet>
      <dgm:spPr/>
    </dgm:pt>
  </dgm:ptLst>
  <dgm:cxnLst>
    <dgm:cxn modelId="{6FE28301-9E64-9C43-B437-C07F53EAAA48}" srcId="{90AEAF06-FF20-4EC1-93EE-D6117FFE98B9}" destId="{8411E2D1-8036-954F-B46B-D665B2E6AEF0}" srcOrd="6" destOrd="0" parTransId="{9D2DFA08-2571-4F43-A5B4-16DA4619F49D}" sibTransId="{93EFCCD4-76D1-8844-B759-17B1101C5B9D}"/>
    <dgm:cxn modelId="{BA675A03-EE43-4A04-BF29-354BD289488E}" type="presOf" srcId="{AC44FC8F-6B9F-41DE-9FDC-DD5F8D2A0071}" destId="{698F5D1F-7ADD-43FC-BF6F-1A7A0D6A7A4F}" srcOrd="0" destOrd="0" presId="urn:microsoft.com/office/officeart/2005/8/layout/vList3#7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9882B124-FC40-4BA8-BA82-909BB83BEE05}" type="presOf" srcId="{306EE1C4-6433-4353-8948-B7A8A8914B9A}" destId="{2183E5DD-9910-4050-A542-BB2D5D834C49}" srcOrd="0" destOrd="0" presId="urn:microsoft.com/office/officeart/2005/8/layout/vList3#7"/>
    <dgm:cxn modelId="{3BAEB135-C5C7-4996-B90F-D89B0B64D30C}" type="presOf" srcId="{986060EB-0BF5-4150-A303-BE38E18380B9}" destId="{207F4FD5-8769-4DE5-B729-D733EFEDAF5C}" srcOrd="0" destOrd="0" presId="urn:microsoft.com/office/officeart/2005/8/layout/vList3#7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FBE56566-6321-B744-87D2-0D54EA0D8894}" srcId="{90AEAF06-FF20-4EC1-93EE-D6117FFE98B9}" destId="{C550AE88-951D-9647-9AE9-FD671488993A}" srcOrd="5" destOrd="0" parTransId="{81A182D2-D79B-5B47-B6AE-19FBE0C54C3E}" sibTransId="{BBDB06A9-35C4-4640-B9B9-F5723EADAECB}"/>
    <dgm:cxn modelId="{D9DC9786-2121-4A55-89B7-F45E6D5D03C6}" type="presOf" srcId="{665F540E-9B81-49D1-8E39-1CA160A4D939}" destId="{92082C7B-B07B-48E6-955F-88766BF97ADD}" srcOrd="0" destOrd="0" presId="urn:microsoft.com/office/officeart/2005/8/layout/vList3#7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CAA060BF-E1BA-41F3-AD1F-CFBE5FD27C5E}" type="presOf" srcId="{78D269FA-0A44-47E8-A127-6E9B95BCBD06}" destId="{34760670-DE9B-4E61-BF53-765247816FE8}" srcOrd="0" destOrd="0" presId="urn:microsoft.com/office/officeart/2005/8/layout/vList3#7"/>
    <dgm:cxn modelId="{4E7290C7-D5A8-EB4A-BB56-64D51ADECCE2}" type="presOf" srcId="{C550AE88-951D-9647-9AE9-FD671488993A}" destId="{4F5DB00A-A907-0B41-BE3D-27167206ECE7}" srcOrd="0" destOrd="0" presId="urn:microsoft.com/office/officeart/2005/8/layout/vList3#7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401D70F9-6F92-4FDB-89CF-E677F36045D6}" type="presOf" srcId="{90AEAF06-FF20-4EC1-93EE-D6117FFE98B9}" destId="{73852271-39CE-485E-9C35-81AE2EA898DF}" srcOrd="0" destOrd="0" presId="urn:microsoft.com/office/officeart/2005/8/layout/vList3#7"/>
    <dgm:cxn modelId="{582306FB-E582-4045-939C-AB4C0372D5F0}" type="presOf" srcId="{8411E2D1-8036-954F-B46B-D665B2E6AEF0}" destId="{D53C4B46-88F3-0047-94B5-43F2D54B5F0E}" srcOrd="0" destOrd="0" presId="urn:microsoft.com/office/officeart/2005/8/layout/vList3#7"/>
    <dgm:cxn modelId="{DF88C2CC-92FC-4226-BA5A-8469C5570138}" type="presParOf" srcId="{73852271-39CE-485E-9C35-81AE2EA898DF}" destId="{BEDC0BF3-D75F-4E5E-AA3A-2CC0D9DD0EAC}" srcOrd="0" destOrd="0" presId="urn:microsoft.com/office/officeart/2005/8/layout/vList3#7"/>
    <dgm:cxn modelId="{4DB521B5-07F4-43DA-969A-90CA091384F1}" type="presParOf" srcId="{BEDC0BF3-D75F-4E5E-AA3A-2CC0D9DD0EAC}" destId="{DA3E3410-9F0D-46F0-B537-DC54EEF60B5A}" srcOrd="0" destOrd="0" presId="urn:microsoft.com/office/officeart/2005/8/layout/vList3#7"/>
    <dgm:cxn modelId="{C4EA54A2-5E9C-4FA5-97FA-26BADE45E0A8}" type="presParOf" srcId="{BEDC0BF3-D75F-4E5E-AA3A-2CC0D9DD0EAC}" destId="{698F5D1F-7ADD-43FC-BF6F-1A7A0D6A7A4F}" srcOrd="1" destOrd="0" presId="urn:microsoft.com/office/officeart/2005/8/layout/vList3#7"/>
    <dgm:cxn modelId="{CEAC3F85-F3D6-4F3F-B271-EE64DB70CA8A}" type="presParOf" srcId="{73852271-39CE-485E-9C35-81AE2EA898DF}" destId="{6C69E316-95E7-4BF6-BD26-329C2CFA4FA0}" srcOrd="1" destOrd="0" presId="urn:microsoft.com/office/officeart/2005/8/layout/vList3#7"/>
    <dgm:cxn modelId="{D61E8F4D-C6D4-457E-AA76-A10333A64722}" type="presParOf" srcId="{73852271-39CE-485E-9C35-81AE2EA898DF}" destId="{3C0F6A35-8FB9-4C37-9F0D-DACC451156A7}" srcOrd="2" destOrd="0" presId="urn:microsoft.com/office/officeart/2005/8/layout/vList3#7"/>
    <dgm:cxn modelId="{DBDFA038-D0B0-40A2-9DD0-525F45B7FE56}" type="presParOf" srcId="{3C0F6A35-8FB9-4C37-9F0D-DACC451156A7}" destId="{5338B327-C68E-416E-9428-EACAA260AC71}" srcOrd="0" destOrd="0" presId="urn:microsoft.com/office/officeart/2005/8/layout/vList3#7"/>
    <dgm:cxn modelId="{D4FF00B5-CD23-4EF2-97E8-A085D8C61C49}" type="presParOf" srcId="{3C0F6A35-8FB9-4C37-9F0D-DACC451156A7}" destId="{34760670-DE9B-4E61-BF53-765247816FE8}" srcOrd="1" destOrd="0" presId="urn:microsoft.com/office/officeart/2005/8/layout/vList3#7"/>
    <dgm:cxn modelId="{47BF8EB6-C2C6-48C9-8DA1-CA4BA7F38A84}" type="presParOf" srcId="{73852271-39CE-485E-9C35-81AE2EA898DF}" destId="{4DF38E1E-7039-46A5-BEA4-98F40A79E4F4}" srcOrd="3" destOrd="0" presId="urn:microsoft.com/office/officeart/2005/8/layout/vList3#7"/>
    <dgm:cxn modelId="{40129302-FBCF-46D5-B8F7-4A33BD21D400}" type="presParOf" srcId="{73852271-39CE-485E-9C35-81AE2EA898DF}" destId="{B020013B-2D93-4460-AAC0-15BEE02E0311}" srcOrd="4" destOrd="0" presId="urn:microsoft.com/office/officeart/2005/8/layout/vList3#7"/>
    <dgm:cxn modelId="{7CAF092A-0C76-4557-99AE-8A9F3A84727A}" type="presParOf" srcId="{B020013B-2D93-4460-AAC0-15BEE02E0311}" destId="{63A6BB17-3B32-4E50-AF11-8C1132FB3B72}" srcOrd="0" destOrd="0" presId="urn:microsoft.com/office/officeart/2005/8/layout/vList3#7"/>
    <dgm:cxn modelId="{5AAEDA51-1A6B-43F0-B5E9-45F5BCBBB9FD}" type="presParOf" srcId="{B020013B-2D93-4460-AAC0-15BEE02E0311}" destId="{92082C7B-B07B-48E6-955F-88766BF97ADD}" srcOrd="1" destOrd="0" presId="urn:microsoft.com/office/officeart/2005/8/layout/vList3#7"/>
    <dgm:cxn modelId="{70C125AA-EB11-4F45-9CD9-0D1E775CEDE4}" type="presParOf" srcId="{73852271-39CE-485E-9C35-81AE2EA898DF}" destId="{AEDF9306-F9B9-4159-BDD8-4C362F1DF5D5}" srcOrd="5" destOrd="0" presId="urn:microsoft.com/office/officeart/2005/8/layout/vList3#7"/>
    <dgm:cxn modelId="{EB94F5B5-4827-4C05-9CF1-8C9D8A37C0FA}" type="presParOf" srcId="{73852271-39CE-485E-9C35-81AE2EA898DF}" destId="{35CFBAF9-E8DD-4AA3-B900-203C0099CFB5}" srcOrd="6" destOrd="0" presId="urn:microsoft.com/office/officeart/2005/8/layout/vList3#7"/>
    <dgm:cxn modelId="{3042B0DB-85F4-4D30-A122-C0CAD171173C}" type="presParOf" srcId="{35CFBAF9-E8DD-4AA3-B900-203C0099CFB5}" destId="{EBBF0A13-3692-4C47-A296-6BE92A84BBE9}" srcOrd="0" destOrd="0" presId="urn:microsoft.com/office/officeart/2005/8/layout/vList3#7"/>
    <dgm:cxn modelId="{7801D909-10D1-4FDE-8821-B63093ED9A4E}" type="presParOf" srcId="{35CFBAF9-E8DD-4AA3-B900-203C0099CFB5}" destId="{2183E5DD-9910-4050-A542-BB2D5D834C49}" srcOrd="1" destOrd="0" presId="urn:microsoft.com/office/officeart/2005/8/layout/vList3#7"/>
    <dgm:cxn modelId="{9A48BD6F-C48F-493C-9AA9-EC71BF5891CA}" type="presParOf" srcId="{73852271-39CE-485E-9C35-81AE2EA898DF}" destId="{CF681235-25C9-48A8-9921-B495817C4E98}" srcOrd="7" destOrd="0" presId="urn:microsoft.com/office/officeart/2005/8/layout/vList3#7"/>
    <dgm:cxn modelId="{F27A63F9-175D-4180-8DE3-682B29478709}" type="presParOf" srcId="{73852271-39CE-485E-9C35-81AE2EA898DF}" destId="{7306DF2F-18C5-456B-A9EE-A4598F1AB524}" srcOrd="8" destOrd="0" presId="urn:microsoft.com/office/officeart/2005/8/layout/vList3#7"/>
    <dgm:cxn modelId="{B2BBF6C8-AD96-49A8-B256-081AF2C635C4}" type="presParOf" srcId="{7306DF2F-18C5-456B-A9EE-A4598F1AB524}" destId="{D812B4A3-B017-4816-92A3-BC8E86401E52}" srcOrd="0" destOrd="0" presId="urn:microsoft.com/office/officeart/2005/8/layout/vList3#7"/>
    <dgm:cxn modelId="{23028769-9A5D-4ECE-9F73-9372C5417187}" type="presParOf" srcId="{7306DF2F-18C5-456B-A9EE-A4598F1AB524}" destId="{207F4FD5-8769-4DE5-B729-D733EFEDAF5C}" srcOrd="1" destOrd="0" presId="urn:microsoft.com/office/officeart/2005/8/layout/vList3#7"/>
    <dgm:cxn modelId="{6FCAC75E-2A1B-2844-995C-6C57C32B3D74}" type="presParOf" srcId="{73852271-39CE-485E-9C35-81AE2EA898DF}" destId="{3175AD05-C42E-8B46-B909-3F25010FB80C}" srcOrd="9" destOrd="0" presId="urn:microsoft.com/office/officeart/2005/8/layout/vList3#7"/>
    <dgm:cxn modelId="{B4E8606B-06FC-7D49-ABCA-9BBD20CE92F9}" type="presParOf" srcId="{73852271-39CE-485E-9C35-81AE2EA898DF}" destId="{7F3D9420-0F01-E949-9332-D395EE872F01}" srcOrd="10" destOrd="0" presId="urn:microsoft.com/office/officeart/2005/8/layout/vList3#7"/>
    <dgm:cxn modelId="{2B240E89-6C28-A841-96A6-EEAB97034378}" type="presParOf" srcId="{7F3D9420-0F01-E949-9332-D395EE872F01}" destId="{84AD9F72-8078-EC40-AB26-8CA43B6A6471}" srcOrd="0" destOrd="0" presId="urn:microsoft.com/office/officeart/2005/8/layout/vList3#7"/>
    <dgm:cxn modelId="{54D4D349-E775-C14C-BD2C-0C2BA832904A}" type="presParOf" srcId="{7F3D9420-0F01-E949-9332-D395EE872F01}" destId="{4F5DB00A-A907-0B41-BE3D-27167206ECE7}" srcOrd="1" destOrd="0" presId="urn:microsoft.com/office/officeart/2005/8/layout/vList3#7"/>
    <dgm:cxn modelId="{D272BBF8-0050-C14E-9046-F428374090EF}" type="presParOf" srcId="{73852271-39CE-485E-9C35-81AE2EA898DF}" destId="{D4662A0A-69E2-0041-8481-16848591557D}" srcOrd="11" destOrd="0" presId="urn:microsoft.com/office/officeart/2005/8/layout/vList3#7"/>
    <dgm:cxn modelId="{9E7CED77-8588-C048-A5E0-0216ADC3DC20}" type="presParOf" srcId="{73852271-39CE-485E-9C35-81AE2EA898DF}" destId="{DF76A8F5-9FB3-2A4F-960A-FC5E261161A6}" srcOrd="12" destOrd="0" presId="urn:microsoft.com/office/officeart/2005/8/layout/vList3#7"/>
    <dgm:cxn modelId="{28396A26-DE5C-C444-BC2B-3FA3179D8F36}" type="presParOf" srcId="{DF76A8F5-9FB3-2A4F-960A-FC5E261161A6}" destId="{01344E8D-6E50-4D4E-B9A1-2EBB82D89073}" srcOrd="0" destOrd="0" presId="urn:microsoft.com/office/officeart/2005/8/layout/vList3#7"/>
    <dgm:cxn modelId="{06F679FA-595A-B94A-8366-E31F4EE11B39}" type="presParOf" srcId="{DF76A8F5-9FB3-2A4F-960A-FC5E261161A6}" destId="{D53C4B46-88F3-0047-94B5-43F2D54B5F0E}" srcOrd="1" destOrd="0" presId="urn:microsoft.com/office/officeart/2005/8/layout/vList3#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类的继承性</a:t>
          </a:r>
          <a:endParaRPr lang="zh-CN" sz="1500" kern="1200" dirty="0"/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null</a:t>
          </a:r>
          <a:r>
            <a:rPr lang="zh-CN" altLang="zh-CN" sz="1500" kern="1200"/>
            <a:t>，</a:t>
          </a:r>
          <a:r>
            <a:rPr lang="en-US" altLang="zh-CN" sz="1500" kern="1200"/>
            <a:t>this</a:t>
          </a:r>
          <a:r>
            <a:rPr lang="zh-CN" altLang="zh-CN" sz="1500" kern="1200"/>
            <a:t>和</a:t>
          </a:r>
          <a:r>
            <a:rPr lang="en-US" altLang="zh-CN" sz="1500" kern="1200"/>
            <a:t>super</a:t>
          </a:r>
          <a:endParaRPr lang="zh-CN" altLang="zh-CN" sz="1500" kern="120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final</a:t>
          </a:r>
          <a:r>
            <a:rPr lang="zh-CN" altLang="zh-CN" sz="1500" kern="1200"/>
            <a:t>和</a:t>
          </a:r>
          <a:r>
            <a:rPr lang="en-US" altLang="zh-CN" sz="1500" kern="1200"/>
            <a:t>abstract</a:t>
          </a:r>
          <a:r>
            <a:rPr lang="zh-CN" altLang="zh-CN" sz="1500" kern="120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Object</a:t>
          </a:r>
          <a:r>
            <a:rPr lang="zh-CN" altLang="zh-CN" sz="1500" kern="120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DB00A-A907-0B41-BE3D-27167206ECE7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84AD9F72-8078-EC40-AB26-8CA43B6A6471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4B46-88F3-0047-94B5-43F2D54B5F0E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C00000"/>
              </a:solidFill>
            </a:rPr>
            <a:t>反射</a:t>
          </a:r>
        </a:p>
      </dsp:txBody>
      <dsp:txXfrm rot="10800000">
        <a:off x="1499157" y="3037934"/>
        <a:ext cx="5080744" cy="389755"/>
      </dsp:txXfrm>
    </dsp:sp>
    <dsp:sp modelId="{01344E8D-6E50-4D4E-B9A1-2EBB82D89073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类的继承性</a:t>
          </a:r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null</a:t>
          </a:r>
          <a:r>
            <a:rPr lang="zh-CN" altLang="zh-CN" sz="1500" kern="1200" dirty="0"/>
            <a:t>，</a:t>
          </a:r>
          <a:r>
            <a:rPr lang="en-US" altLang="zh-CN" sz="1500" kern="1200" dirty="0"/>
            <a:t>this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super</a:t>
          </a:r>
          <a:endParaRPr lang="zh-CN" altLang="zh-CN" sz="1500" kern="1200" dirty="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final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abstract</a:t>
          </a:r>
          <a:r>
            <a:rPr lang="zh-CN" altLang="zh-CN" sz="1500" kern="1200" dirty="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Object</a:t>
          </a:r>
          <a:r>
            <a:rPr lang="zh-CN" altLang="zh-CN" sz="1500" kern="1200" dirty="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D3D18-A6A1-7941-9C14-BB79E0F4C31C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E7AF74DF-62C7-B945-839F-A7C527839D1E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E8BE7-2933-3A4F-A134-E3F2ED54A512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反射</a:t>
          </a:r>
        </a:p>
      </dsp:txBody>
      <dsp:txXfrm rot="10800000">
        <a:off x="1499157" y="3037934"/>
        <a:ext cx="5080744" cy="389755"/>
      </dsp:txXfrm>
    </dsp:sp>
    <dsp:sp modelId="{A6011267-643C-A641-8857-A88D35907363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类的继承性</a:t>
          </a:r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null</a:t>
          </a:r>
          <a:r>
            <a:rPr lang="zh-CN" altLang="zh-CN" sz="1500" kern="1200" dirty="0"/>
            <a:t>，</a:t>
          </a:r>
          <a:r>
            <a:rPr lang="en-US" altLang="zh-CN" sz="1500" kern="1200" dirty="0"/>
            <a:t>this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super</a:t>
          </a:r>
          <a:endParaRPr lang="zh-CN" altLang="zh-CN" sz="1500" kern="1200" dirty="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final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abstract</a:t>
          </a:r>
          <a:r>
            <a:rPr lang="zh-CN" altLang="zh-CN" sz="1500" kern="1200" dirty="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Object</a:t>
          </a:r>
          <a:r>
            <a:rPr lang="zh-CN" altLang="zh-CN" sz="1500" kern="1200" dirty="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88A3-021B-1D4B-86EB-CF1531081093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63117DC7-EAD1-8942-9B7F-788D9DD7AFE7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5A7C5-2227-6A40-B3CC-5A8032018A68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反射</a:t>
          </a:r>
        </a:p>
      </dsp:txBody>
      <dsp:txXfrm rot="10800000">
        <a:off x="1499157" y="3037934"/>
        <a:ext cx="5080744" cy="389755"/>
      </dsp:txXfrm>
    </dsp:sp>
    <dsp:sp modelId="{FEC34D55-E107-E047-A255-623009E790EB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类的继承性</a:t>
          </a:r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null</a:t>
          </a:r>
          <a:r>
            <a:rPr lang="zh-CN" altLang="zh-CN" sz="1500" kern="1200" dirty="0"/>
            <a:t>，</a:t>
          </a:r>
          <a:r>
            <a:rPr lang="en-US" altLang="zh-CN" sz="1500" kern="1200" dirty="0"/>
            <a:t>this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super</a:t>
          </a:r>
          <a:endParaRPr lang="zh-CN" altLang="zh-CN" sz="1500" kern="1200" dirty="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final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abstract</a:t>
          </a:r>
          <a:r>
            <a:rPr lang="zh-CN" altLang="zh-CN" sz="1500" kern="1200" dirty="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Object</a:t>
          </a:r>
          <a:r>
            <a:rPr lang="zh-CN" altLang="zh-CN" sz="1500" kern="1200" dirty="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76B49-7FCA-3540-957B-98BA00A38028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824EA686-6CCF-3141-878C-18E0B2CE3D12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544F7-6EA6-A446-9CF5-83822B8109B6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反射</a:t>
          </a:r>
        </a:p>
      </dsp:txBody>
      <dsp:txXfrm rot="10800000">
        <a:off x="1499157" y="3037934"/>
        <a:ext cx="5080744" cy="389755"/>
      </dsp:txXfrm>
    </dsp:sp>
    <dsp:sp modelId="{042B84CF-CDDD-F545-9E82-F60543AA72C8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类的继承性</a:t>
          </a:r>
          <a:endParaRPr lang="zh-CN" sz="1500" kern="1200" dirty="0"/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null</a:t>
          </a:r>
          <a:r>
            <a:rPr lang="zh-CN" altLang="zh-CN" sz="1500" kern="1200" dirty="0"/>
            <a:t>，</a:t>
          </a:r>
          <a:r>
            <a:rPr lang="en-US" altLang="zh-CN" sz="1500" kern="1200" dirty="0"/>
            <a:t>this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super</a:t>
          </a:r>
          <a:endParaRPr lang="zh-CN" altLang="zh-CN" sz="1500" kern="1200" dirty="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final</a:t>
          </a:r>
          <a:r>
            <a:rPr lang="zh-CN" altLang="zh-CN" sz="1500" kern="1200" dirty="0"/>
            <a:t>和</a:t>
          </a:r>
          <a:r>
            <a:rPr lang="en-US" altLang="zh-CN" sz="1500" kern="1200" dirty="0"/>
            <a:t>abstract</a:t>
          </a:r>
          <a:r>
            <a:rPr lang="zh-CN" altLang="zh-CN" sz="1500" kern="1200" dirty="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Object</a:t>
          </a:r>
          <a:r>
            <a:rPr lang="zh-CN" altLang="zh-CN" sz="1500" kern="1200" dirty="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C79B5-8E2A-4E42-AC9F-219FE6B52975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7C9F15F2-0803-DD4D-B059-3AB9A3046A5D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2107B-04AC-584C-A835-2435F28CA51F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反射</a:t>
          </a:r>
        </a:p>
      </dsp:txBody>
      <dsp:txXfrm rot="10800000">
        <a:off x="1499157" y="3037934"/>
        <a:ext cx="5080744" cy="389755"/>
      </dsp:txXfrm>
    </dsp:sp>
    <dsp:sp modelId="{0763368D-70A8-0048-88E9-CB11499904E8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36904" y="1878"/>
          <a:ext cx="5178183" cy="5305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类的继承性</a:t>
          </a:r>
          <a:endParaRPr lang="zh-CN" sz="1600" kern="1200" dirty="0"/>
        </a:p>
      </dsp:txBody>
      <dsp:txXfrm rot="10800000">
        <a:off x="1569529" y="1878"/>
        <a:ext cx="5045558" cy="530500"/>
      </dsp:txXfrm>
    </dsp:sp>
    <dsp:sp modelId="{DA3E3410-9F0D-46F0-B537-DC54EEF60B5A}">
      <dsp:nvSpPr>
        <dsp:cNvPr id="0" name=""/>
        <dsp:cNvSpPr/>
      </dsp:nvSpPr>
      <dsp:spPr>
        <a:xfrm>
          <a:off x="1171654" y="1878"/>
          <a:ext cx="530500" cy="530500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36904" y="690737"/>
          <a:ext cx="5178183" cy="530500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null</a:t>
          </a:r>
          <a:r>
            <a:rPr lang="zh-CN" altLang="zh-CN" sz="1600" kern="1200" dirty="0"/>
            <a:t>，</a:t>
          </a:r>
          <a:r>
            <a:rPr lang="en-US" altLang="zh-CN" sz="1600" kern="1200" dirty="0"/>
            <a:t>this</a:t>
          </a:r>
          <a:r>
            <a:rPr lang="zh-CN" altLang="zh-CN" sz="1600" kern="1200" dirty="0"/>
            <a:t>和</a:t>
          </a:r>
          <a:r>
            <a:rPr lang="en-US" altLang="zh-CN" sz="1600" kern="1200" dirty="0"/>
            <a:t>super</a:t>
          </a:r>
          <a:endParaRPr lang="zh-CN" altLang="zh-CN" sz="1600" kern="1200" dirty="0"/>
        </a:p>
      </dsp:txBody>
      <dsp:txXfrm rot="10800000">
        <a:off x="1569529" y="690737"/>
        <a:ext cx="5045558" cy="530500"/>
      </dsp:txXfrm>
    </dsp:sp>
    <dsp:sp modelId="{5338B327-C68E-416E-9428-EACAA260AC71}">
      <dsp:nvSpPr>
        <dsp:cNvPr id="0" name=""/>
        <dsp:cNvSpPr/>
      </dsp:nvSpPr>
      <dsp:spPr>
        <a:xfrm>
          <a:off x="1171654" y="690737"/>
          <a:ext cx="530500" cy="53050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36904" y="1379596"/>
          <a:ext cx="5178183" cy="530500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方法覆盖与运行时的多态</a:t>
          </a:r>
        </a:p>
      </dsp:txBody>
      <dsp:txXfrm rot="10800000">
        <a:off x="1569529" y="1379596"/>
        <a:ext cx="5045558" cy="530500"/>
      </dsp:txXfrm>
    </dsp:sp>
    <dsp:sp modelId="{63A6BB17-3B32-4E50-AF11-8C1132FB3B72}">
      <dsp:nvSpPr>
        <dsp:cNvPr id="0" name=""/>
        <dsp:cNvSpPr/>
      </dsp:nvSpPr>
      <dsp:spPr>
        <a:xfrm>
          <a:off x="1171654" y="1379596"/>
          <a:ext cx="530500" cy="53050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36904" y="2068454"/>
          <a:ext cx="5178183" cy="530500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final</a:t>
          </a:r>
          <a:r>
            <a:rPr lang="zh-CN" altLang="zh-CN" sz="1600" kern="1200" dirty="0"/>
            <a:t>和</a:t>
          </a:r>
          <a:r>
            <a:rPr lang="en-US" altLang="zh-CN" sz="1600" kern="1200" dirty="0"/>
            <a:t>abstract</a:t>
          </a:r>
          <a:r>
            <a:rPr lang="zh-CN" altLang="zh-CN" sz="1600" kern="1200" dirty="0"/>
            <a:t>类和方法</a:t>
          </a:r>
        </a:p>
      </dsp:txBody>
      <dsp:txXfrm rot="10800000">
        <a:off x="1569529" y="2068454"/>
        <a:ext cx="5045558" cy="530500"/>
      </dsp:txXfrm>
    </dsp:sp>
    <dsp:sp modelId="{EBBF0A13-3692-4C47-A296-6BE92A84BBE9}">
      <dsp:nvSpPr>
        <dsp:cNvPr id="0" name=""/>
        <dsp:cNvSpPr/>
      </dsp:nvSpPr>
      <dsp:spPr>
        <a:xfrm>
          <a:off x="1171654" y="2068454"/>
          <a:ext cx="530500" cy="53050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36904" y="2757313"/>
          <a:ext cx="5178183" cy="530500"/>
        </a:xfrm>
        <a:prstGeom prst="homePlate">
          <a:avLst/>
        </a:prstGeom>
        <a:solidFill>
          <a:schemeClr val="accent1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Object</a:t>
          </a:r>
          <a:r>
            <a:rPr lang="zh-CN" altLang="zh-CN" sz="1600" kern="1200" dirty="0"/>
            <a:t>类</a:t>
          </a:r>
        </a:p>
      </dsp:txBody>
      <dsp:txXfrm rot="10800000">
        <a:off x="1569529" y="2757313"/>
        <a:ext cx="5045558" cy="530500"/>
      </dsp:txXfrm>
    </dsp:sp>
    <dsp:sp modelId="{D812B4A3-B017-4816-92A3-BC8E86401E52}">
      <dsp:nvSpPr>
        <dsp:cNvPr id="0" name=""/>
        <dsp:cNvSpPr/>
      </dsp:nvSpPr>
      <dsp:spPr>
        <a:xfrm>
          <a:off x="1171654" y="2757313"/>
          <a:ext cx="530500" cy="530500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FB502-5A03-974D-B251-11C77F5F1369}">
      <dsp:nvSpPr>
        <dsp:cNvPr id="0" name=""/>
        <dsp:cNvSpPr/>
      </dsp:nvSpPr>
      <dsp:spPr>
        <a:xfrm rot="10800000">
          <a:off x="1436904" y="3446172"/>
          <a:ext cx="5178183" cy="530500"/>
        </a:xfrm>
        <a:prstGeom prst="homePlate">
          <a:avLst/>
        </a:prstGeom>
        <a:solidFill>
          <a:schemeClr val="tx1">
            <a:lumMod val="85000"/>
            <a:lumOff val="1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泛型数组列表</a:t>
          </a:r>
          <a:r>
            <a:rPr lang="en-US" altLang="zh-CN" sz="1600" kern="1200" dirty="0" err="1"/>
            <a:t>ArrayList</a:t>
          </a:r>
          <a:r>
            <a:rPr lang="zh-CN" altLang="en-US" sz="1600" kern="1200" dirty="0"/>
            <a:t>，自动装箱， 变参，枚举类</a:t>
          </a:r>
          <a:endParaRPr lang="en-US" altLang="zh-CN" sz="1600" kern="1200" dirty="0"/>
        </a:p>
      </dsp:txBody>
      <dsp:txXfrm rot="10800000">
        <a:off x="1569529" y="3446172"/>
        <a:ext cx="5045558" cy="530500"/>
      </dsp:txXfrm>
    </dsp:sp>
    <dsp:sp modelId="{D698389B-03DA-9B48-BE10-281E31288D63}">
      <dsp:nvSpPr>
        <dsp:cNvPr id="0" name=""/>
        <dsp:cNvSpPr/>
      </dsp:nvSpPr>
      <dsp:spPr>
        <a:xfrm>
          <a:off x="1171654" y="3446172"/>
          <a:ext cx="530500" cy="530500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65C91-48E9-7740-AAF2-1294DD463D9F}">
      <dsp:nvSpPr>
        <dsp:cNvPr id="0" name=""/>
        <dsp:cNvSpPr/>
      </dsp:nvSpPr>
      <dsp:spPr>
        <a:xfrm rot="10800000">
          <a:off x="1436904" y="4135030"/>
          <a:ext cx="5178183" cy="5305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936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反射</a:t>
          </a:r>
        </a:p>
      </dsp:txBody>
      <dsp:txXfrm rot="10800000">
        <a:off x="1569529" y="4135030"/>
        <a:ext cx="5045558" cy="530500"/>
      </dsp:txXfrm>
    </dsp:sp>
    <dsp:sp modelId="{30216A31-18C4-D244-951F-9DD72128329F}">
      <dsp:nvSpPr>
        <dsp:cNvPr id="0" name=""/>
        <dsp:cNvSpPr/>
      </dsp:nvSpPr>
      <dsp:spPr>
        <a:xfrm>
          <a:off x="1171654" y="4135030"/>
          <a:ext cx="530500" cy="530500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01718" y="1333"/>
          <a:ext cx="5178183" cy="389755"/>
        </a:xfrm>
        <a:prstGeom prst="homePlate">
          <a:avLst/>
        </a:prstGeom>
        <a:solidFill>
          <a:schemeClr val="accent1">
            <a:lumMod val="75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 dirty="0"/>
            <a:t>类的继承性</a:t>
          </a:r>
          <a:endParaRPr lang="zh-CN" sz="1500" kern="1200" dirty="0"/>
        </a:p>
      </dsp:txBody>
      <dsp:txXfrm rot="10800000">
        <a:off x="1499157" y="1333"/>
        <a:ext cx="5080744" cy="389755"/>
      </dsp:txXfrm>
    </dsp:sp>
    <dsp:sp modelId="{DA3E3410-9F0D-46F0-B537-DC54EEF60B5A}">
      <dsp:nvSpPr>
        <dsp:cNvPr id="0" name=""/>
        <dsp:cNvSpPr/>
      </dsp:nvSpPr>
      <dsp:spPr>
        <a:xfrm>
          <a:off x="1206840" y="13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01718" y="507433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null</a:t>
          </a:r>
          <a:r>
            <a:rPr lang="zh-CN" altLang="zh-CN" sz="1500" kern="1200"/>
            <a:t>，</a:t>
          </a:r>
          <a:r>
            <a:rPr lang="en-US" altLang="zh-CN" sz="1500" kern="1200"/>
            <a:t>this</a:t>
          </a:r>
          <a:r>
            <a:rPr lang="zh-CN" altLang="zh-CN" sz="1500" kern="1200"/>
            <a:t>和</a:t>
          </a:r>
          <a:r>
            <a:rPr lang="en-US" altLang="zh-CN" sz="1500" kern="1200"/>
            <a:t>super</a:t>
          </a:r>
          <a:endParaRPr lang="zh-CN" altLang="zh-CN" sz="1500" kern="1200"/>
        </a:p>
      </dsp:txBody>
      <dsp:txXfrm rot="10800000">
        <a:off x="1499157" y="507433"/>
        <a:ext cx="5080744" cy="389755"/>
      </dsp:txXfrm>
    </dsp:sp>
    <dsp:sp modelId="{5338B327-C68E-416E-9428-EACAA260AC71}">
      <dsp:nvSpPr>
        <dsp:cNvPr id="0" name=""/>
        <dsp:cNvSpPr/>
      </dsp:nvSpPr>
      <dsp:spPr>
        <a:xfrm>
          <a:off x="1206840" y="507433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01718" y="10135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500" kern="1200"/>
            <a:t>方法覆盖与运行时的多态</a:t>
          </a:r>
        </a:p>
      </dsp:txBody>
      <dsp:txXfrm rot="10800000">
        <a:off x="1499157" y="1013534"/>
        <a:ext cx="5080744" cy="389755"/>
      </dsp:txXfrm>
    </dsp:sp>
    <dsp:sp modelId="{63A6BB17-3B32-4E50-AF11-8C1132FB3B72}">
      <dsp:nvSpPr>
        <dsp:cNvPr id="0" name=""/>
        <dsp:cNvSpPr/>
      </dsp:nvSpPr>
      <dsp:spPr>
        <a:xfrm>
          <a:off x="1206840" y="10135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01718" y="15196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final</a:t>
          </a:r>
          <a:r>
            <a:rPr lang="zh-CN" altLang="zh-CN" sz="1500" kern="1200"/>
            <a:t>和</a:t>
          </a:r>
          <a:r>
            <a:rPr lang="en-US" altLang="zh-CN" sz="1500" kern="1200"/>
            <a:t>abstract</a:t>
          </a:r>
          <a:r>
            <a:rPr lang="zh-CN" altLang="zh-CN" sz="1500" kern="1200"/>
            <a:t>类和方法</a:t>
          </a:r>
        </a:p>
      </dsp:txBody>
      <dsp:txXfrm rot="10800000">
        <a:off x="1499157" y="1519634"/>
        <a:ext cx="5080744" cy="389755"/>
      </dsp:txXfrm>
    </dsp:sp>
    <dsp:sp modelId="{EBBF0A13-3692-4C47-A296-6BE92A84BBE9}">
      <dsp:nvSpPr>
        <dsp:cNvPr id="0" name=""/>
        <dsp:cNvSpPr/>
      </dsp:nvSpPr>
      <dsp:spPr>
        <a:xfrm>
          <a:off x="1206840" y="15196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01718" y="20257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Object</a:t>
          </a:r>
          <a:r>
            <a:rPr lang="zh-CN" altLang="zh-CN" sz="1500" kern="1200"/>
            <a:t>类</a:t>
          </a:r>
        </a:p>
      </dsp:txBody>
      <dsp:txXfrm rot="10800000">
        <a:off x="1499157" y="2025734"/>
        <a:ext cx="5080744" cy="389755"/>
      </dsp:txXfrm>
    </dsp:sp>
    <dsp:sp modelId="{D812B4A3-B017-4816-92A3-BC8E86401E52}">
      <dsp:nvSpPr>
        <dsp:cNvPr id="0" name=""/>
        <dsp:cNvSpPr/>
      </dsp:nvSpPr>
      <dsp:spPr>
        <a:xfrm>
          <a:off x="1206840" y="2025734"/>
          <a:ext cx="389755" cy="38975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DB00A-A907-0B41-BE3D-27167206ECE7}">
      <dsp:nvSpPr>
        <dsp:cNvPr id="0" name=""/>
        <dsp:cNvSpPr/>
      </dsp:nvSpPr>
      <dsp:spPr>
        <a:xfrm rot="10800000">
          <a:off x="1401718" y="25318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泛型数组列表</a:t>
          </a:r>
          <a:r>
            <a:rPr lang="en-US" altLang="zh-CN" sz="1500" kern="1200" dirty="0" err="1"/>
            <a:t>ArrayList</a:t>
          </a:r>
          <a:r>
            <a:rPr lang="zh-CN" altLang="en-US" sz="1500" kern="1200" dirty="0"/>
            <a:t>，自动装箱， 枚举类</a:t>
          </a:r>
          <a:endParaRPr lang="en-US" altLang="zh-CN" sz="1500" kern="1200" dirty="0"/>
        </a:p>
      </dsp:txBody>
      <dsp:txXfrm rot="10800000">
        <a:off x="1499157" y="2531834"/>
        <a:ext cx="5080744" cy="389755"/>
      </dsp:txXfrm>
    </dsp:sp>
    <dsp:sp modelId="{84AD9F72-8078-EC40-AB26-8CA43B6A6471}">
      <dsp:nvSpPr>
        <dsp:cNvPr id="0" name=""/>
        <dsp:cNvSpPr/>
      </dsp:nvSpPr>
      <dsp:spPr>
        <a:xfrm>
          <a:off x="1206840" y="25318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C4B46-88F3-0047-94B5-43F2D54B5F0E}">
      <dsp:nvSpPr>
        <dsp:cNvPr id="0" name=""/>
        <dsp:cNvSpPr/>
      </dsp:nvSpPr>
      <dsp:spPr>
        <a:xfrm rot="10800000">
          <a:off x="1401718" y="3037934"/>
          <a:ext cx="5178183" cy="3897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871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solidFill>
                <a:srgbClr val="C00000"/>
              </a:solidFill>
            </a:rPr>
            <a:t>反射</a:t>
          </a:r>
        </a:p>
      </dsp:txBody>
      <dsp:txXfrm rot="10800000">
        <a:off x="1499157" y="3037934"/>
        <a:ext cx="5080744" cy="389755"/>
      </dsp:txXfrm>
    </dsp:sp>
    <dsp:sp modelId="{01344E8D-6E50-4D4E-B9A1-2EBB82D89073}">
      <dsp:nvSpPr>
        <dsp:cNvPr id="0" name=""/>
        <dsp:cNvSpPr/>
      </dsp:nvSpPr>
      <dsp:spPr>
        <a:xfrm>
          <a:off x="1206840" y="3037934"/>
          <a:ext cx="389755" cy="389755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19B42-2EC4-954C-95CC-1A63CAA1F434}" type="datetimeFigureOut">
              <a:rPr kumimoji="1" lang="zh-CN" altLang="en-US" smtClean="0"/>
              <a:t>2018/10/31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0A1D-755A-BB41-8A2A-CC0F7C3284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3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0A1D-755A-BB41-8A2A-CC0F7C32849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07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0A1D-755A-BB41-8A2A-CC0F7C32849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8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0A1D-755A-BB41-8A2A-CC0F7C328490}" type="slidenum">
              <a:rPr kumimoji="1" lang="zh-CN" altLang="en-US" smtClean="0"/>
              <a:t>57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32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0A1D-755A-BB41-8A2A-CC0F7C328490}" type="slidenum">
              <a:rPr kumimoji="1" lang="zh-CN" altLang="en-US" smtClean="0"/>
              <a:t>58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71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20A1D-755A-BB41-8A2A-CC0F7C328490}" type="slidenum">
              <a:rPr kumimoji="1" lang="zh-CN" altLang="en-US" smtClean="0"/>
              <a:t>59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20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10/31/18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10/31/18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10/31/18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91762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超类对象可以引用子类实例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22054" y="6488668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RefDemo.java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07634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语言中，</a:t>
            </a:r>
            <a:r>
              <a:rPr lang="zh-CN" altLang="en-US" sz="3600" dirty="0">
                <a:solidFill>
                  <a:srgbClr val="FF0000"/>
                </a:solidFill>
              </a:rPr>
              <a:t>每个类均有三个量</a:t>
            </a:r>
            <a:r>
              <a:rPr lang="zh-CN" altLang="en-US" sz="3600" dirty="0"/>
              <a:t>，它们具有特别的含义及用途。</a:t>
            </a:r>
          </a:p>
          <a:p>
            <a:pPr lvl="1"/>
            <a:r>
              <a:rPr lang="en-US" altLang="zh-CN" sz="3200" dirty="0"/>
              <a:t>null</a:t>
            </a:r>
          </a:p>
          <a:p>
            <a:pPr lvl="1"/>
            <a:r>
              <a:rPr lang="en-US" altLang="zh-CN" sz="3200" dirty="0"/>
              <a:t>this</a:t>
            </a:r>
          </a:p>
          <a:p>
            <a:pPr lvl="1"/>
            <a:r>
              <a:rPr lang="en-US" altLang="zh-CN" sz="3200" dirty="0"/>
              <a:t>super</a:t>
            </a:r>
          </a:p>
          <a:p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null</a:t>
            </a:r>
            <a:endParaRPr lang="en-US" altLang="zh-CN" sz="4000" dirty="0">
              <a:solidFill>
                <a:srgbClr val="C00000"/>
              </a:solidFill>
            </a:endParaRPr>
          </a:p>
          <a:p>
            <a:pPr lvl="1"/>
            <a:r>
              <a:rPr lang="en-US" altLang="zh-CN" sz="3200" dirty="0"/>
              <a:t>null</a:t>
            </a:r>
            <a:r>
              <a:rPr lang="zh-CN" altLang="en-US" sz="3200" dirty="0"/>
              <a:t>表示变量的值为“空”，用于表示</a:t>
            </a:r>
            <a:r>
              <a:rPr lang="zh-CN" altLang="en-US" sz="3200" dirty="0">
                <a:solidFill>
                  <a:srgbClr val="FF0000"/>
                </a:solidFill>
              </a:rPr>
              <a:t>对象或数组</a:t>
            </a:r>
            <a:r>
              <a:rPr lang="zh-CN" altLang="en-US" sz="3200" dirty="0"/>
              <a:t>还没有相应的实例引用。例如：</a:t>
            </a:r>
          </a:p>
          <a:p>
            <a:pPr lvl="1"/>
            <a:r>
              <a:rPr lang="en-US" altLang="zh-CN" sz="3200" dirty="0"/>
              <a:t>Point </a:t>
            </a:r>
            <a:r>
              <a:rPr lang="en-US" altLang="zh-CN" sz="3200" dirty="0" err="1"/>
              <a:t>pNull</a:t>
            </a:r>
            <a:r>
              <a:rPr lang="en-US" altLang="zh-CN" sz="3200" dirty="0"/>
              <a:t> = null;</a:t>
            </a:r>
          </a:p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super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</a:t>
            </a:r>
            <a:r>
              <a:rPr lang="zh-CN" altLang="en-US" dirty="0">
                <a:solidFill>
                  <a:srgbClr val="FF0000"/>
                </a:solidFill>
              </a:rPr>
              <a:t>被隐藏的超类变量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被覆盖的超类方法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</a:t>
            </a:r>
            <a:r>
              <a:rPr lang="zh-CN" altLang="en-US" dirty="0">
                <a:solidFill>
                  <a:srgbClr val="C00000"/>
                </a:solidFill>
              </a:rPr>
              <a:t>被隐藏的超类成员变量</a:t>
            </a:r>
            <a:r>
              <a:rPr lang="zh-CN" altLang="en-US" dirty="0"/>
              <a:t>；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</a:t>
            </a:r>
            <a:r>
              <a:rPr lang="zh-CN" altLang="en-US" dirty="0">
                <a:solidFill>
                  <a:srgbClr val="C00000"/>
                </a:solidFill>
              </a:rPr>
              <a:t>被覆盖的方法</a:t>
            </a:r>
            <a:r>
              <a:rPr lang="zh-CN" altLang="en-US" dirty="0"/>
              <a:t>； 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</a:t>
            </a:r>
            <a:r>
              <a:rPr lang="zh-CN" altLang="en-US" dirty="0">
                <a:solidFill>
                  <a:srgbClr val="C00000"/>
                </a:solidFill>
              </a:rPr>
              <a:t>超类中的构造方法</a:t>
            </a:r>
            <a:r>
              <a:rPr lang="en-US" altLang="zh-CN" dirty="0"/>
              <a:t>.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例如：</a:t>
            </a:r>
            <a:r>
              <a:rPr lang="en-US" altLang="zh-CN" dirty="0"/>
              <a:t>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>
                <a:solidFill>
                  <a:srgbClr val="C00000"/>
                </a:solidFill>
              </a:rPr>
              <a:t>必须</a:t>
            </a:r>
            <a:r>
              <a:rPr lang="zh-CN" altLang="en-US" dirty="0"/>
              <a:t>是子类</a:t>
            </a:r>
            <a:r>
              <a:rPr lang="zh-CN" altLang="en-US" dirty="0">
                <a:solidFill>
                  <a:srgbClr val="C00000"/>
                </a:solidFill>
              </a:rPr>
              <a:t>构造函数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第一个执行语句</a:t>
            </a:r>
            <a:r>
              <a:rPr lang="zh-CN" altLang="en-US" dirty="0"/>
              <a:t>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</a:t>
            </a:r>
            <a:r>
              <a:rPr lang="zh-CN" altLang="en-US" dirty="0">
                <a:solidFill>
                  <a:srgbClr val="C00000"/>
                </a:solidFill>
              </a:rPr>
              <a:t>默认的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无参数的构造函数</a:t>
            </a:r>
            <a:r>
              <a:rPr lang="zh-CN" altLang="en-US" dirty="0"/>
              <a:t>将执行。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何时调用超类构造函数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5214942" y="6488668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74743" y="6488668"/>
            <a:ext cx="1969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DemoSuper.java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this</a:t>
            </a:r>
          </a:p>
          <a:p>
            <a:pPr marL="850392" lvl="1" indent="-457200"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调用另一个构造方法</a:t>
            </a:r>
            <a:r>
              <a:rPr lang="zh-CN" altLang="en-US" sz="2400" dirty="0"/>
              <a:t>，用法是</a:t>
            </a:r>
            <a:r>
              <a:rPr lang="en-US" altLang="zh-CN" sz="2400" dirty="0"/>
              <a:t>this(</a:t>
            </a:r>
            <a:r>
              <a:rPr lang="zh-CN" altLang="en-US" sz="2400" dirty="0"/>
              <a:t>参数列表</a:t>
            </a:r>
            <a:r>
              <a:rPr lang="en-US" altLang="zh-CN" sz="2400" dirty="0"/>
              <a:t>)</a:t>
            </a:r>
            <a:r>
              <a:rPr lang="zh-CN" altLang="en-US" sz="2400" dirty="0"/>
              <a:t>，这个仅仅在类的构造方法中，别的地方不能这么用。</a:t>
            </a:r>
            <a:endParaRPr lang="en-US" altLang="zh-CN" sz="2400" dirty="0"/>
          </a:p>
          <a:p>
            <a:pPr marL="850392" lvl="1" indent="-457200"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dirty="0"/>
              <a:t>在函数中，需要引用该函数所属类的当前对象时候，直接用</a:t>
            </a:r>
            <a:r>
              <a:rPr lang="en-US" altLang="zh-CN" sz="2400" dirty="0">
                <a:solidFill>
                  <a:srgbClr val="C00000"/>
                </a:solidFill>
              </a:rPr>
              <a:t>this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访问当前对象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marL="850392" lvl="1" indent="-457200"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400" dirty="0"/>
              <a:t>函数参数或者函数中的局部变量和成员变量同名的情况下，成员变量被屏蔽，此时要访问成员变量则需要用“</a:t>
            </a:r>
            <a:r>
              <a:rPr lang="en-US" altLang="zh-CN" sz="2400" dirty="0">
                <a:solidFill>
                  <a:srgbClr val="FF0000"/>
                </a:solidFill>
              </a:rPr>
              <a:t>this.</a:t>
            </a:r>
            <a:r>
              <a:rPr lang="zh-CN" altLang="en-US" sz="2400" dirty="0">
                <a:solidFill>
                  <a:srgbClr val="FF0000"/>
                </a:solidFill>
              </a:rPr>
              <a:t>成员变量名</a:t>
            </a:r>
            <a:r>
              <a:rPr lang="zh-CN" altLang="en-US" sz="2400" dirty="0"/>
              <a:t>”的方式来</a:t>
            </a:r>
            <a:r>
              <a:rPr lang="zh-CN" altLang="en-US" sz="2400" dirty="0">
                <a:solidFill>
                  <a:srgbClr val="FF0000"/>
                </a:solidFill>
              </a:rPr>
              <a:t>引用成员变量</a:t>
            </a:r>
            <a:r>
              <a:rPr lang="zh-CN" altLang="en-US" sz="2400" dirty="0"/>
              <a:t>。当然，在没有同名的情况下，可以直接用成员变量的名字，而不用</a:t>
            </a:r>
            <a:r>
              <a:rPr lang="en-US" altLang="zh-CN" sz="2400" dirty="0"/>
              <a:t>this</a:t>
            </a:r>
            <a:r>
              <a:rPr lang="zh-CN" altLang="en-US" sz="2400" dirty="0"/>
              <a:t>。</a:t>
            </a:r>
            <a:r>
              <a:rPr lang="en-US" altLang="zh-CN" sz="2400" dirty="0"/>
              <a:t>--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的特例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this</a:t>
            </a:r>
            <a:r>
              <a:rPr lang="zh-CN" altLang="en-US" sz="2400" dirty="0">
                <a:solidFill>
                  <a:srgbClr val="FF0000"/>
                </a:solidFill>
              </a:rPr>
              <a:t> 和 </a:t>
            </a:r>
            <a:r>
              <a:rPr lang="en-US" altLang="zh-CN" sz="2400" dirty="0">
                <a:solidFill>
                  <a:srgbClr val="FF0000"/>
                </a:solidFill>
              </a:rPr>
              <a:t>super</a:t>
            </a:r>
            <a:r>
              <a:rPr lang="zh-CN" altLang="en-US" sz="2400" dirty="0">
                <a:solidFill>
                  <a:srgbClr val="FF0000"/>
                </a:solidFill>
              </a:rPr>
              <a:t> 不能用在</a:t>
            </a:r>
            <a:r>
              <a:rPr lang="en-US" altLang="zh-CN" sz="2400" dirty="0">
                <a:solidFill>
                  <a:srgbClr val="FF0000"/>
                </a:solidFill>
              </a:rPr>
              <a:t>Static</a:t>
            </a:r>
            <a:r>
              <a:rPr lang="zh-CN" altLang="en-US" sz="2400" dirty="0">
                <a:solidFill>
                  <a:srgbClr val="FF0000"/>
                </a:solidFill>
              </a:rPr>
              <a:t>方法中！！！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98398" y="6488668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73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4525963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this</a:t>
            </a:r>
            <a:r>
              <a:rPr lang="zh-CN" altLang="en-US" sz="3200" dirty="0">
                <a:solidFill>
                  <a:srgbClr val="FF0000"/>
                </a:solidFill>
              </a:rPr>
              <a:t> 和 </a:t>
            </a:r>
            <a:r>
              <a:rPr lang="en-US" altLang="zh-CN" sz="3200" dirty="0">
                <a:solidFill>
                  <a:srgbClr val="FF0000"/>
                </a:solidFill>
              </a:rPr>
              <a:t>super</a:t>
            </a:r>
            <a:r>
              <a:rPr lang="zh-CN" altLang="en-US" sz="3200" dirty="0">
                <a:solidFill>
                  <a:srgbClr val="FF0000"/>
                </a:solidFill>
              </a:rPr>
              <a:t> 不能用在</a:t>
            </a:r>
            <a:r>
              <a:rPr lang="en-US" altLang="zh-CN" sz="3200" dirty="0">
                <a:solidFill>
                  <a:srgbClr val="0432FF"/>
                </a:solidFill>
              </a:rPr>
              <a:t>static</a:t>
            </a:r>
            <a:r>
              <a:rPr lang="zh-CN" altLang="en-US" sz="3200" dirty="0">
                <a:solidFill>
                  <a:srgbClr val="0432FF"/>
                </a:solidFill>
              </a:rPr>
              <a:t>方法或域</a:t>
            </a:r>
            <a:r>
              <a:rPr lang="zh-CN" altLang="en-US" sz="3200" dirty="0">
                <a:solidFill>
                  <a:srgbClr val="FF0000"/>
                </a:solidFill>
              </a:rPr>
              <a:t>中！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static</a:t>
            </a:r>
            <a:r>
              <a:rPr lang="zh-CN" altLang="en-US" sz="2800" dirty="0">
                <a:solidFill>
                  <a:srgbClr val="FF0000"/>
                </a:solidFill>
              </a:rPr>
              <a:t> 属于类，</a:t>
            </a: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</a:rPr>
              <a:t> 和 </a:t>
            </a:r>
            <a:r>
              <a:rPr lang="en-US" altLang="zh-CN" sz="2800" dirty="0">
                <a:solidFill>
                  <a:srgbClr val="FF0000"/>
                </a:solidFill>
              </a:rPr>
              <a:t>super</a:t>
            </a:r>
            <a:r>
              <a:rPr lang="zh-CN" altLang="en-US" sz="2800" dirty="0">
                <a:solidFill>
                  <a:srgbClr val="FF0000"/>
                </a:solidFill>
              </a:rPr>
              <a:t>属于对象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static</a:t>
            </a:r>
            <a:r>
              <a:rPr lang="zh-CN" altLang="en-US" sz="2800" dirty="0">
                <a:solidFill>
                  <a:srgbClr val="FF0000"/>
                </a:solidFill>
              </a:rPr>
              <a:t> 加载的时候，还不一定有对象！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3200" dirty="0">
                <a:solidFill>
                  <a:srgbClr val="FF0000"/>
                </a:solidFill>
              </a:rPr>
              <a:t>this()</a:t>
            </a:r>
            <a:r>
              <a:rPr lang="zh-CN" altLang="en-US" sz="3200" dirty="0">
                <a:solidFill>
                  <a:srgbClr val="FF0000"/>
                </a:solidFill>
              </a:rPr>
              <a:t> 和 </a:t>
            </a:r>
            <a:r>
              <a:rPr lang="en-US" altLang="zh-CN" sz="3200" dirty="0">
                <a:solidFill>
                  <a:srgbClr val="FF0000"/>
                </a:solidFill>
              </a:rPr>
              <a:t>super()</a:t>
            </a:r>
            <a:r>
              <a:rPr lang="zh-CN" altLang="en-US" sz="3200" dirty="0">
                <a:solidFill>
                  <a:srgbClr val="FF0000"/>
                </a:solidFill>
              </a:rPr>
              <a:t> 调用构造函数，不能同时存在！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都必须在第一行！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98398" y="6488668"/>
            <a:ext cx="1709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UseSuper.java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21286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成员变量</a:t>
            </a:r>
            <a:r>
              <a:rPr lang="zh-CN" altLang="en-US" dirty="0"/>
              <a:t>的隐藏：</a:t>
            </a:r>
          </a:p>
          <a:p>
            <a:pPr lvl="1"/>
            <a:r>
              <a:rPr lang="zh-CN" altLang="en-US" dirty="0"/>
              <a:t>在子类的创建中，如果出现了与其超类相同的</a:t>
            </a:r>
            <a:r>
              <a:rPr lang="zh-CN" altLang="en-US" b="1" dirty="0">
                <a:solidFill>
                  <a:srgbClr val="0432FF"/>
                </a:solidFill>
              </a:rPr>
              <a:t>成员变量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C00000"/>
                </a:solidFill>
              </a:rPr>
              <a:t>超类中的成员变量被子类中的成员变量所隐藏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成员方法</a:t>
            </a:r>
            <a:r>
              <a:rPr lang="zh-CN" altLang="en-US" dirty="0"/>
              <a:t>的覆盖：</a:t>
            </a:r>
          </a:p>
          <a:p>
            <a:pPr lvl="1"/>
            <a:r>
              <a:rPr lang="zh-CN" altLang="en-US" dirty="0"/>
              <a:t>在子类的创建中，如果出现与超类中有</a:t>
            </a:r>
            <a:r>
              <a:rPr lang="zh-CN" altLang="en-US" dirty="0">
                <a:solidFill>
                  <a:srgbClr val="0070C0"/>
                </a:solidFill>
              </a:rPr>
              <a:t>相同名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同参数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0070C0"/>
                </a:solidFill>
              </a:rPr>
              <a:t>同返回类型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432FF"/>
                </a:solidFill>
              </a:rPr>
              <a:t>成员方法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C00000"/>
                </a:solidFill>
              </a:rPr>
              <a:t>超类中的成员方法被子类中的成员方法所覆盖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继承</a:t>
            </a:r>
            <a:r>
              <a:rPr lang="zh-CN" altLang="en-US" dirty="0"/>
              <a:t>：类继承另一个类，这个类除了创建自己的成员外，还能够</a:t>
            </a:r>
            <a:r>
              <a:rPr lang="zh-CN" altLang="en-US" dirty="0">
                <a:solidFill>
                  <a:srgbClr val="FF0000"/>
                </a:solidFill>
              </a:rPr>
              <a:t>继承或扩展</a:t>
            </a:r>
            <a:r>
              <a:rPr lang="zh-CN" altLang="en-US" dirty="0"/>
              <a:t>另一个类的成员。</a:t>
            </a:r>
          </a:p>
          <a:p>
            <a:r>
              <a:rPr lang="zh-CN" altLang="en-US" dirty="0"/>
              <a:t>运用继承，你能够创建一个</a:t>
            </a:r>
            <a:r>
              <a:rPr lang="zh-CN" altLang="en-US" dirty="0">
                <a:solidFill>
                  <a:srgbClr val="FF0000"/>
                </a:solidFill>
              </a:rPr>
              <a:t>通用类</a:t>
            </a:r>
            <a:r>
              <a:rPr lang="zh-CN" altLang="en-US" dirty="0"/>
              <a:t>，它定义了一系列相关项目的一般特性。该个类可以被更</a:t>
            </a:r>
            <a:r>
              <a:rPr lang="zh-CN" altLang="en-US" dirty="0">
                <a:solidFill>
                  <a:srgbClr val="FF0000"/>
                </a:solidFill>
              </a:rPr>
              <a:t>具体的类</a:t>
            </a:r>
            <a:r>
              <a:rPr lang="zh-CN" altLang="en-US" dirty="0"/>
              <a:t>继承，每个更具体的类都增加一些自己特有的东西。</a:t>
            </a:r>
          </a:p>
          <a:p>
            <a:r>
              <a:rPr lang="zh-CN" altLang="en-US" dirty="0"/>
              <a:t>被继承的类叫</a:t>
            </a:r>
            <a:r>
              <a:rPr lang="zh-CN" altLang="en-US" dirty="0">
                <a:solidFill>
                  <a:srgbClr val="FF0000"/>
                </a:solidFill>
              </a:rPr>
              <a:t>超类（</a:t>
            </a:r>
            <a:r>
              <a:rPr lang="en-US" altLang="zh-CN" dirty="0" err="1">
                <a:solidFill>
                  <a:srgbClr val="FF0000"/>
                </a:solidFill>
              </a:rPr>
              <a:t>superclass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，继承超类的类</a:t>
            </a:r>
            <a:r>
              <a:rPr lang="zh-CN" altLang="en-US" dirty="0">
                <a:solidFill>
                  <a:srgbClr val="FF0000"/>
                </a:solidFill>
              </a:rPr>
              <a:t>叫子类（</a:t>
            </a:r>
            <a:r>
              <a:rPr lang="en-US" altLang="zh-CN" dirty="0">
                <a:solidFill>
                  <a:srgbClr val="FF0000"/>
                </a:solidFill>
              </a:rPr>
              <a:t>subclass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40D49D10-D281-724A-8881-DC4D8D6B6252}"/>
              </a:ext>
            </a:extLst>
          </p:cNvPr>
          <p:cNvSpPr/>
          <p:nvPr/>
        </p:nvSpPr>
        <p:spPr>
          <a:xfrm>
            <a:off x="5580112" y="4509120"/>
            <a:ext cx="187220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Superclass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BDAC3CF4-62DB-B442-BA37-B586193A2DA4}"/>
              </a:ext>
            </a:extLst>
          </p:cNvPr>
          <p:cNvSpPr/>
          <p:nvPr/>
        </p:nvSpPr>
        <p:spPr>
          <a:xfrm>
            <a:off x="5580112" y="5912494"/>
            <a:ext cx="187220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subclass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674AA06-C897-524C-91D5-798FDD9898FF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516216" y="5157192"/>
            <a:ext cx="0" cy="7553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方法</a:t>
            </a:r>
            <a:r>
              <a:rPr lang="zh-CN" altLang="en-US" sz="3200" dirty="0">
                <a:solidFill>
                  <a:srgbClr val="0070C0"/>
                </a:solidFill>
              </a:rPr>
              <a:t>覆盖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dirty="0">
                <a:solidFill>
                  <a:srgbClr val="0432FF"/>
                </a:solidFill>
              </a:rPr>
              <a:t>Override</a:t>
            </a:r>
            <a:r>
              <a:rPr lang="en-US" altLang="zh-CN" sz="3200" dirty="0">
                <a:solidFill>
                  <a:srgbClr val="0070C0"/>
                </a:solidFill>
              </a:rPr>
              <a:t>)</a:t>
            </a:r>
            <a:r>
              <a:rPr lang="zh-CN" altLang="en-US" sz="3200" dirty="0"/>
              <a:t>：</a:t>
            </a:r>
            <a:r>
              <a:rPr lang="zh-CN" altLang="en-US" sz="3200" dirty="0">
                <a:solidFill>
                  <a:srgbClr val="C00000"/>
                </a:solidFill>
              </a:rPr>
              <a:t>重写，覆写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在子类的创建中，具有与超类中有</a:t>
            </a:r>
            <a:r>
              <a:rPr lang="zh-CN" altLang="en-US" sz="2800" dirty="0">
                <a:solidFill>
                  <a:srgbClr val="0432FF"/>
                </a:solidFill>
              </a:rPr>
              <a:t>相同的方法名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432FF"/>
                </a:solidFill>
              </a:rPr>
              <a:t>相同的参数</a:t>
            </a:r>
            <a:r>
              <a:rPr lang="zh-CN" altLang="en-US" sz="2800" dirty="0"/>
              <a:t>以及</a:t>
            </a:r>
            <a:r>
              <a:rPr lang="zh-CN" altLang="en-US" sz="2800" dirty="0">
                <a:solidFill>
                  <a:srgbClr val="0432FF"/>
                </a:solidFill>
              </a:rPr>
              <a:t>相同的返回数据类型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同）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它还需要具有比超类中被覆盖方法</a:t>
            </a:r>
            <a:r>
              <a:rPr lang="zh-CN" altLang="en-US" sz="2800" dirty="0">
                <a:solidFill>
                  <a:srgbClr val="C00000"/>
                </a:solidFill>
              </a:rPr>
              <a:t>更大的可访问性</a:t>
            </a:r>
            <a:r>
              <a:rPr lang="zh-CN" altLang="en-US" sz="2800" dirty="0"/>
              <a:t>，即</a:t>
            </a:r>
            <a:r>
              <a:rPr lang="zh-CN" altLang="en-US" sz="2800" dirty="0">
                <a:solidFill>
                  <a:srgbClr val="FF0000"/>
                </a:solidFill>
              </a:rPr>
              <a:t>权限限制更宽松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rgbClr val="C00000"/>
                </a:solidFill>
              </a:rPr>
              <a:t>必须！！！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不低）</a:t>
            </a:r>
          </a:p>
          <a:p>
            <a:pPr lvl="1" algn="ctr">
              <a:lnSpc>
                <a:spcPct val="120000"/>
              </a:lnSpc>
              <a:buNone/>
            </a:pPr>
            <a:r>
              <a:rPr lang="en-US" altLang="zh-CN" sz="2800" dirty="0"/>
              <a:t>public &gt; protected &gt; </a:t>
            </a:r>
            <a:r>
              <a:rPr lang="zh-CN" altLang="en-US" sz="2800" dirty="0"/>
              <a:t>缺省 </a:t>
            </a:r>
            <a:r>
              <a:rPr lang="en-US" altLang="zh-CN" sz="2800" dirty="0"/>
              <a:t>&gt; private(</a:t>
            </a:r>
            <a:r>
              <a:rPr lang="zh-CN" altLang="en-US" sz="2800" dirty="0"/>
              <a:t>不能继承</a:t>
            </a:r>
            <a:r>
              <a:rPr lang="en-US" altLang="zh-CN" sz="2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子类方法</a:t>
            </a:r>
            <a:r>
              <a:rPr lang="zh-CN" altLang="en-US" sz="2800" dirty="0">
                <a:solidFill>
                  <a:srgbClr val="0432FF"/>
                </a:solidFill>
              </a:rPr>
              <a:t>不能抛出比父类方法更多的异常</a:t>
            </a:r>
            <a:r>
              <a:rPr lang="zh-CN" altLang="en-US" sz="2800" dirty="0"/>
              <a:t>。即子类方法所抛出的异常必须和父类方法所抛出的异常一致，或者是其子类，或者什么也不抛出；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不同于</a:t>
            </a:r>
            <a:r>
              <a:rPr lang="zh-CN" altLang="en-US" sz="2800" dirty="0">
                <a:solidFill>
                  <a:srgbClr val="0070C0"/>
                </a:solidFill>
              </a:rPr>
              <a:t>方法过载</a:t>
            </a:r>
            <a:r>
              <a:rPr lang="en-US" altLang="zh-CN" sz="2800" dirty="0">
                <a:solidFill>
                  <a:srgbClr val="0070C0"/>
                </a:solidFill>
              </a:rPr>
              <a:t>(Overload)</a:t>
            </a:r>
            <a:r>
              <a:rPr lang="zh-CN" altLang="en-US" sz="2800" dirty="0"/>
              <a:t>。方法过载是在一个类中具有相同方法名的方法，它们之间有</a:t>
            </a:r>
            <a:r>
              <a:rPr lang="zh-CN" altLang="en-US" sz="2800" dirty="0">
                <a:solidFill>
                  <a:srgbClr val="0070C0"/>
                </a:solidFill>
              </a:rPr>
              <a:t>不同的参数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en-US" altLang="zh-CN" sz="2800" dirty="0"/>
              <a:t>C++</a:t>
            </a:r>
            <a:r>
              <a:rPr lang="zh-CN" altLang="en-US" sz="2800" dirty="0"/>
              <a:t>允许覆盖吗？</a:t>
            </a:r>
            <a:r>
              <a:rPr lang="en-US" altLang="zh-CN" sz="2800" dirty="0"/>
              <a:t>virtual</a:t>
            </a:r>
            <a:r>
              <a:rPr lang="zh-CN" altLang="en-US" sz="2800" dirty="0"/>
              <a:t>（基类必须有</a:t>
            </a:r>
            <a:r>
              <a:rPr lang="en-US" altLang="zh-CN" sz="2800" dirty="0"/>
              <a:t>virtual</a:t>
            </a:r>
            <a:r>
              <a:rPr lang="zh-CN" altLang="en-US" sz="2800" dirty="0"/>
              <a:t>关键字）。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>
                <a:solidFill>
                  <a:srgbClr val="0432FF"/>
                </a:solidFill>
              </a:rPr>
              <a:t>运行时的</a:t>
            </a:r>
            <a:r>
              <a:rPr lang="zh-CN" altLang="en-US" sz="3200" dirty="0">
                <a:solidFill>
                  <a:srgbClr val="C00000"/>
                </a:solidFill>
              </a:rPr>
              <a:t>多态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超类的对象可以引用子类的实例（</a:t>
            </a:r>
            <a:r>
              <a:rPr lang="zh-CN" altLang="en-US" sz="2800" dirty="0">
                <a:solidFill>
                  <a:srgbClr val="0432FF"/>
                </a:solidFill>
              </a:rPr>
              <a:t>向上转型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r>
              <a:rPr lang="zh-CN" altLang="en-US" sz="2800" dirty="0"/>
              <a:t>，该对象仍然</a:t>
            </a:r>
            <a:r>
              <a:rPr lang="zh-CN" altLang="en-US" sz="2800" dirty="0">
                <a:solidFill>
                  <a:srgbClr val="C00000"/>
                </a:solidFill>
              </a:rPr>
              <a:t>只能够调用超类中已定义的方法和变量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C00000"/>
                </a:solidFill>
              </a:rPr>
              <a:t>覆盖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C00000"/>
                </a:solidFill>
              </a:rPr>
              <a:t>继承</a:t>
            </a:r>
            <a:r>
              <a:rPr lang="zh-CN" altLang="en-US" sz="2800" dirty="0"/>
              <a:t>的方法，</a:t>
            </a:r>
            <a:r>
              <a:rPr lang="en-US" altLang="zh-CN" sz="2800" dirty="0"/>
              <a:t>Java</a:t>
            </a:r>
            <a:r>
              <a:rPr lang="zh-CN" altLang="en-US" sz="2800" dirty="0"/>
              <a:t>运行时系统根据调用该方法的</a:t>
            </a:r>
            <a:r>
              <a:rPr lang="zh-CN" altLang="en-US" sz="2800" dirty="0">
                <a:solidFill>
                  <a:srgbClr val="FF0000"/>
                </a:solidFill>
              </a:rPr>
              <a:t>实例的类型</a:t>
            </a:r>
            <a:r>
              <a:rPr lang="zh-CN" altLang="en-US" sz="2800" dirty="0"/>
              <a:t>来决定选择哪个方法调用。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对子类的一个实例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/>
            <a:r>
              <a:rPr lang="zh-CN" altLang="en-US" sz="2600" dirty="0"/>
              <a:t>如果子类</a:t>
            </a:r>
            <a:r>
              <a:rPr lang="zh-CN" altLang="en-US" sz="2600" dirty="0">
                <a:solidFill>
                  <a:srgbClr val="0070C0"/>
                </a:solidFill>
              </a:rPr>
              <a:t>覆盖</a:t>
            </a:r>
            <a:r>
              <a:rPr lang="zh-CN" altLang="en-US" sz="2600" dirty="0"/>
              <a:t>了超类的方法，则运行时系统</a:t>
            </a:r>
            <a:r>
              <a:rPr lang="zh-CN" altLang="en-US" sz="2600" dirty="0">
                <a:solidFill>
                  <a:srgbClr val="C00000"/>
                </a:solidFill>
              </a:rPr>
              <a:t>调用子类的方法</a:t>
            </a:r>
            <a:r>
              <a:rPr lang="zh-CN" altLang="en-US" sz="2600" dirty="0"/>
              <a:t>。</a:t>
            </a:r>
          </a:p>
          <a:p>
            <a:pPr lvl="2"/>
            <a:r>
              <a:rPr lang="zh-CN" altLang="en-US" sz="2600" dirty="0"/>
              <a:t>如果子类</a:t>
            </a:r>
            <a:r>
              <a:rPr lang="zh-CN" altLang="en-US" sz="2600" dirty="0">
                <a:solidFill>
                  <a:srgbClr val="0070C0"/>
                </a:solidFill>
              </a:rPr>
              <a:t>继承</a:t>
            </a:r>
            <a:r>
              <a:rPr lang="zh-CN" altLang="en-US" sz="2600" dirty="0"/>
              <a:t>了超类的方法</a:t>
            </a:r>
            <a:r>
              <a:rPr lang="en-US" altLang="zh-CN" sz="2600" dirty="0"/>
              <a:t>(</a:t>
            </a:r>
            <a:r>
              <a:rPr lang="zh-CN" altLang="en-US" sz="2600" dirty="0">
                <a:solidFill>
                  <a:srgbClr val="0070C0"/>
                </a:solidFill>
              </a:rPr>
              <a:t>未覆盖</a:t>
            </a:r>
            <a:r>
              <a:rPr lang="en-US" altLang="zh-CN" sz="2600" dirty="0"/>
              <a:t>)</a:t>
            </a:r>
            <a:r>
              <a:rPr lang="zh-CN" altLang="en-US" sz="2600" dirty="0"/>
              <a:t>，则运行时系统</a:t>
            </a:r>
            <a:r>
              <a:rPr lang="zh-CN" altLang="en-US" sz="2600" dirty="0">
                <a:solidFill>
                  <a:srgbClr val="0070C0"/>
                </a:solidFill>
              </a:rPr>
              <a:t>调用超类的方法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3200" dirty="0">
                <a:solidFill>
                  <a:srgbClr val="0432FF"/>
                </a:solidFill>
                <a:latin typeface="+mn-ea"/>
              </a:rPr>
              <a:t>编译时多态</a:t>
            </a:r>
            <a:r>
              <a:rPr lang="en-US" altLang="zh-CN" sz="3200" dirty="0">
                <a:solidFill>
                  <a:srgbClr val="C00000"/>
                </a:solidFill>
                <a:latin typeface="+mn-ea"/>
              </a:rPr>
              <a:t>-</a:t>
            </a:r>
            <a:r>
              <a:rPr lang="zh-CN" altLang="en-US" sz="3200" dirty="0">
                <a:solidFill>
                  <a:srgbClr val="C00000"/>
                </a:solidFill>
                <a:latin typeface="+mn-ea"/>
              </a:rPr>
              <a:t>重载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ClassA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</a:t>
            </a:r>
            <a:r>
              <a:rPr lang="en-US" altLang="zh-CN" dirty="0" err="1">
                <a:solidFill>
                  <a:srgbClr val="0432FF"/>
                </a:solidFill>
              </a:rPr>
              <a:t>callMe</a:t>
            </a:r>
            <a:r>
              <a:rPr lang="en-US" altLang="zh-CN" dirty="0"/>
              <a:t>(){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0432FF"/>
                </a:solidFill>
              </a:rPr>
              <a:t>ClassA</a:t>
            </a:r>
            <a:r>
              <a:rPr lang="zh-CN" altLang="en-US" dirty="0"/>
              <a:t>中的</a:t>
            </a:r>
            <a:r>
              <a:rPr lang="en-US" altLang="zh-CN" dirty="0" err="1"/>
              <a:t>callMe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!");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ClassB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ClassA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void </a:t>
            </a:r>
            <a:r>
              <a:rPr lang="en-US" altLang="zh-CN" dirty="0" err="1">
                <a:solidFill>
                  <a:srgbClr val="0432FF"/>
                </a:solidFill>
              </a:rPr>
              <a:t>callMe</a:t>
            </a:r>
            <a:r>
              <a:rPr lang="en-US" altLang="zh-CN" dirty="0"/>
              <a:t>(){//</a:t>
            </a:r>
            <a:r>
              <a:rPr lang="zh-CN" altLang="en-US" dirty="0">
                <a:solidFill>
                  <a:srgbClr val="FF0000"/>
                </a:solidFill>
              </a:rPr>
              <a:t>覆盖了</a:t>
            </a:r>
            <a:r>
              <a:rPr lang="en-US" altLang="zh-CN" dirty="0" err="1">
                <a:solidFill>
                  <a:srgbClr val="FF0000"/>
                </a:solidFill>
              </a:rPr>
              <a:t>callMe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在</a:t>
            </a:r>
            <a:r>
              <a:rPr lang="en-US" altLang="zh-CN" dirty="0" err="1">
                <a:solidFill>
                  <a:srgbClr val="0432FF"/>
                </a:solidFill>
              </a:rPr>
              <a:t>ClassB</a:t>
            </a:r>
            <a:r>
              <a:rPr lang="zh-CN" altLang="en-US" dirty="0"/>
              <a:t>中的</a:t>
            </a:r>
            <a:r>
              <a:rPr lang="en-US" altLang="zh-CN" dirty="0" err="1"/>
              <a:t>callMe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en-US" altLang="zh-CN" dirty="0"/>
              <a:t>!");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TestConvert</a:t>
            </a: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</a:t>
            </a:r>
            <a:r>
              <a:rPr lang="en-US" altLang="zh-CN" dirty="0"/>
              <a:t>[]){</a:t>
            </a: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>
                <a:solidFill>
                  <a:srgbClr val="FF0000"/>
                </a:solidFill>
              </a:rPr>
              <a:t>ClassA</a:t>
            </a:r>
            <a:r>
              <a:rPr lang="en-US" altLang="zh-CN" dirty="0"/>
              <a:t> </a:t>
            </a:r>
            <a:r>
              <a:rPr lang="en-US" altLang="zh-CN" dirty="0" err="1"/>
              <a:t>vA</a:t>
            </a:r>
            <a:r>
              <a:rPr lang="en-US" altLang="zh-CN" dirty="0"/>
              <a:t> = new </a:t>
            </a:r>
            <a:r>
              <a:rPr lang="en-US" altLang="zh-CN" dirty="0" err="1">
                <a:solidFill>
                  <a:srgbClr val="FF0000"/>
                </a:solidFill>
              </a:rPr>
              <a:t>ClassB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  <a:r>
              <a:rPr lang="en-US" altLang="zh-CN" dirty="0">
                <a:solidFill>
                  <a:srgbClr val="0070C0"/>
                </a:solidFill>
              </a:rPr>
              <a:t>//</a:t>
            </a:r>
            <a:r>
              <a:rPr lang="zh-CN" altLang="en-US" dirty="0">
                <a:solidFill>
                  <a:srgbClr val="0070C0"/>
                </a:solidFill>
              </a:rPr>
              <a:t>向上转型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vA.callMe</a:t>
            </a:r>
            <a:r>
              <a:rPr lang="en-US" altLang="zh-CN" dirty="0"/>
              <a:t>();</a:t>
            </a:r>
          </a:p>
          <a:p>
            <a:pPr>
              <a:buNone/>
            </a:pPr>
            <a:r>
              <a:rPr lang="en-US" altLang="zh-CN" dirty="0"/>
              <a:t>	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zh-CN" altLang="en-US" dirty="0"/>
              <a:t>程序运行输出的是：</a:t>
            </a:r>
          </a:p>
          <a:p>
            <a:pPr>
              <a:buNone/>
            </a:pPr>
            <a:r>
              <a:rPr lang="zh-CN" altLang="en-US" dirty="0"/>
              <a:t>     在</a:t>
            </a:r>
            <a:r>
              <a:rPr lang="en-US" altLang="zh-CN" dirty="0" err="1">
                <a:solidFill>
                  <a:srgbClr val="0432FF"/>
                </a:solidFill>
              </a:rPr>
              <a:t>ClassB</a:t>
            </a:r>
            <a:r>
              <a:rPr lang="zh-CN" altLang="en-US" dirty="0"/>
              <a:t>中的</a:t>
            </a:r>
            <a:r>
              <a:rPr lang="en-US" altLang="zh-CN" dirty="0" err="1"/>
              <a:t>callMe</a:t>
            </a:r>
            <a:r>
              <a:rPr lang="en-US" altLang="zh-CN" dirty="0"/>
              <a:t>()</a:t>
            </a:r>
            <a:r>
              <a:rPr lang="zh-CN" altLang="en-US" dirty="0"/>
              <a:t>方法！</a:t>
            </a:r>
          </a:p>
          <a:p>
            <a:pPr>
              <a:buNone/>
            </a:pPr>
            <a:r>
              <a:rPr lang="zh-CN" altLang="en-US" dirty="0"/>
              <a:t>结果说明了</a:t>
            </a:r>
            <a:r>
              <a:rPr lang="en-US" altLang="zh-CN" dirty="0" err="1"/>
              <a:t>vA</a:t>
            </a:r>
            <a:r>
              <a:rPr lang="zh-CN" altLang="en-US" dirty="0"/>
              <a:t>调用</a:t>
            </a:r>
            <a:r>
              <a:rPr lang="en-US" altLang="zh-CN" dirty="0" err="1"/>
              <a:t>callMe</a:t>
            </a:r>
            <a:r>
              <a:rPr lang="en-US" altLang="zh-CN" dirty="0"/>
              <a:t>()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432FF"/>
                </a:solidFill>
              </a:rPr>
              <a:t>子类</a:t>
            </a:r>
            <a:r>
              <a:rPr lang="en-US" altLang="zh-CN" dirty="0" err="1">
                <a:solidFill>
                  <a:srgbClr val="0432FF"/>
                </a:solidFill>
              </a:rPr>
              <a:t>ClassB</a:t>
            </a:r>
            <a:r>
              <a:rPr lang="zh-CN" altLang="en-US" dirty="0"/>
              <a:t>中的方法。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4" name="矩形 3"/>
          <p:cNvSpPr/>
          <p:nvPr/>
        </p:nvSpPr>
        <p:spPr>
          <a:xfrm>
            <a:off x="7229693" y="648866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TestCovert.java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67412"/>
            <a:ext cx="8518544" cy="4525963"/>
          </a:xfrm>
        </p:spPr>
        <p:txBody>
          <a:bodyPr/>
          <a:lstStyle/>
          <a:p>
            <a:r>
              <a:rPr lang="zh-CN" altLang="en-US" dirty="0"/>
              <a:t>当超类的对象对子类实例引用时，这个对象所访问的成员</a:t>
            </a:r>
            <a:r>
              <a:rPr lang="zh-CN" altLang="en-US" dirty="0">
                <a:solidFill>
                  <a:srgbClr val="0070C0"/>
                </a:solidFill>
              </a:rPr>
              <a:t>必须是超类中所具有的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这个超类对象</a:t>
            </a:r>
            <a:r>
              <a:rPr lang="zh-CN" altLang="en-US" dirty="0">
                <a:solidFill>
                  <a:srgbClr val="0070C0"/>
                </a:solidFill>
              </a:rPr>
              <a:t>不能访问子类自己创建的成员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当这个对象访问的是被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的方法，则调用的是</a:t>
            </a:r>
            <a:r>
              <a:rPr lang="zh-CN" altLang="en-US" dirty="0">
                <a:solidFill>
                  <a:srgbClr val="FF0000"/>
                </a:solidFill>
              </a:rPr>
              <a:t>子类</a:t>
            </a:r>
            <a:r>
              <a:rPr lang="zh-CN" altLang="en-US" dirty="0"/>
              <a:t>中覆盖方法。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没覆盖</a:t>
            </a:r>
            <a:r>
              <a:rPr lang="zh-CN" altLang="en-US" dirty="0"/>
              <a:t>时，调用的是</a:t>
            </a:r>
            <a:r>
              <a:rPr lang="zh-CN" altLang="en-US" dirty="0">
                <a:solidFill>
                  <a:srgbClr val="FF0000"/>
                </a:solidFill>
              </a:rPr>
              <a:t>超类</a:t>
            </a:r>
            <a:r>
              <a:rPr lang="zh-CN" altLang="en-US" dirty="0"/>
              <a:t>的方法。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只有当这个对象被</a:t>
            </a:r>
            <a:r>
              <a:rPr lang="zh-CN" altLang="en-US" dirty="0">
                <a:solidFill>
                  <a:srgbClr val="0070C0"/>
                </a:solidFill>
              </a:rPr>
              <a:t>强制转换成子类类型时</a:t>
            </a:r>
            <a:r>
              <a:rPr lang="zh-CN" altLang="en-US" dirty="0"/>
              <a:t>，这个子类的</a:t>
            </a:r>
            <a:r>
              <a:rPr lang="zh-CN" altLang="en-US" dirty="0">
                <a:solidFill>
                  <a:srgbClr val="C00000"/>
                </a:solidFill>
              </a:rPr>
              <a:t>所有成员</a:t>
            </a:r>
            <a:r>
              <a:rPr lang="zh-CN" altLang="en-US" dirty="0"/>
              <a:t>才有可能被访问。（</a:t>
            </a:r>
            <a:r>
              <a:rPr lang="zh-CN" altLang="en-US" dirty="0">
                <a:solidFill>
                  <a:srgbClr val="FF0000"/>
                </a:solidFill>
              </a:rPr>
              <a:t>向下转型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 </a:t>
            </a:r>
            <a:r>
              <a:rPr lang="zh-CN" altLang="en-US" dirty="0"/>
              <a:t>方法</a:t>
            </a:r>
            <a:r>
              <a:rPr lang="zh-CN" altLang="en-US" dirty="0">
                <a:solidFill>
                  <a:srgbClr val="0070C0"/>
                </a:solidFill>
              </a:rPr>
              <a:t>不能覆盖</a:t>
            </a:r>
            <a:r>
              <a:rPr lang="zh-CN" altLang="en-US" dirty="0"/>
              <a:t>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4" name="矩形 3"/>
          <p:cNvSpPr/>
          <p:nvPr/>
        </p:nvSpPr>
        <p:spPr>
          <a:xfrm>
            <a:off x="4932040" y="5301208"/>
            <a:ext cx="163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Dispatch.java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78191" y="5301208"/>
            <a:ext cx="176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FindAreas.java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29162" y="5843192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TestMethodHidden.java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237312"/>
            <a:ext cx="3517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inheritance/</a:t>
            </a:r>
            <a:r>
              <a:rPr lang="en-US" altLang="zh-CN" dirty="0" err="1"/>
              <a:t>ManagerTest.java</a:t>
            </a:r>
            <a:endParaRPr lang="en-US" altLang="zh-CN" dirty="0"/>
          </a:p>
          <a:p>
            <a:r>
              <a:rPr lang="en-US" altLang="zh-CN" dirty="0"/>
              <a:t>Manager,</a:t>
            </a:r>
            <a:r>
              <a:rPr lang="zh-CN" altLang="en-US" dirty="0"/>
              <a:t> </a:t>
            </a:r>
            <a:r>
              <a:rPr lang="en-US" altLang="zh-CN" dirty="0" err="1"/>
              <a:t>Employee.java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67412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静态绑定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private,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static,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final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被覆盖的方法不能是</a:t>
            </a:r>
            <a:r>
              <a:rPr lang="en-US" altLang="zh-CN" b="1" dirty="0">
                <a:solidFill>
                  <a:srgbClr val="FF0000"/>
                </a:solidFill>
              </a:rPr>
              <a:t>final</a:t>
            </a:r>
            <a:r>
              <a:rPr lang="zh-CN" altLang="en-US" dirty="0"/>
              <a:t>类型的。</a:t>
            </a:r>
            <a:r>
              <a:rPr lang="en-US" altLang="zh-CN" dirty="0"/>
              <a:t>final</a:t>
            </a:r>
            <a:r>
              <a:rPr lang="zh-CN" altLang="en-US" dirty="0"/>
              <a:t>修饰的方法是</a:t>
            </a:r>
            <a:r>
              <a:rPr lang="zh-CN" altLang="en-US" dirty="0">
                <a:solidFill>
                  <a:srgbClr val="FF0000"/>
                </a:solidFill>
              </a:rPr>
              <a:t>无法覆盖</a:t>
            </a:r>
            <a:r>
              <a:rPr lang="zh-CN" altLang="en-US" dirty="0"/>
              <a:t>的。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被覆盖的方法不能为</a:t>
            </a:r>
            <a:r>
              <a:rPr lang="en-US" altLang="zh-CN" b="1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。否则在其子类中</a:t>
            </a:r>
            <a:r>
              <a:rPr lang="zh-CN" altLang="en-US" b="1" dirty="0"/>
              <a:t>只是</a:t>
            </a:r>
            <a:r>
              <a:rPr lang="zh-CN" altLang="en-US" b="1" dirty="0">
                <a:solidFill>
                  <a:srgbClr val="FF0000"/>
                </a:solidFill>
              </a:rPr>
              <a:t>新定义</a:t>
            </a:r>
            <a:r>
              <a:rPr lang="zh-CN" altLang="en-US" b="1" dirty="0"/>
              <a:t>了一个方法，并没有对其进行覆盖。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被覆盖的方法不能为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zh-CN" altLang="en-US" dirty="0"/>
              <a:t>。所以如果父类中的方法为静态的，而子类中的方法不是静态的，但是两个方法除了这一点外其他都满足覆盖条件，那么会发生编译错误。</a:t>
            </a:r>
            <a:r>
              <a:rPr lang="zh-CN" altLang="en-US" dirty="0">
                <a:solidFill>
                  <a:srgbClr val="FF0000"/>
                </a:solidFill>
              </a:rPr>
              <a:t>反之亦然</a:t>
            </a:r>
            <a:r>
              <a:rPr lang="zh-CN" altLang="en-US" dirty="0"/>
              <a:t>。即使父类和子类中的方法都是静态的，并且满足覆盖条件，但是</a:t>
            </a:r>
            <a:r>
              <a:rPr lang="zh-CN" altLang="en-US" dirty="0">
                <a:solidFill>
                  <a:srgbClr val="FF0000"/>
                </a:solidFill>
              </a:rPr>
              <a:t>仍然不会发生覆盖</a:t>
            </a:r>
            <a:r>
              <a:rPr lang="zh-CN" altLang="en-US" dirty="0"/>
              <a:t>，因为静态方法是在编译的时候把静态方法和类的引用类型进行匹配。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动态绑定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其它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当中的</a:t>
            </a:r>
            <a:r>
              <a:rPr lang="zh-CN" altLang="en-US" dirty="0">
                <a:solidFill>
                  <a:srgbClr val="FF0000"/>
                </a:solidFill>
              </a:rPr>
              <a:t>向上转型</a:t>
            </a:r>
            <a:r>
              <a:rPr lang="zh-CN" altLang="en-US" dirty="0"/>
              <a:t>或者说</a:t>
            </a:r>
            <a:r>
              <a:rPr lang="zh-CN" altLang="en-US" dirty="0">
                <a:solidFill>
                  <a:srgbClr val="FF0000"/>
                </a:solidFill>
              </a:rPr>
              <a:t>多态</a:t>
            </a:r>
            <a:r>
              <a:rPr lang="zh-CN" altLang="en-US" dirty="0"/>
              <a:t>是借助于</a:t>
            </a:r>
            <a:r>
              <a:rPr lang="zh-CN" altLang="en-US" dirty="0">
                <a:solidFill>
                  <a:srgbClr val="0432FF"/>
                </a:solidFill>
              </a:rPr>
              <a:t>动态绑定</a:t>
            </a:r>
            <a:r>
              <a:rPr lang="zh-CN" altLang="en-US" dirty="0"/>
              <a:t>实现的，所以理解了动态绑定，也就搞定了</a:t>
            </a:r>
            <a:r>
              <a:rPr lang="zh-CN" altLang="en-US" dirty="0">
                <a:solidFill>
                  <a:srgbClr val="FF0000"/>
                </a:solidFill>
              </a:rPr>
              <a:t>向上转型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多态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2774"/>
          </a:xfrm>
        </p:spPr>
        <p:txBody>
          <a:bodyPr/>
          <a:lstStyle/>
          <a:p>
            <a:r>
              <a:rPr lang="zh-CN" altLang="en-US" dirty="0"/>
              <a:t>多态的实现</a:t>
            </a:r>
            <a:r>
              <a:rPr lang="en-US" altLang="zh-CN" dirty="0"/>
              <a:t>-</a:t>
            </a:r>
            <a:r>
              <a:rPr lang="zh-CN" altLang="en-US" dirty="0"/>
              <a:t>动态绑定</a:t>
            </a:r>
          </a:p>
        </p:txBody>
      </p:sp>
    </p:spTree>
    <p:extLst>
      <p:ext uri="{BB962C8B-B14F-4D97-AF65-F5344CB8AC3E}">
        <p14:creationId xmlns:p14="http://schemas.microsoft.com/office/powerpoint/2010/main" val="172362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6741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 err="1">
                <a:solidFill>
                  <a:srgbClr val="0432FF"/>
                </a:solidFill>
              </a:rPr>
              <a:t>instanceof</a:t>
            </a:r>
            <a:r>
              <a:rPr lang="zh-CN" altLang="en-US" sz="3200" dirty="0"/>
              <a:t> </a:t>
            </a:r>
            <a:r>
              <a:rPr lang="en-US" altLang="zh-CN" sz="3200" dirty="0"/>
              <a:t>A;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运算符是双目运算符</a:t>
            </a:r>
            <a:r>
              <a:rPr lang="en-US" altLang="zh-CN" dirty="0"/>
              <a:t>,</a:t>
            </a:r>
            <a:r>
              <a:rPr lang="zh-CN" altLang="en-US" dirty="0"/>
              <a:t>左面的操作元是一个对象</a:t>
            </a:r>
            <a:r>
              <a:rPr lang="en-US" altLang="zh-CN" dirty="0"/>
              <a:t>,</a:t>
            </a:r>
            <a:r>
              <a:rPr lang="zh-CN" altLang="en-US" dirty="0"/>
              <a:t>右面是一个类</a:t>
            </a:r>
            <a:r>
              <a:rPr lang="en-US" altLang="zh-CN" dirty="0"/>
              <a:t>.</a:t>
            </a:r>
            <a:r>
              <a:rPr lang="zh-CN" altLang="en-US" dirty="0"/>
              <a:t>当左面的对象是右面的类创建的对象时</a:t>
            </a:r>
            <a:r>
              <a:rPr lang="en-US" altLang="zh-CN" dirty="0"/>
              <a:t>,</a:t>
            </a:r>
            <a:r>
              <a:rPr lang="zh-CN" altLang="en-US" dirty="0"/>
              <a:t>该运算符运算的结果是</a:t>
            </a:r>
            <a:r>
              <a:rPr lang="en-US" altLang="zh-CN" dirty="0"/>
              <a:t>true,</a:t>
            </a:r>
            <a:r>
              <a:rPr lang="zh-CN" altLang="en-US" dirty="0"/>
              <a:t>否则是</a:t>
            </a:r>
            <a:r>
              <a:rPr lang="en-US" altLang="zh-CN" dirty="0"/>
              <a:t>false </a:t>
            </a:r>
            <a:r>
              <a:rPr lang="zh-CN" altLang="en-US" dirty="0"/>
              <a:t> 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一个类的</a:t>
            </a:r>
            <a:r>
              <a:rPr lang="zh-CN" altLang="en-US" b="1" dirty="0">
                <a:solidFill>
                  <a:srgbClr val="FF0000"/>
                </a:solidFill>
              </a:rPr>
              <a:t>实例</a:t>
            </a:r>
            <a:r>
              <a:rPr lang="zh-CN" altLang="en-US" dirty="0"/>
              <a:t>包括</a:t>
            </a:r>
            <a:r>
              <a:rPr lang="zh-CN" altLang="en-US" b="1" dirty="0">
                <a:solidFill>
                  <a:srgbClr val="0432FF"/>
                </a:solidFill>
              </a:rPr>
              <a:t>本身类型的实例</a:t>
            </a:r>
            <a:r>
              <a:rPr lang="en-US" altLang="zh-CN" dirty="0"/>
              <a:t>,</a:t>
            </a:r>
            <a:r>
              <a:rPr lang="zh-CN" altLang="en-US" dirty="0"/>
              <a:t>以及所有</a:t>
            </a:r>
            <a:r>
              <a:rPr lang="zh-CN" altLang="en-US" b="1" dirty="0">
                <a:solidFill>
                  <a:srgbClr val="0432FF"/>
                </a:solidFill>
              </a:rPr>
              <a:t>直接或间接超类的实例</a:t>
            </a:r>
            <a:endParaRPr lang="en-US" altLang="zh-CN" b="1" dirty="0">
              <a:solidFill>
                <a:srgbClr val="0432FF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277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instanceof</a:t>
            </a:r>
            <a:r>
              <a:rPr lang="zh-CN" altLang="en-US" dirty="0">
                <a:solidFill>
                  <a:srgbClr val="FF0000"/>
                </a:solidFill>
              </a:rPr>
              <a:t> 关键字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E3ACE-059A-7043-8594-4669456BFB76}"/>
              </a:ext>
            </a:extLst>
          </p:cNvPr>
          <p:cNvSpPr/>
          <p:nvPr/>
        </p:nvSpPr>
        <p:spPr>
          <a:xfrm>
            <a:off x="7092280" y="6401483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TestCovert.java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8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557377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“这个东西不能改变”</a:t>
            </a:r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final </a:t>
            </a:r>
            <a:r>
              <a:rPr lang="zh-CN" altLang="en-US" sz="2800" dirty="0"/>
              <a:t>数据</a:t>
            </a:r>
          </a:p>
          <a:p>
            <a:pPr lvl="1"/>
            <a:r>
              <a:rPr lang="zh-CN" altLang="en-US" sz="2400" dirty="0"/>
              <a:t>许多程序设计语言都有自己的办法告诉编译器某个数据是“常数”。常数主要应用于下述两个方面：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编译期</a:t>
            </a:r>
            <a:r>
              <a:rPr lang="zh-CN" altLang="en-US" sz="2400" dirty="0">
                <a:solidFill>
                  <a:srgbClr val="0070C0"/>
                </a:solidFill>
              </a:rPr>
              <a:t>常数</a:t>
            </a:r>
            <a:r>
              <a:rPr lang="zh-CN" altLang="en-US" sz="2400" dirty="0"/>
              <a:t>，它永远不会改变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在运行期初始化的一个值，我们</a:t>
            </a:r>
            <a:r>
              <a:rPr lang="zh-CN" altLang="en-US" sz="2400" dirty="0">
                <a:solidFill>
                  <a:srgbClr val="0070C0"/>
                </a:solidFill>
              </a:rPr>
              <a:t>不希望它发生变化</a:t>
            </a:r>
          </a:p>
          <a:p>
            <a:pPr lvl="1"/>
            <a:r>
              <a:rPr lang="zh-CN" altLang="en-US" sz="2400" dirty="0"/>
              <a:t>对于编译期的常数，编译器（程序）可将常数值“封装”到需要的计算过程里。也就是说，计算可在</a:t>
            </a:r>
            <a:r>
              <a:rPr lang="zh-CN" altLang="en-US" sz="2400" dirty="0">
                <a:solidFill>
                  <a:srgbClr val="FF0000"/>
                </a:solidFill>
              </a:rPr>
              <a:t>编译期间提前执行</a:t>
            </a:r>
            <a:r>
              <a:rPr lang="zh-CN" altLang="en-US" sz="2400" dirty="0"/>
              <a:t>，从而节省运行时的一些开销。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final</a:t>
            </a:r>
            <a:r>
              <a:rPr lang="zh-CN" altLang="en-US" sz="2400" dirty="0">
                <a:solidFill>
                  <a:srgbClr val="0432FF"/>
                </a:solidFill>
              </a:rPr>
              <a:t> 修饰数组，修饰对象 </a:t>
            </a:r>
            <a:r>
              <a:rPr lang="en-US" altLang="zh-CN" sz="2400" dirty="0">
                <a:solidFill>
                  <a:srgbClr val="0432FF"/>
                </a:solidFill>
              </a:rPr>
              <a:t>–</a:t>
            </a:r>
            <a:r>
              <a:rPr lang="zh-CN" altLang="en-US" sz="2400" dirty="0">
                <a:solidFill>
                  <a:srgbClr val="0432FF"/>
                </a:solidFill>
              </a:rPr>
              <a:t> 数组变量或对象引用</a:t>
            </a:r>
            <a:r>
              <a:rPr lang="en-US" altLang="zh-CN" sz="2400" dirty="0">
                <a:solidFill>
                  <a:srgbClr val="0432FF"/>
                </a:solidFill>
              </a:rPr>
              <a:t>(</a:t>
            </a:r>
            <a:r>
              <a:rPr lang="zh-CN" altLang="en-US" sz="2400" dirty="0">
                <a:solidFill>
                  <a:srgbClr val="0432FF"/>
                </a:solidFill>
              </a:rPr>
              <a:t>地址</a:t>
            </a:r>
            <a:r>
              <a:rPr lang="en-US" altLang="zh-CN" sz="2400" dirty="0">
                <a:solidFill>
                  <a:srgbClr val="0432FF"/>
                </a:solidFill>
              </a:rPr>
              <a:t>)</a:t>
            </a:r>
            <a:r>
              <a:rPr lang="zh-CN" altLang="en-US" sz="2400" dirty="0">
                <a:solidFill>
                  <a:srgbClr val="0432FF"/>
                </a:solidFill>
              </a:rPr>
              <a:t>不会变，</a:t>
            </a:r>
            <a:r>
              <a:rPr lang="zh-CN" altLang="en-US" sz="2400" dirty="0">
                <a:solidFill>
                  <a:srgbClr val="C00000"/>
                </a:solidFill>
              </a:rPr>
              <a:t>但是数组元素值和对象的域内容可以变</a:t>
            </a:r>
            <a:r>
              <a:rPr lang="zh-CN" altLang="en-US" sz="2400" dirty="0">
                <a:solidFill>
                  <a:srgbClr val="0432FF"/>
                </a:solidFill>
              </a:rPr>
              <a:t>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32954" y="6488668"/>
            <a:ext cx="1711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376590"/>
            <a:ext cx="8579296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继承性特性如下：</a:t>
            </a:r>
          </a:p>
          <a:p>
            <a:pPr lvl="1"/>
            <a:r>
              <a:rPr lang="zh-CN" altLang="en-US" dirty="0"/>
              <a:t>单一继承性：</a:t>
            </a:r>
            <a:r>
              <a:rPr lang="zh-CN" altLang="en-US" dirty="0">
                <a:solidFill>
                  <a:srgbClr val="FF0000"/>
                </a:solidFill>
              </a:rPr>
              <a:t>子类只能有一个超类</a:t>
            </a:r>
            <a:r>
              <a:rPr lang="zh-CN" altLang="en-US" dirty="0"/>
              <a:t>，而超类可以有多个子类；</a:t>
            </a:r>
          </a:p>
          <a:p>
            <a:pPr lvl="1"/>
            <a:r>
              <a:rPr lang="zh-CN" altLang="en-US" dirty="0"/>
              <a:t>子类继承超类的</a:t>
            </a:r>
            <a:r>
              <a:rPr lang="zh-CN" altLang="en-US" dirty="0">
                <a:solidFill>
                  <a:srgbClr val="FF0000"/>
                </a:solidFill>
              </a:rPr>
              <a:t>所有成员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子类可以</a:t>
            </a:r>
            <a:r>
              <a:rPr lang="zh-CN" altLang="en-US" dirty="0">
                <a:solidFill>
                  <a:srgbClr val="FF0000"/>
                </a:solidFill>
              </a:rPr>
              <a:t>创建自己的成员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子类</a:t>
            </a:r>
            <a:r>
              <a:rPr lang="zh-CN" altLang="en-US" dirty="0">
                <a:solidFill>
                  <a:srgbClr val="FF0000"/>
                </a:solidFill>
              </a:rPr>
              <a:t>不能继承超类的构造器</a:t>
            </a:r>
            <a:r>
              <a:rPr lang="zh-CN" altLang="en-US" dirty="0"/>
              <a:t>，只能</a:t>
            </a:r>
            <a:r>
              <a:rPr lang="zh-CN" altLang="en-US" dirty="0">
                <a:solidFill>
                  <a:srgbClr val="C00000"/>
                </a:solidFill>
              </a:rPr>
              <a:t>在构造器中</a:t>
            </a: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super()</a:t>
            </a:r>
            <a:r>
              <a:rPr lang="zh-CN" altLang="en-US" dirty="0"/>
              <a:t>调用超类的构造器；</a:t>
            </a:r>
          </a:p>
          <a:p>
            <a:pPr lvl="1"/>
            <a:r>
              <a:rPr lang="zh-CN" altLang="en-US" dirty="0"/>
              <a:t>子类的构造器</a:t>
            </a:r>
            <a:r>
              <a:rPr lang="zh-CN" altLang="en-US" dirty="0">
                <a:solidFill>
                  <a:srgbClr val="FF0000"/>
                </a:solidFill>
              </a:rPr>
              <a:t>首先要调用超类的构造器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多态性之一</a:t>
            </a:r>
            <a:r>
              <a:rPr lang="zh-CN" altLang="en-US" dirty="0"/>
              <a:t>：子类的成员</a:t>
            </a:r>
            <a:r>
              <a:rPr lang="zh-CN" altLang="en-US" dirty="0">
                <a:solidFill>
                  <a:srgbClr val="FF0000"/>
                </a:solidFill>
              </a:rPr>
              <a:t>隐藏和覆盖</a:t>
            </a:r>
            <a:r>
              <a:rPr lang="zh-CN" altLang="en-US" dirty="0"/>
              <a:t>超类中相同的成员；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多态性之二</a:t>
            </a:r>
            <a:r>
              <a:rPr lang="zh-CN" altLang="en-US" dirty="0"/>
              <a:t>：超类的对象可以</a:t>
            </a:r>
            <a:r>
              <a:rPr lang="zh-CN" altLang="en-US" dirty="0">
                <a:solidFill>
                  <a:srgbClr val="FF0000"/>
                </a:solidFill>
              </a:rPr>
              <a:t>对子类的实例进行引用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>
                <a:solidFill>
                  <a:srgbClr val="FF0000"/>
                </a:solidFill>
              </a:rPr>
              <a:t>abstract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/>
              <a:t>修饰的类指示该类是否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被继承。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空白</a:t>
            </a:r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（</a:t>
            </a:r>
            <a:r>
              <a:rPr lang="en-US" altLang="zh-CN" dirty="0"/>
              <a:t>blank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>
                <a:solidFill>
                  <a:srgbClr val="0070C0"/>
                </a:solidFill>
              </a:rPr>
              <a:t>必须在实际使用前得到正确的初始化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FF0000"/>
                </a:solidFill>
              </a:rPr>
              <a:t>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</a:t>
            </a:r>
            <a:r>
              <a:rPr lang="zh-CN" altLang="en-US" dirty="0">
                <a:solidFill>
                  <a:srgbClr val="C00000"/>
                </a:solidFill>
              </a:rPr>
              <a:t>每个对象都可以有所不同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不同构造函数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同时依然保持其“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  <a:r>
              <a:rPr lang="zh-CN" altLang="en-US" dirty="0"/>
              <a:t>”的本质。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对于同一类型的由相同构造函数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>
                <a:solidFill>
                  <a:srgbClr val="C00000"/>
                </a:solidFill>
              </a:rPr>
              <a:t>出的对象不变！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Blank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final</a:t>
            </a:r>
            <a:r>
              <a:rPr lang="zh-CN" altLang="en-US" dirty="0">
                <a:solidFill>
                  <a:srgbClr val="0432FF"/>
                </a:solidFill>
              </a:rPr>
              <a:t> 不能是 </a:t>
            </a:r>
            <a:r>
              <a:rPr lang="en-US" altLang="zh-CN" dirty="0">
                <a:solidFill>
                  <a:srgbClr val="0432FF"/>
                </a:solidFill>
              </a:rPr>
              <a:t>static</a:t>
            </a:r>
            <a:r>
              <a:rPr lang="zh-CN" altLang="en-US" dirty="0">
                <a:solidFill>
                  <a:srgbClr val="0432FF"/>
                </a:solidFill>
              </a:rPr>
              <a:t> 的！！！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51202" y="6488668"/>
            <a:ext cx="179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579296" cy="4525963"/>
          </a:xfrm>
        </p:spPr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 （</a:t>
            </a:r>
            <a:r>
              <a:rPr lang="zh-CN" altLang="en-US" dirty="0">
                <a:solidFill>
                  <a:srgbClr val="0070C0"/>
                </a:solidFill>
              </a:rPr>
              <a:t>形参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参数设成</a:t>
            </a:r>
            <a:r>
              <a:rPr lang="en-US" altLang="zh-CN" dirty="0">
                <a:solidFill>
                  <a:srgbClr val="C00000"/>
                </a:solidFill>
              </a:rPr>
              <a:t>final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，在参数列表中对它们进行适当的</a:t>
            </a:r>
            <a:r>
              <a:rPr lang="zh-CN" altLang="en-US" dirty="0">
                <a:solidFill>
                  <a:srgbClr val="0070C0"/>
                </a:solidFill>
              </a:rPr>
              <a:t>声明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在一个</a:t>
            </a:r>
            <a:r>
              <a:rPr lang="zh-CN" altLang="en-US" dirty="0">
                <a:solidFill>
                  <a:srgbClr val="C00000"/>
                </a:solidFill>
              </a:rPr>
              <a:t>方法的内部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不能改变该</a:t>
            </a:r>
            <a:r>
              <a:rPr lang="en-US" altLang="zh-CN" dirty="0">
                <a:solidFill>
                  <a:srgbClr val="0070C0"/>
                </a:solidFill>
              </a:rPr>
              <a:t>final</a:t>
            </a:r>
            <a:r>
              <a:rPr lang="zh-CN" altLang="en-US" dirty="0">
                <a:solidFill>
                  <a:srgbClr val="0070C0"/>
                </a:solidFill>
              </a:rPr>
              <a:t>参数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0904" y="6488668"/>
            <a:ext cx="2413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final</a:t>
            </a:r>
            <a:r>
              <a:rPr lang="zh-CN" altLang="en-US" dirty="0"/>
              <a:t>修饰的类称</a:t>
            </a:r>
            <a:r>
              <a:rPr lang="zh-CN" altLang="en-US" dirty="0">
                <a:solidFill>
                  <a:srgbClr val="0070C0"/>
                </a:solidFill>
              </a:rPr>
              <a:t>终结类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不能被继承</a:t>
            </a:r>
            <a:r>
              <a:rPr lang="zh-CN" altLang="en-US" dirty="0"/>
              <a:t>。由于</a:t>
            </a:r>
            <a:r>
              <a:rPr lang="zh-CN" altLang="en-US" dirty="0">
                <a:solidFill>
                  <a:srgbClr val="C00000"/>
                </a:solidFill>
              </a:rPr>
              <a:t>安全性</a:t>
            </a:r>
            <a:r>
              <a:rPr lang="zh-CN" altLang="en-US" dirty="0"/>
              <a:t>的原因或者是面向对象设计的考虑，限定一些类不能被继承。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类不能被继承，</a:t>
            </a:r>
            <a:r>
              <a:rPr lang="zh-CN" altLang="en-US" dirty="0">
                <a:solidFill>
                  <a:srgbClr val="C00000"/>
                </a:solidFill>
              </a:rPr>
              <a:t>保证了该类的唯一性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对于一个</a:t>
            </a:r>
            <a:r>
              <a:rPr lang="zh-CN" altLang="en-US" dirty="0">
                <a:solidFill>
                  <a:srgbClr val="C00000"/>
                </a:solidFill>
              </a:rPr>
              <a:t>类的定义已经很完善</a:t>
            </a:r>
            <a:r>
              <a:rPr lang="zh-CN" altLang="en-US" dirty="0"/>
              <a:t>，不需再创建它的子类，也可以将其修饰为</a:t>
            </a:r>
            <a:r>
              <a:rPr lang="en-US" altLang="zh-CN" dirty="0"/>
              <a:t>final</a:t>
            </a:r>
            <a:r>
              <a:rPr lang="zh-CN" altLang="en-US" dirty="0"/>
              <a:t>类。</a:t>
            </a:r>
          </a:p>
          <a:p>
            <a:pPr lvl="1"/>
            <a:r>
              <a:rPr lang="zh-CN" altLang="en-US" dirty="0"/>
              <a:t>格式：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>
                <a:solidFill>
                  <a:srgbClr val="0432FF"/>
                </a:solidFill>
              </a:rPr>
              <a:t>final</a:t>
            </a:r>
            <a:r>
              <a:rPr lang="en-US" altLang="zh-CN" dirty="0"/>
              <a:t> class </a:t>
            </a:r>
            <a:r>
              <a:rPr lang="en-US" altLang="zh-CN" dirty="0" err="1"/>
              <a:t>finalClassName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 ...</a:t>
            </a:r>
          </a:p>
          <a:p>
            <a:pPr lvl="1"/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6918" y="6488668"/>
            <a:ext cx="151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Jurassic.java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方法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不能</a:t>
            </a:r>
            <a:r>
              <a:rPr lang="en-US" altLang="zh-CN" dirty="0" err="1">
                <a:solidFill>
                  <a:srgbClr val="0070C0"/>
                </a:solidFill>
              </a:rPr>
              <a:t>overide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</a:t>
            </a:r>
            <a:r>
              <a:rPr lang="zh-CN" altLang="en-US" dirty="0">
                <a:solidFill>
                  <a:srgbClr val="0070C0"/>
                </a:solidFill>
              </a:rPr>
              <a:t>不能被子类的方法所覆盖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其格式为：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>
                <a:solidFill>
                  <a:srgbClr val="0432FF"/>
                </a:solidFill>
              </a:rPr>
              <a:t>final</a:t>
            </a:r>
            <a:r>
              <a:rPr lang="en-US" altLang="zh-CN" dirty="0"/>
              <a:t>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lvl="1"/>
            <a:r>
              <a:rPr lang="en-US" altLang="zh-CN" dirty="0"/>
              <a:t>	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zh-CN" altLang="en-US" dirty="0"/>
              <a:t>可有效地“</a:t>
            </a:r>
            <a:r>
              <a:rPr lang="zh-CN" altLang="en-US" dirty="0">
                <a:solidFill>
                  <a:srgbClr val="FF0000"/>
                </a:solidFill>
              </a:rPr>
              <a:t>关闭”动态绑定</a:t>
            </a:r>
            <a:r>
              <a:rPr lang="zh-CN" altLang="en-US" dirty="0"/>
              <a:t>，或者告诉编译器不需要进行动态绑定。</a:t>
            </a:r>
            <a:r>
              <a:rPr lang="zh-CN" altLang="en-US" dirty="0">
                <a:solidFill>
                  <a:srgbClr val="FF0000"/>
                </a:solidFill>
              </a:rPr>
              <a:t>编译器就可为</a:t>
            </a:r>
            <a:r>
              <a:rPr lang="en-US" altLang="zh-CN" dirty="0">
                <a:solidFill>
                  <a:srgbClr val="FF0000"/>
                </a:solidFill>
              </a:rPr>
              <a:t>final </a:t>
            </a:r>
            <a:r>
              <a:rPr lang="zh-CN" altLang="en-US" dirty="0">
                <a:solidFill>
                  <a:srgbClr val="FF0000"/>
                </a:solidFill>
              </a:rPr>
              <a:t>方法调用生成效率更高的代码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491B4F-D1E8-5E44-92DF-44962C84DCEA}"/>
              </a:ext>
            </a:extLst>
          </p:cNvPr>
          <p:cNvSpPr/>
          <p:nvPr/>
        </p:nvSpPr>
        <p:spPr>
          <a:xfrm>
            <a:off x="6156176" y="6453336"/>
            <a:ext cx="2797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TestMethodHidden.java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abstract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70C0"/>
                </a:solidFill>
              </a:rPr>
              <a:t>方法</a:t>
            </a:r>
          </a:p>
          <a:p>
            <a:pPr lvl="1"/>
            <a:r>
              <a:rPr lang="zh-CN" altLang="en-US" dirty="0"/>
              <a:t>当一个类的定义完全表示抽象概念时，它</a:t>
            </a:r>
            <a:r>
              <a:rPr lang="zh-CN" altLang="en-US" dirty="0">
                <a:solidFill>
                  <a:srgbClr val="0070C0"/>
                </a:solidFill>
              </a:rPr>
              <a:t>不能够被实例化为一个对象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抽象类</a:t>
            </a:r>
            <a:r>
              <a:rPr lang="zh-CN" altLang="en-US" dirty="0"/>
              <a:t>本身存在</a:t>
            </a:r>
            <a:r>
              <a:rPr lang="zh-CN" altLang="en-US" dirty="0">
                <a:solidFill>
                  <a:srgbClr val="0070C0"/>
                </a:solidFill>
              </a:rPr>
              <a:t>未实现的方法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abstract</a:t>
            </a:r>
            <a:r>
              <a:rPr lang="zh-CN" altLang="en-US" dirty="0">
                <a:solidFill>
                  <a:srgbClr val="0070C0"/>
                </a:solidFill>
              </a:rPr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</a:t>
            </a:r>
            <a:r>
              <a:rPr lang="zh-CN" altLang="en-US" dirty="0">
                <a:solidFill>
                  <a:srgbClr val="0070C0"/>
                </a:solidFill>
              </a:rPr>
              <a:t>不具备实际功能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抽象类只能衍生出子类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70C0"/>
                </a:solidFill>
              </a:rPr>
              <a:t>抽象方法则由衍生子类时所覆盖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zh-CN" altLang="en-US" dirty="0">
                <a:solidFill>
                  <a:srgbClr val="0432FF"/>
                </a:solidFill>
              </a:rPr>
              <a:t>方法必须是在</a:t>
            </a:r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zh-CN" altLang="en-US" dirty="0">
                <a:solidFill>
                  <a:srgbClr val="0432FF"/>
                </a:solidFill>
              </a:rPr>
              <a:t>类中</a:t>
            </a:r>
            <a:r>
              <a:rPr lang="zh-CN" altLang="en-US" dirty="0"/>
              <a:t>，但是</a:t>
            </a:r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zh-CN" altLang="en-US" dirty="0">
                <a:solidFill>
                  <a:srgbClr val="0432FF"/>
                </a:solidFill>
              </a:rPr>
              <a:t>类中也可以有非</a:t>
            </a:r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zh-CN" altLang="en-US" dirty="0">
                <a:solidFill>
                  <a:srgbClr val="0432FF"/>
                </a:solidFill>
              </a:rPr>
              <a:t>方法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类格式：</a:t>
            </a:r>
          </a:p>
          <a:p>
            <a:pPr lvl="1"/>
            <a:r>
              <a:rPr lang="zh-CN" altLang="en-US" dirty="0"/>
              <a:t>  </a:t>
            </a:r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en-US" altLang="zh-CN" dirty="0"/>
              <a:t> class </a:t>
            </a:r>
            <a:r>
              <a:rPr lang="en-US" altLang="zh-CN" dirty="0" err="1"/>
              <a:t>abstractClassName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>
                <a:solidFill>
                  <a:srgbClr val="0432FF"/>
                </a:solidFill>
              </a:rPr>
              <a:t>abstract</a:t>
            </a:r>
            <a:r>
              <a:rPr lang="en-US" altLang="zh-CN" dirty="0"/>
              <a:t>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]);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abstract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70C0"/>
                </a:solidFill>
              </a:rPr>
              <a:t>没有语句实现部分</a:t>
            </a:r>
            <a:r>
              <a:rPr lang="zh-CN" altLang="en-US" dirty="0"/>
              <a:t>，直接由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;</a:t>
            </a:r>
            <a:r>
              <a:rPr lang="en-US" altLang="zh-CN" dirty="0"/>
              <a:t> </a:t>
            </a:r>
            <a:r>
              <a:rPr lang="zh-CN" altLang="en-US" dirty="0"/>
              <a:t>结束。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abstract</a:t>
            </a:r>
            <a:r>
              <a:rPr lang="zh-CN" altLang="en-US" dirty="0">
                <a:solidFill>
                  <a:srgbClr val="C00000"/>
                </a:solidFill>
              </a:rPr>
              <a:t>方法</a:t>
            </a:r>
            <a:r>
              <a:rPr lang="zh-CN" altLang="en-US" dirty="0">
                <a:solidFill>
                  <a:srgbClr val="0070C0"/>
                </a:solidFill>
              </a:rPr>
              <a:t>必须是在</a:t>
            </a:r>
            <a:r>
              <a:rPr lang="en-US" altLang="zh-CN" dirty="0">
                <a:solidFill>
                  <a:srgbClr val="0070C0"/>
                </a:solidFill>
              </a:rPr>
              <a:t>abstract</a:t>
            </a:r>
            <a:r>
              <a:rPr lang="zh-CN" altLang="en-US" dirty="0">
                <a:solidFill>
                  <a:srgbClr val="0070C0"/>
                </a:solidFill>
              </a:rPr>
              <a:t>类中</a:t>
            </a:r>
            <a:r>
              <a:rPr lang="zh-CN" altLang="en-US" dirty="0"/>
              <a:t>，并由其子类的方法覆盖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必须覆盖！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52320" y="6453336"/>
            <a:ext cx="161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TestAbst.java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</a:t>
            </a:r>
            <a:r>
              <a:rPr lang="zh-CN" altLang="en-US" dirty="0">
                <a:solidFill>
                  <a:srgbClr val="0432FF"/>
                </a:solidFill>
              </a:rPr>
              <a:t>抽象方法</a:t>
            </a:r>
            <a:r>
              <a:rPr lang="zh-CN" altLang="en-US" dirty="0"/>
              <a:t>时，要注意有下面三种方法</a:t>
            </a:r>
            <a:r>
              <a:rPr lang="zh-CN" altLang="en-US" dirty="0">
                <a:solidFill>
                  <a:srgbClr val="FF0000"/>
                </a:solidFill>
              </a:rPr>
              <a:t>不能作为抽象方法定义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构造方法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类方法</a:t>
            </a:r>
            <a:r>
              <a:rPr lang="en-US" altLang="zh-CN" dirty="0">
                <a:solidFill>
                  <a:srgbClr val="FF0000"/>
                </a:solidFill>
              </a:rPr>
              <a:t>(static)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2882" y="6488668"/>
            <a:ext cx="2211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AbstractAreas.java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总体而言</a:t>
            </a:r>
            <a:r>
              <a:rPr lang="zh-CN" altLang="en-US" dirty="0"/>
              <a:t>，最好将类中的</a:t>
            </a:r>
            <a:r>
              <a:rPr lang="zh-CN" altLang="en-US" dirty="0">
                <a:solidFill>
                  <a:srgbClr val="FF0000"/>
                </a:solidFill>
              </a:rPr>
              <a:t>成员属性标记为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FF0000"/>
                </a:solidFill>
              </a:rPr>
              <a:t>方法标记为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原因：任何声明为</a:t>
            </a:r>
            <a:r>
              <a:rPr lang="en-US" altLang="zh-CN" dirty="0"/>
              <a:t>private</a:t>
            </a:r>
            <a:r>
              <a:rPr lang="zh-CN" altLang="en-US" dirty="0"/>
              <a:t>的内容对于其它类都是不可见的，包括子类。</a:t>
            </a:r>
            <a:endParaRPr lang="en-US" altLang="zh-CN" dirty="0"/>
          </a:p>
          <a:p>
            <a:r>
              <a:rPr lang="zh-CN" altLang="en-US" dirty="0"/>
              <a:t>如果有些时候需要子类访问超类中的某些成员或方法，需要将超类中这些方法或成员声明为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/>
              <a:t>。例如：</a:t>
            </a:r>
            <a:r>
              <a:rPr lang="en-US" altLang="zh-CN" dirty="0"/>
              <a:t>Employee</a:t>
            </a:r>
            <a:r>
              <a:rPr lang="zh-CN" altLang="en-US" dirty="0"/>
              <a:t>类中希望</a:t>
            </a:r>
            <a:r>
              <a:rPr lang="en-US" altLang="zh-CN" dirty="0"/>
              <a:t>manager</a:t>
            </a:r>
            <a:r>
              <a:rPr lang="zh-CN" altLang="en-US" dirty="0"/>
              <a:t>可以访问</a:t>
            </a:r>
            <a:r>
              <a:rPr lang="en-US" altLang="zh-CN" dirty="0"/>
              <a:t> </a:t>
            </a:r>
            <a:r>
              <a:rPr lang="en-US" altLang="zh-CN" dirty="0" err="1"/>
              <a:t>hireday</a:t>
            </a:r>
            <a:r>
              <a:rPr lang="zh-CN" altLang="en-US" dirty="0"/>
              <a:t>，但是不对</a:t>
            </a:r>
            <a:r>
              <a:rPr lang="en-US" altLang="zh-CN" dirty="0"/>
              <a:t>manager</a:t>
            </a:r>
            <a:r>
              <a:rPr lang="zh-CN" altLang="en-US" dirty="0"/>
              <a:t>开放其它成员属性访问。</a:t>
            </a:r>
            <a:endParaRPr lang="en-US" altLang="zh-CN" dirty="0"/>
          </a:p>
          <a:p>
            <a:r>
              <a:rPr lang="zh-CN" altLang="en-US" dirty="0"/>
              <a:t>需要谨慎使用</a:t>
            </a:r>
            <a:r>
              <a:rPr lang="en-US" altLang="zh-CN" dirty="0"/>
              <a:t>protected</a:t>
            </a:r>
            <a:r>
              <a:rPr lang="zh-CN" altLang="en-US" dirty="0"/>
              <a:t>。假设这些</a:t>
            </a:r>
            <a:r>
              <a:rPr lang="en-US" altLang="zh-CN" dirty="0"/>
              <a:t>protected</a:t>
            </a:r>
            <a:r>
              <a:rPr lang="zh-CN" altLang="en-US" dirty="0"/>
              <a:t>属性可以被 </a:t>
            </a:r>
            <a:r>
              <a:rPr lang="en-US" altLang="zh-CN" dirty="0"/>
              <a:t>manager</a:t>
            </a:r>
            <a:r>
              <a:rPr lang="zh-CN" altLang="en-US" dirty="0"/>
              <a:t> 派生出的所有类访问，如果要改变这个类的设计，需要通知所有派生类，与</a:t>
            </a:r>
            <a:r>
              <a:rPr lang="en-US" altLang="zh-CN" dirty="0"/>
              <a:t>OOP</a:t>
            </a:r>
            <a:r>
              <a:rPr lang="zh-CN" altLang="en-US" dirty="0"/>
              <a:t>的封装性原则违背。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protected</a:t>
            </a:r>
            <a:r>
              <a:rPr lang="zh-CN" altLang="en-US" dirty="0"/>
              <a:t> 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5125534" y="6080959"/>
            <a:ext cx="3561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/>
              <a:t>inheritance/</a:t>
            </a:r>
            <a:r>
              <a:rPr lang="en-US" altLang="zh-CN" sz="2000" dirty="0" err="1"/>
              <a:t>Employee.java</a:t>
            </a:r>
            <a:endParaRPr lang="en-US" altLang="zh-CN" sz="2000" dirty="0"/>
          </a:p>
          <a:p>
            <a:pPr algn="r"/>
            <a:r>
              <a:rPr lang="en-US" altLang="zh-CN" sz="2000" dirty="0"/>
              <a:t>inheritance/</a:t>
            </a:r>
            <a:r>
              <a:rPr lang="en-US" altLang="zh-CN" sz="2000" dirty="0" err="1"/>
              <a:t>Manager.java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5525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14107"/>
              </p:ext>
            </p:extLst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  <a:p>
            <a:pPr lvl="1"/>
            <a:r>
              <a:rPr lang="en-US" altLang="zh-CN" dirty="0"/>
              <a:t>Object</a:t>
            </a:r>
            <a:r>
              <a:rPr lang="zh-CN" altLang="en-US" dirty="0"/>
              <a:t>类处于</a:t>
            </a:r>
            <a:r>
              <a:rPr lang="en-US" altLang="zh-CN" dirty="0"/>
              <a:t>Java</a:t>
            </a:r>
            <a:r>
              <a:rPr lang="zh-CN" altLang="en-US" dirty="0"/>
              <a:t>开发环境的类层次树的</a:t>
            </a:r>
            <a:r>
              <a:rPr lang="zh-CN" altLang="en-US" dirty="0">
                <a:solidFill>
                  <a:srgbClr val="C00000"/>
                </a:solidFill>
              </a:rPr>
              <a:t>根部</a:t>
            </a:r>
            <a:r>
              <a:rPr lang="zh-CN" altLang="en-US" dirty="0"/>
              <a:t>，处于</a:t>
            </a:r>
            <a:r>
              <a:rPr lang="en-US" altLang="zh-CN" dirty="0"/>
              <a:t>Java</a:t>
            </a:r>
            <a:r>
              <a:rPr lang="zh-CN" altLang="en-US" dirty="0"/>
              <a:t>类层的最高层的一个类，是</a:t>
            </a:r>
            <a:r>
              <a:rPr lang="zh-CN" altLang="en-US" dirty="0">
                <a:solidFill>
                  <a:srgbClr val="0070C0"/>
                </a:solidFill>
              </a:rPr>
              <a:t>所有类的超类（根类）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其它所有的类都</a:t>
            </a:r>
            <a:r>
              <a:rPr lang="zh-CN" altLang="en-US" dirty="0">
                <a:solidFill>
                  <a:srgbClr val="0070C0"/>
                </a:solidFill>
              </a:rPr>
              <a:t>直接或间接地为它的子类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该类定义了一些</a:t>
            </a:r>
            <a:r>
              <a:rPr lang="zh-CN" altLang="en-US" dirty="0">
                <a:solidFill>
                  <a:srgbClr val="0070C0"/>
                </a:solidFill>
              </a:rPr>
              <a:t>所有对象的最基本的状态和行为</a:t>
            </a:r>
            <a:r>
              <a:rPr lang="zh-CN" altLang="en-US" dirty="0"/>
              <a:t>，包括与同类对象相比较，转化为字符串等。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如果没有继承其它类，默认就是继承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zh-CN" altLang="en-US" dirty="0">
                <a:solidFill>
                  <a:srgbClr val="C00000"/>
                </a:solidFill>
              </a:rPr>
              <a:t>类！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extends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en-US" altLang="zh-CN" dirty="0"/>
              <a:t>;//</a:t>
            </a:r>
            <a:r>
              <a:rPr lang="zh-CN" altLang="en-US" dirty="0">
                <a:solidFill>
                  <a:srgbClr val="0432FF"/>
                </a:solidFill>
              </a:rPr>
              <a:t>不需要这样写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但是可以。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创建子类，格式如下：</a:t>
            </a:r>
          </a:p>
          <a:p>
            <a:pPr lvl="1">
              <a:buNone/>
            </a:pPr>
            <a:r>
              <a:rPr lang="en-US" altLang="zh-CN" dirty="0"/>
              <a:t>[</a:t>
            </a:r>
            <a:r>
              <a:rPr lang="en-US" altLang="zh-CN" dirty="0" err="1">
                <a:solidFill>
                  <a:srgbClr val="0070C0"/>
                </a:solidFill>
              </a:rPr>
              <a:t>abstract|</a:t>
            </a:r>
            <a:r>
              <a:rPr lang="en-US" altLang="zh-CN" dirty="0" err="1">
                <a:solidFill>
                  <a:srgbClr val="FFC000"/>
                </a:solidFill>
              </a:rPr>
              <a:t>final</a:t>
            </a:r>
            <a:r>
              <a:rPr lang="en-US" altLang="zh-CN" dirty="0"/>
              <a:t>] class </a:t>
            </a:r>
            <a:r>
              <a:rPr lang="en-US" altLang="zh-CN" dirty="0" err="1"/>
              <a:t>SubCls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extends</a:t>
            </a:r>
            <a:r>
              <a:rPr lang="en-US" altLang="zh-CN" dirty="0"/>
              <a:t> </a:t>
            </a:r>
            <a:r>
              <a:rPr lang="en-US" altLang="zh-CN" dirty="0" err="1"/>
              <a:t>SupCls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SubClassBody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是可选项，修饰的类叫</a:t>
            </a:r>
            <a:r>
              <a:rPr lang="zh-CN" altLang="en-US" dirty="0">
                <a:solidFill>
                  <a:srgbClr val="FF0000"/>
                </a:solidFill>
              </a:rPr>
              <a:t>抽象类</a:t>
            </a:r>
            <a:r>
              <a:rPr lang="zh-CN" altLang="en-US" dirty="0"/>
              <a:t>，指示</a:t>
            </a:r>
            <a:r>
              <a:rPr lang="zh-CN" altLang="en-US" dirty="0">
                <a:solidFill>
                  <a:srgbClr val="FF0000"/>
                </a:solidFill>
              </a:rPr>
              <a:t>其对象引用的必须是其子类实例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是可选项，修饰的类</a:t>
            </a:r>
            <a:r>
              <a:rPr lang="zh-CN" altLang="en-US" dirty="0">
                <a:solidFill>
                  <a:srgbClr val="FF0000"/>
                </a:solidFill>
              </a:rPr>
              <a:t>叫终结类</a:t>
            </a:r>
            <a:r>
              <a:rPr lang="zh-CN" altLang="en-US" dirty="0"/>
              <a:t>，指示其</a:t>
            </a:r>
            <a:r>
              <a:rPr lang="zh-CN" altLang="en-US" dirty="0">
                <a:solidFill>
                  <a:srgbClr val="FF0000"/>
                </a:solidFill>
              </a:rPr>
              <a:t>不能被继承，不能有子类；</a:t>
            </a:r>
          </a:p>
          <a:p>
            <a:pPr lvl="1"/>
            <a:r>
              <a:rPr lang="en-US" altLang="zh-CN" dirty="0" err="1"/>
              <a:t>SubCls</a:t>
            </a:r>
            <a:r>
              <a:rPr lang="zh-CN" altLang="en-US" dirty="0"/>
              <a:t>是创建的类，称为子类；</a:t>
            </a:r>
          </a:p>
          <a:p>
            <a:pPr lvl="1"/>
            <a:r>
              <a:rPr lang="en-US" altLang="zh-CN" dirty="0"/>
              <a:t>extends</a:t>
            </a:r>
            <a:r>
              <a:rPr lang="zh-CN" altLang="en-US" dirty="0"/>
              <a:t>是关键字，指示两个类存在的继承关系；</a:t>
            </a:r>
          </a:p>
          <a:p>
            <a:pPr lvl="1"/>
            <a:r>
              <a:rPr lang="en-US" altLang="zh-CN" dirty="0" err="1"/>
              <a:t>SuperCls</a:t>
            </a:r>
            <a:r>
              <a:rPr lang="zh-CN" altLang="en-US" dirty="0"/>
              <a:t>是</a:t>
            </a:r>
            <a:r>
              <a:rPr lang="en-US" altLang="zh-CN" dirty="0" err="1"/>
              <a:t>SubCls</a:t>
            </a:r>
            <a:r>
              <a:rPr lang="zh-CN" altLang="en-US" dirty="0"/>
              <a:t>类的超类。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357166"/>
            <a:ext cx="8261350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可以用</a:t>
            </a:r>
            <a:r>
              <a:rPr lang="en-US" altLang="zh-CN" sz="3200" dirty="0"/>
              <a:t>Object</a:t>
            </a:r>
            <a:r>
              <a:rPr lang="zh-CN" altLang="en-US" sz="3200" dirty="0"/>
              <a:t>类型的变量引用任何类型的对象：</a:t>
            </a:r>
            <a:endParaRPr lang="en-US" altLang="zh-CN" sz="3200" dirty="0"/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Object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obj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Employee(“Alice”,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30000)</a:t>
            </a:r>
            <a:r>
              <a:rPr lang="en-US" altLang="zh-CN" sz="2400" dirty="0"/>
              <a:t>;</a:t>
            </a:r>
          </a:p>
          <a:p>
            <a:pPr lvl="1"/>
            <a:r>
              <a:rPr lang="en-US" altLang="zh-CN" sz="2400" dirty="0"/>
              <a:t>obj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int[10];</a:t>
            </a:r>
            <a:r>
              <a:rPr lang="zh-CN" altLang="en-US" sz="2400" dirty="0"/>
              <a:t> </a:t>
            </a:r>
            <a:r>
              <a:rPr lang="en-US" altLang="zh-CN" sz="2400" dirty="0"/>
              <a:t>//OK,</a:t>
            </a:r>
            <a:r>
              <a:rPr lang="zh-CN" altLang="en-US" sz="2400" dirty="0"/>
              <a:t> 数组也继承自</a:t>
            </a:r>
            <a:r>
              <a:rPr lang="en-US" altLang="zh-CN" sz="2400" dirty="0"/>
              <a:t>Object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800" dirty="0"/>
              <a:t>Object</a:t>
            </a:r>
            <a:r>
              <a:rPr lang="zh-CN" altLang="en-US" sz="2800" dirty="0"/>
              <a:t>类型变量只能用于作为各种值的</a:t>
            </a:r>
            <a:r>
              <a:rPr lang="zh-CN" altLang="en-US" sz="2800" dirty="0">
                <a:solidFill>
                  <a:srgbClr val="0432FF"/>
                </a:solidFill>
              </a:rPr>
              <a:t>通用持有者</a:t>
            </a:r>
            <a:r>
              <a:rPr lang="zh-CN" altLang="en-US" sz="2800" dirty="0"/>
              <a:t>，要对其中的内容进行具体的操作，还需要知道其原始类型，并进行转换：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obj</a:t>
            </a:r>
            <a:r>
              <a:rPr lang="zh-CN" altLang="en-US" sz="2400" dirty="0"/>
              <a:t> 要对其中的内容进行</a:t>
            </a:r>
            <a:r>
              <a:rPr lang="zh-CN" altLang="en-US" sz="2400" dirty="0">
                <a:solidFill>
                  <a:srgbClr val="C00000"/>
                </a:solidFill>
              </a:rPr>
              <a:t>具体操作必须进行类型转换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en-US" altLang="zh-CN" sz="2400" dirty="0"/>
              <a:t>Employee</a:t>
            </a:r>
            <a:r>
              <a:rPr lang="zh-CN" altLang="en-US" sz="2400" dirty="0"/>
              <a:t> </a:t>
            </a:r>
            <a:r>
              <a:rPr lang="en-US" altLang="zh-CN" sz="2400" dirty="0"/>
              <a:t>e=</a:t>
            </a:r>
            <a:r>
              <a:rPr lang="zh-CN" altLang="en-US" sz="2400" dirty="0"/>
              <a:t> </a:t>
            </a:r>
            <a:r>
              <a:rPr lang="en-US" altLang="zh-CN" sz="2400" dirty="0"/>
              <a:t>(Employee)</a:t>
            </a:r>
            <a:r>
              <a:rPr lang="zh-CN" altLang="en-US" sz="2400" dirty="0"/>
              <a:t> </a:t>
            </a:r>
            <a:r>
              <a:rPr lang="en-US" altLang="zh-CN" sz="2400" dirty="0"/>
              <a:t>obj;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</a:p>
        </p:txBody>
      </p:sp>
      <p:sp>
        <p:nvSpPr>
          <p:cNvPr id="4" name="矩形 3"/>
          <p:cNvSpPr/>
          <p:nvPr/>
        </p:nvSpPr>
        <p:spPr>
          <a:xfrm>
            <a:off x="6430674" y="6493703"/>
            <a:ext cx="2682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DemoObjectClass.java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21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0" y="1521466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equals()</a:t>
            </a:r>
            <a:r>
              <a:rPr lang="zh-CN" altLang="en-US" sz="3200" dirty="0"/>
              <a:t>方法用于检测一个对象是否等于另一个对象</a:t>
            </a:r>
            <a:endParaRPr lang="en-US" altLang="zh-CN" sz="3200" dirty="0"/>
          </a:p>
          <a:p>
            <a:pPr lvl="1"/>
            <a:r>
              <a:rPr lang="zh-CN" altLang="en-US" sz="2800" dirty="0"/>
              <a:t>用于判断两个对象</a:t>
            </a:r>
            <a:r>
              <a:rPr lang="zh-CN" altLang="en-US" sz="2800" dirty="0">
                <a:solidFill>
                  <a:srgbClr val="C00000"/>
                </a:solidFill>
              </a:rPr>
              <a:t>是否具有相同的引用</a:t>
            </a:r>
            <a:r>
              <a:rPr lang="zh-CN" altLang="en-US" sz="2800" dirty="0"/>
              <a:t>。</a:t>
            </a:r>
            <a:r>
              <a:rPr lang="en-US" altLang="zh-CN" sz="2800" dirty="0"/>
              <a:t>Object</a:t>
            </a:r>
            <a:r>
              <a:rPr lang="zh-CN" altLang="en-US" sz="2800" dirty="0"/>
              <a:t>类中的</a:t>
            </a:r>
            <a:r>
              <a:rPr lang="en-US" altLang="zh-CN" sz="2800" dirty="0"/>
              <a:t>equals</a:t>
            </a:r>
            <a:r>
              <a:rPr lang="zh-CN" altLang="en-US" sz="2800" dirty="0"/>
              <a:t>就是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== </a:t>
            </a:r>
            <a:r>
              <a:rPr lang="zh-CN" altLang="en-US" sz="2800" dirty="0"/>
              <a:t>比较；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需要被复写</a:t>
            </a:r>
            <a:r>
              <a:rPr lang="zh-CN" altLang="en-US" sz="2800" dirty="0"/>
              <a:t>（比较</a:t>
            </a:r>
            <a:r>
              <a:rPr lang="zh-CN" altLang="en-US" sz="2800" dirty="0">
                <a:solidFill>
                  <a:srgbClr val="0432FF"/>
                </a:solidFill>
              </a:rPr>
              <a:t>引用相同</a:t>
            </a:r>
            <a:r>
              <a:rPr lang="zh-CN" altLang="en-US" sz="2800" dirty="0"/>
              <a:t>用</a:t>
            </a:r>
            <a:r>
              <a:rPr lang="en-US" altLang="zh-CN" sz="2800" dirty="0"/>
              <a:t>==</a:t>
            </a:r>
            <a:r>
              <a:rPr lang="zh-CN" altLang="en-US" sz="2800" dirty="0"/>
              <a:t>就行），如</a:t>
            </a:r>
            <a:r>
              <a:rPr lang="en-US" altLang="zh-CN" sz="2800" dirty="0"/>
              <a:t>String</a:t>
            </a:r>
            <a:r>
              <a:rPr lang="zh-CN" altLang="en-US" sz="2800" dirty="0"/>
              <a:t>中的</a:t>
            </a:r>
            <a:r>
              <a:rPr lang="en-US" altLang="zh-CN" sz="2800" dirty="0"/>
              <a:t>equals</a:t>
            </a:r>
            <a:r>
              <a:rPr lang="zh-CN" altLang="en-US" sz="2800" dirty="0"/>
              <a:t>就是重载了</a:t>
            </a:r>
            <a:r>
              <a:rPr lang="en-US" altLang="zh-CN" sz="2800" dirty="0"/>
              <a:t>Object</a:t>
            </a:r>
            <a:r>
              <a:rPr lang="zh-CN" altLang="en-US" sz="2800" dirty="0"/>
              <a:t>中的</a:t>
            </a:r>
            <a:r>
              <a:rPr lang="en-US" altLang="zh-CN" sz="2800" dirty="0"/>
              <a:t>equals</a:t>
            </a:r>
            <a:r>
              <a:rPr lang="zh-CN" altLang="en-US" sz="2800" dirty="0"/>
              <a:t>方法。</a:t>
            </a:r>
            <a:endParaRPr lang="en-US" altLang="zh-CN" sz="2800" dirty="0"/>
          </a:p>
          <a:p>
            <a:pPr lvl="1"/>
            <a:r>
              <a:rPr lang="zh-CN" altLang="en-US" sz="2800" dirty="0"/>
              <a:t>如果两个对象</a:t>
            </a:r>
            <a:r>
              <a:rPr lang="zh-CN" altLang="en-US" sz="2800" dirty="0">
                <a:solidFill>
                  <a:srgbClr val="C00000"/>
                </a:solidFill>
              </a:rPr>
              <a:t>具有相同的引用，它们一定是相等的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注：</a:t>
            </a:r>
            <a:r>
              <a:rPr lang="en-US" altLang="zh-CN" sz="2800" dirty="0"/>
              <a:t>==</a:t>
            </a:r>
            <a:r>
              <a:rPr lang="zh-CN" altLang="en-US" sz="2800" dirty="0"/>
              <a:t>也是比较引用指向的内存地址是否相同。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equals()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8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8"/>
            <a:ext cx="871296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由对象导出的一个整型数。</a:t>
            </a:r>
            <a:endParaRPr lang="en-US" altLang="zh-CN" dirty="0"/>
          </a:p>
          <a:p>
            <a:r>
              <a:rPr lang="en-US" altLang="zh-CN" dirty="0"/>
              <a:t>hashCode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没有规律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不同对象的</a:t>
            </a:r>
            <a:r>
              <a:rPr lang="en-US" altLang="zh-CN" dirty="0"/>
              <a:t>hashCode</a:t>
            </a:r>
            <a:r>
              <a:rPr lang="zh-CN" altLang="en-US" dirty="0">
                <a:solidFill>
                  <a:srgbClr val="C00000"/>
                </a:solidFill>
              </a:rPr>
              <a:t>几乎</a:t>
            </a:r>
            <a:r>
              <a:rPr lang="zh-CN" altLang="en-US" dirty="0"/>
              <a:t>不会相同（</a:t>
            </a:r>
            <a:r>
              <a:rPr lang="zh-CN" altLang="en-US" dirty="0">
                <a:solidFill>
                  <a:srgbClr val="C00000"/>
                </a:solidFill>
              </a:rPr>
              <a:t>不是随机！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Object</a:t>
            </a:r>
            <a:r>
              <a:rPr lang="zh-CN" altLang="en-US" dirty="0"/>
              <a:t>类的默认</a:t>
            </a:r>
            <a:r>
              <a:rPr lang="en-US" altLang="zh-CN" dirty="0" err="1"/>
              <a:t>hashCode</a:t>
            </a:r>
            <a:r>
              <a:rPr lang="zh-CN" altLang="en-US" dirty="0"/>
              <a:t>方法导出的是对象存储地址生成的</a:t>
            </a:r>
            <a:r>
              <a:rPr lang="en-US" altLang="zh-CN" dirty="0" err="1"/>
              <a:t>int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0432FF"/>
                </a:solidFill>
              </a:rPr>
              <a:t>两个对象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如果调用</a:t>
            </a:r>
            <a:r>
              <a:rPr lang="en-US" altLang="zh-CN" dirty="0">
                <a:solidFill>
                  <a:srgbClr val="0070C0"/>
                </a:solidFill>
              </a:rPr>
              <a:t>equals</a:t>
            </a:r>
            <a:r>
              <a:rPr lang="zh-CN" altLang="en-US" dirty="0"/>
              <a:t>方法得到的结果为</a:t>
            </a:r>
            <a:r>
              <a:rPr lang="en-US" altLang="zh-CN" dirty="0"/>
              <a:t>true</a:t>
            </a:r>
            <a:r>
              <a:rPr lang="zh-CN" altLang="en-US" dirty="0"/>
              <a:t>，则两个对象的</a:t>
            </a:r>
            <a:r>
              <a:rPr lang="en-US" altLang="zh-CN" dirty="0" err="1">
                <a:solidFill>
                  <a:srgbClr val="FF0000"/>
                </a:solidFill>
              </a:rPr>
              <a:t>hashcode</a:t>
            </a:r>
            <a:r>
              <a:rPr lang="zh-CN" altLang="en-US" dirty="0"/>
              <a:t>值必定相等；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>
                <a:solidFill>
                  <a:srgbClr val="0070C0"/>
                </a:solidFill>
              </a:rPr>
              <a:t>equals</a:t>
            </a:r>
            <a:r>
              <a:rPr lang="zh-CN" altLang="en-US" dirty="0"/>
              <a:t>方法得到的结果为</a:t>
            </a:r>
            <a:r>
              <a:rPr lang="en-US" altLang="zh-CN" dirty="0"/>
              <a:t>false</a:t>
            </a:r>
            <a:r>
              <a:rPr lang="zh-CN" altLang="en-US" dirty="0"/>
              <a:t>，则两个对象的</a:t>
            </a:r>
            <a:r>
              <a:rPr lang="en-US" altLang="zh-CN" dirty="0" err="1">
                <a:solidFill>
                  <a:srgbClr val="FF0000"/>
                </a:solidFill>
              </a:rPr>
              <a:t>hashcode</a:t>
            </a:r>
            <a:r>
              <a:rPr lang="zh-CN" altLang="en-US" dirty="0"/>
              <a:t>值不一定不同；</a:t>
            </a:r>
          </a:p>
          <a:p>
            <a:pPr lvl="1"/>
            <a:r>
              <a:rPr lang="zh-CN" altLang="en-US" dirty="0"/>
              <a:t>如果两个对象的</a:t>
            </a:r>
            <a:r>
              <a:rPr lang="en-US" altLang="zh-CN" dirty="0" err="1">
                <a:solidFill>
                  <a:srgbClr val="0070C0"/>
                </a:solidFill>
              </a:rPr>
              <a:t>hashcode</a:t>
            </a:r>
            <a:r>
              <a:rPr lang="zh-CN" altLang="en-US" dirty="0"/>
              <a:t>值不等，则</a:t>
            </a:r>
            <a:r>
              <a:rPr lang="en-US" altLang="zh-CN" dirty="0">
                <a:solidFill>
                  <a:srgbClr val="FF0000"/>
                </a:solidFill>
              </a:rPr>
              <a:t>equals</a:t>
            </a:r>
            <a:r>
              <a:rPr lang="zh-CN" altLang="en-US" dirty="0"/>
              <a:t>方法得到的结果必定为</a:t>
            </a:r>
            <a:r>
              <a:rPr lang="en-US" altLang="zh-CN" dirty="0"/>
              <a:t>false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如果两个对象的</a:t>
            </a:r>
            <a:r>
              <a:rPr lang="en-US" altLang="zh-CN" dirty="0" err="1">
                <a:solidFill>
                  <a:srgbClr val="0070C0"/>
                </a:solidFill>
              </a:rPr>
              <a:t>hashcode</a:t>
            </a:r>
            <a:r>
              <a:rPr lang="zh-CN" altLang="en-US" dirty="0"/>
              <a:t>值相等，则</a:t>
            </a:r>
            <a:r>
              <a:rPr lang="en-US" altLang="zh-CN" dirty="0">
                <a:solidFill>
                  <a:srgbClr val="FF0000"/>
                </a:solidFill>
              </a:rPr>
              <a:t>equals</a:t>
            </a:r>
            <a:r>
              <a:rPr lang="zh-CN" altLang="en-US" dirty="0"/>
              <a:t>方法得到的结果未知。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hashCode()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/>
          <a:lstStyle/>
          <a:p>
            <a:r>
              <a:rPr lang="zh-CN" altLang="en-US" dirty="0"/>
              <a:t>返回表示</a:t>
            </a:r>
            <a:r>
              <a:rPr lang="zh-CN" altLang="en-US" dirty="0">
                <a:solidFill>
                  <a:srgbClr val="C00000"/>
                </a:solidFill>
              </a:rPr>
              <a:t>对象值的字符串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子类</a:t>
            </a:r>
            <a:r>
              <a:rPr lang="zh-CN" altLang="en-US" dirty="0">
                <a:solidFill>
                  <a:srgbClr val="C00000"/>
                </a:solidFill>
              </a:rPr>
              <a:t>重写</a:t>
            </a:r>
            <a:r>
              <a:rPr lang="zh-CN" altLang="en-US" dirty="0"/>
              <a:t>该方法。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C00000"/>
                </a:solidFill>
              </a:rPr>
              <a:t>没有重写</a:t>
            </a:r>
            <a:r>
              <a:rPr lang="zh-CN" altLang="en-US" dirty="0"/>
              <a:t>，返回对象的</a:t>
            </a:r>
            <a:r>
              <a:rPr lang="zh-CN" altLang="en-US" dirty="0">
                <a:solidFill>
                  <a:srgbClr val="C00000"/>
                </a:solidFill>
              </a:rPr>
              <a:t>伪地址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用“</a:t>
            </a:r>
            <a:r>
              <a:rPr lang="en-US" altLang="zh-CN" dirty="0"/>
              <a:t>+</a:t>
            </a:r>
            <a:r>
              <a:rPr lang="zh-CN" altLang="en-US" dirty="0"/>
              <a:t>”拼接时</a:t>
            </a:r>
            <a:r>
              <a:rPr lang="zh-CN" altLang="en-US" dirty="0">
                <a:solidFill>
                  <a:srgbClr val="C00000"/>
                </a:solidFill>
              </a:rPr>
              <a:t>自动调用该方法</a:t>
            </a:r>
            <a:r>
              <a:rPr lang="zh-CN" altLang="en-US" dirty="0"/>
              <a:t>，如：</a:t>
            </a:r>
            <a:endParaRPr lang="en-US" altLang="zh-CN" dirty="0"/>
          </a:p>
          <a:p>
            <a:pPr lvl="1"/>
            <a:r>
              <a:rPr lang="en-US" altLang="zh-CN" dirty="0" err="1"/>
              <a:t>System.out.println</a:t>
            </a:r>
            <a:r>
              <a:rPr lang="en-US" altLang="zh-CN" dirty="0"/>
              <a:t>(”hello“ + </a:t>
            </a:r>
            <a:r>
              <a:rPr lang="en-US" altLang="zh-CN" dirty="0" err="1"/>
              <a:t>obj</a:t>
            </a:r>
            <a:r>
              <a:rPr lang="en-US" altLang="zh-CN" dirty="0"/>
              <a:t>);//</a:t>
            </a:r>
            <a:r>
              <a:rPr lang="en-US" altLang="zh-CN" dirty="0" err="1">
                <a:solidFill>
                  <a:srgbClr val="C00000"/>
                </a:solidFill>
              </a:rPr>
              <a:t>obj.toString</a:t>
            </a:r>
            <a:r>
              <a:rPr lang="en-US" altLang="zh-CN" dirty="0">
                <a:solidFill>
                  <a:srgbClr val="C00000"/>
                </a:solidFill>
              </a:rPr>
              <a:t>();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toString()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57558" y="6007291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equals.EqualsTest.java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13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92525"/>
              </p:ext>
            </p:extLst>
          </p:nvPr>
        </p:nvGraphicFramePr>
        <p:xfrm>
          <a:off x="785786" y="1785926"/>
          <a:ext cx="7786742" cy="4667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  <p:extLst>
      <p:ext uri="{BB962C8B-B14F-4D97-AF65-F5344CB8AC3E}">
        <p14:creationId xmlns:p14="http://schemas.microsoft.com/office/powerpoint/2010/main" val="701925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432FF"/>
                </a:solidFill>
              </a:rPr>
              <a:t>数组</a:t>
            </a:r>
            <a:r>
              <a:rPr lang="zh-CN" altLang="en-US" dirty="0"/>
              <a:t>的大小在编译时就必须确定下来，</a:t>
            </a:r>
            <a:r>
              <a:rPr lang="zh-CN" altLang="en-US" dirty="0">
                <a:solidFill>
                  <a:srgbClr val="C00000"/>
                </a:solidFill>
              </a:rPr>
              <a:t>不能更改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r>
              <a:rPr lang="zh-CN" altLang="en-US" dirty="0"/>
              <a:t>类：添加和删除元素时，可以</a:t>
            </a:r>
            <a:r>
              <a:rPr lang="zh-CN" altLang="en-US" dirty="0">
                <a:solidFill>
                  <a:srgbClr val="C00000"/>
                </a:solidFill>
              </a:rPr>
              <a:t>自动调节数组容量</a:t>
            </a:r>
            <a:r>
              <a:rPr lang="zh-CN" altLang="en-US" dirty="0"/>
              <a:t>，而不用重新写代码；（作用与</a:t>
            </a:r>
            <a:r>
              <a:rPr lang="en-US" altLang="zh-CN" dirty="0" err="1"/>
              <a:t>StringBuilder</a:t>
            </a:r>
            <a:r>
              <a:rPr lang="zh-CN" altLang="en-US" dirty="0"/>
              <a:t>类很像）</a:t>
            </a:r>
            <a:endParaRPr lang="en-US" altLang="zh-CN" dirty="0"/>
          </a:p>
          <a:p>
            <a:r>
              <a:rPr lang="en-US" altLang="zh-CN" dirty="0" err="1"/>
              <a:t>ArrayList</a:t>
            </a:r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类型参数</a:t>
            </a:r>
            <a:r>
              <a:rPr lang="en-US" altLang="zh-CN" dirty="0"/>
              <a:t>(type</a:t>
            </a:r>
            <a:r>
              <a:rPr lang="zh-CN" altLang="en-US" dirty="0"/>
              <a:t> </a:t>
            </a:r>
            <a:r>
              <a:rPr lang="en-US" altLang="zh-CN" dirty="0"/>
              <a:t>parameter)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泛型类</a:t>
            </a:r>
            <a:r>
              <a:rPr lang="en-US" altLang="zh-CN" dirty="0"/>
              <a:t>(generic</a:t>
            </a:r>
            <a:r>
              <a:rPr lang="zh-CN" altLang="en-US" dirty="0"/>
              <a:t> </a:t>
            </a:r>
            <a:r>
              <a:rPr lang="en-US" altLang="zh-CN" dirty="0"/>
              <a:t>class).</a:t>
            </a:r>
          </a:p>
          <a:p>
            <a:pPr lvl="1"/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&lt;Employee&gt;</a:t>
            </a:r>
            <a:r>
              <a:rPr lang="zh-CN" altLang="en-US" sz="2000" dirty="0"/>
              <a:t> </a:t>
            </a:r>
            <a:r>
              <a:rPr lang="en-US" altLang="zh-CN" sz="2000" dirty="0"/>
              <a:t>staff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&lt;Employee&gt;</a:t>
            </a:r>
            <a:r>
              <a:rPr lang="en-US" altLang="zh-CN" sz="2000" dirty="0"/>
              <a:t>();</a:t>
            </a:r>
            <a:r>
              <a:rPr lang="zh-CN" altLang="en-US" sz="2000" dirty="0"/>
              <a:t> 或：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&lt;Employee&gt;</a:t>
            </a:r>
            <a:r>
              <a:rPr lang="zh-CN" altLang="en-US" sz="2000" dirty="0"/>
              <a:t> </a:t>
            </a:r>
            <a:r>
              <a:rPr lang="en-US" altLang="zh-CN" sz="2000" dirty="0"/>
              <a:t>staff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&lt;&gt;</a:t>
            </a:r>
            <a:r>
              <a:rPr lang="en-US" altLang="zh-CN" sz="2000" dirty="0"/>
              <a:t>();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(Java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7)</a:t>
            </a:r>
          </a:p>
          <a:p>
            <a:pPr lvl="1"/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&lt;Employee&gt;</a:t>
            </a:r>
            <a:r>
              <a:rPr lang="zh-CN" altLang="en-US" sz="2000" dirty="0"/>
              <a:t> </a:t>
            </a:r>
            <a:r>
              <a:rPr lang="en-US" altLang="zh-CN" sz="2000" dirty="0"/>
              <a:t>staff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ArrayList</a:t>
            </a:r>
            <a:r>
              <a:rPr lang="en-US" altLang="zh-CN" sz="2000" dirty="0">
                <a:solidFill>
                  <a:srgbClr val="C00000"/>
                </a:solidFill>
              </a:rPr>
              <a:t>&lt;&gt;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00000"/>
                </a:solidFill>
              </a:rPr>
              <a:t>100</a:t>
            </a:r>
            <a:r>
              <a:rPr lang="en-US" altLang="zh-CN" sz="2000" dirty="0"/>
              <a:t>);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zh-CN" altLang="en-US" sz="2000" dirty="0">
                <a:solidFill>
                  <a:srgbClr val="C00000"/>
                </a:solidFill>
              </a:rPr>
              <a:t>如果能估计容量</a:t>
            </a:r>
            <a:r>
              <a:rPr lang="en-US" altLang="zh-CN" sz="2000" dirty="0">
                <a:solidFill>
                  <a:srgbClr val="C00000"/>
                </a:solidFill>
              </a:rPr>
              <a:t>,</a:t>
            </a:r>
            <a:r>
              <a:rPr lang="zh-CN" altLang="en-US" sz="2000" dirty="0">
                <a:solidFill>
                  <a:srgbClr val="C00000"/>
                </a:solidFill>
              </a:rPr>
              <a:t> 但是依然能自动增加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菱形</a:t>
            </a:r>
            <a:r>
              <a:rPr lang="en-US" altLang="zh-CN" sz="2000" dirty="0">
                <a:solidFill>
                  <a:srgbClr val="C00000"/>
                </a:solidFill>
              </a:rPr>
              <a:t>&lt;&gt;</a:t>
            </a:r>
            <a:r>
              <a:rPr lang="zh-CN" altLang="en-US" sz="2000" dirty="0"/>
              <a:t>语法</a:t>
            </a:r>
            <a:endParaRPr lang="en-US" altLang="zh-CN" sz="2000" dirty="0"/>
          </a:p>
          <a:p>
            <a:pPr lvl="1"/>
            <a:r>
              <a:rPr lang="en-US" altLang="zh-CN" sz="2000" dirty="0"/>
              <a:t>.add();</a:t>
            </a:r>
            <a:r>
              <a:rPr lang="zh-CN" altLang="en-US" sz="2000" dirty="0"/>
              <a:t> </a:t>
            </a:r>
            <a:r>
              <a:rPr lang="en-US" altLang="zh-CN" sz="2000" dirty="0"/>
              <a:t>.size();</a:t>
            </a:r>
            <a:r>
              <a:rPr lang="zh-CN" altLang="en-US" sz="2000" dirty="0"/>
              <a:t> </a:t>
            </a:r>
            <a:r>
              <a:rPr lang="en-US" altLang="zh-CN" sz="2000" dirty="0"/>
              <a:t>.set();</a:t>
            </a:r>
            <a:r>
              <a:rPr lang="zh-CN" altLang="en-US" sz="2000" dirty="0"/>
              <a:t> </a:t>
            </a:r>
            <a:r>
              <a:rPr lang="en-US" altLang="zh-CN" sz="2000" dirty="0"/>
              <a:t>.remove();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toArray</a:t>
            </a:r>
            <a:r>
              <a:rPr lang="en-US" altLang="zh-CN" sz="2000" dirty="0"/>
              <a:t>();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泛型数组列表</a:t>
            </a:r>
            <a:r>
              <a:rPr lang="en-US" altLang="zh-CN" dirty="0"/>
              <a:t> </a:t>
            </a:r>
            <a:r>
              <a:rPr lang="en-US" altLang="zh-CN" dirty="0" err="1"/>
              <a:t>ArrayList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30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9036496" cy="43239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 </a:t>
            </a:r>
            <a:r>
              <a:rPr lang="en-US" altLang="zh-CN" sz="2800" dirty="0"/>
              <a:t>5.0</a:t>
            </a:r>
            <a:r>
              <a:rPr lang="zh-CN" altLang="en-US" sz="2800" dirty="0"/>
              <a:t>以前没有泛型，但是有</a:t>
            </a:r>
            <a:r>
              <a:rPr lang="en-US" altLang="zh-CN" sz="2800" dirty="0" err="1"/>
              <a:t>ArrayList</a:t>
            </a:r>
            <a:r>
              <a:rPr lang="zh-CN" altLang="en-US" sz="2800" dirty="0"/>
              <a:t>类，其中保存类型为</a:t>
            </a:r>
            <a:r>
              <a:rPr lang="en-US" altLang="zh-CN" sz="2800" dirty="0">
                <a:solidFill>
                  <a:srgbClr val="C00000"/>
                </a:solidFill>
              </a:rPr>
              <a:t>Object</a:t>
            </a:r>
            <a:r>
              <a:rPr lang="zh-CN" altLang="en-US" sz="2800" dirty="0"/>
              <a:t>元素，它是“</a:t>
            </a:r>
            <a:r>
              <a:rPr lang="zh-CN" altLang="en-US" sz="2800" dirty="0">
                <a:solidFill>
                  <a:srgbClr val="0432FF"/>
                </a:solidFill>
              </a:rPr>
              <a:t>自适应大小</a:t>
            </a:r>
            <a:r>
              <a:rPr lang="zh-CN" altLang="en-US" sz="2800" dirty="0"/>
              <a:t>”的集合。</a:t>
            </a:r>
            <a:endParaRPr lang="en-US" altLang="zh-CN" sz="2800" dirty="0"/>
          </a:p>
          <a:p>
            <a:r>
              <a:rPr lang="zh-CN" altLang="en-US" sz="2800" dirty="0"/>
              <a:t>如果一定要使用老版本的</a:t>
            </a:r>
            <a:r>
              <a:rPr lang="en-US" altLang="zh-CN" sz="2800" dirty="0"/>
              <a:t>Java</a:t>
            </a:r>
            <a:r>
              <a:rPr lang="zh-CN" altLang="en-US" sz="2800" dirty="0"/>
              <a:t>，则需要将</a:t>
            </a:r>
            <a:r>
              <a:rPr lang="en-US" altLang="zh-CN" sz="2800" dirty="0">
                <a:solidFill>
                  <a:srgbClr val="0432FF"/>
                </a:solidFill>
              </a:rPr>
              <a:t>&lt;</a:t>
            </a:r>
            <a:r>
              <a:rPr lang="is-IS" altLang="zh-CN" sz="2800" dirty="0">
                <a:solidFill>
                  <a:srgbClr val="0432FF"/>
                </a:solidFill>
              </a:rPr>
              <a:t>…</a:t>
            </a:r>
            <a:r>
              <a:rPr lang="en-US" altLang="zh-CN" sz="2800" dirty="0">
                <a:solidFill>
                  <a:srgbClr val="0432FF"/>
                </a:solidFill>
              </a:rPr>
              <a:t>&gt;</a:t>
            </a:r>
            <a:r>
              <a:rPr lang="zh-CN" altLang="en-US" sz="2800" dirty="0"/>
              <a:t>去掉；</a:t>
            </a:r>
            <a:endParaRPr lang="en-US" altLang="zh-CN" sz="2800" dirty="0"/>
          </a:p>
          <a:p>
            <a:r>
              <a:rPr lang="zh-CN" altLang="en-US" sz="2800" dirty="0"/>
              <a:t>没有</a:t>
            </a:r>
            <a:r>
              <a:rPr lang="en-US" altLang="zh-CN" sz="2800" dirty="0"/>
              <a:t>&lt;</a:t>
            </a:r>
            <a:r>
              <a:rPr lang="is-IS" altLang="zh-CN" sz="2800" dirty="0"/>
              <a:t>…</a:t>
            </a:r>
            <a:r>
              <a:rPr lang="en-US" altLang="zh-CN" sz="2800" dirty="0"/>
              <a:t>&gt;</a:t>
            </a:r>
            <a:r>
              <a:rPr lang="zh-CN" altLang="en-US" sz="2800" dirty="0"/>
              <a:t>仍然可以使用</a:t>
            </a:r>
            <a:r>
              <a:rPr lang="en-US" altLang="zh-CN" sz="2800" dirty="0" err="1"/>
              <a:t>ArrayList</a:t>
            </a:r>
            <a:r>
              <a:rPr lang="zh-CN" altLang="en-US" sz="2800" dirty="0"/>
              <a:t>，它将被认为是删去了类型参数的“原始”类型。</a:t>
            </a:r>
            <a:endParaRPr lang="en-US" altLang="zh-CN" sz="2800" dirty="0"/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</a:rPr>
              <a:t>ArrayList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al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=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new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ArrayList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pPr lvl="1"/>
            <a:r>
              <a:rPr lang="zh-CN" altLang="en-US" sz="2400" dirty="0">
                <a:solidFill>
                  <a:srgbClr val="0432FF"/>
                </a:solidFill>
              </a:rPr>
              <a:t>可以在</a:t>
            </a:r>
            <a:r>
              <a:rPr lang="en-US" altLang="zh-CN" sz="2400" dirty="0">
                <a:solidFill>
                  <a:srgbClr val="0432FF"/>
                </a:solidFill>
              </a:rPr>
              <a:t>al</a:t>
            </a:r>
            <a:r>
              <a:rPr lang="zh-CN" altLang="en-US" sz="2400" dirty="0">
                <a:solidFill>
                  <a:srgbClr val="0432FF"/>
                </a:solidFill>
              </a:rPr>
              <a:t>中添加任何</a:t>
            </a:r>
            <a:r>
              <a:rPr lang="en-US" altLang="zh-CN" sz="2400" dirty="0">
                <a:solidFill>
                  <a:srgbClr val="0432FF"/>
                </a:solidFill>
              </a:rPr>
              <a:t>Object</a:t>
            </a:r>
            <a:r>
              <a:rPr lang="zh-CN" altLang="en-US" sz="2400" dirty="0">
                <a:solidFill>
                  <a:srgbClr val="0432FF"/>
                </a:solidFill>
              </a:rPr>
              <a:t>对象</a:t>
            </a:r>
            <a:r>
              <a:rPr lang="zh-CN" altLang="en-US" sz="2400" dirty="0"/>
              <a:t>，不会进行类型检查。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泛型数组列表</a:t>
            </a:r>
            <a:r>
              <a:rPr lang="en-US" altLang="zh-CN" dirty="0" err="1"/>
              <a:t>ArrayList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8100" y="6237312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arrayList.ArrayListTest.java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99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68397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对象包装器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wrappers</a:t>
            </a:r>
            <a:r>
              <a:rPr lang="en-US" altLang="zh-CN" sz="2800" dirty="0"/>
              <a:t>)</a:t>
            </a:r>
            <a:r>
              <a:rPr lang="zh-CN" altLang="en-US" sz="2800" dirty="0"/>
              <a:t>：将基本类型转换为对象；</a:t>
            </a:r>
            <a:endParaRPr lang="en-US" altLang="zh-CN" sz="2800" dirty="0"/>
          </a:p>
          <a:p>
            <a:r>
              <a:rPr lang="en-US" altLang="zh-CN" sz="2600" dirty="0">
                <a:solidFill>
                  <a:srgbClr val="0432FF"/>
                </a:solidFill>
              </a:rPr>
              <a:t>Integer,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Long,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Float,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Double,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Short,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Byte,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Character,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Boolean,</a:t>
            </a:r>
            <a:r>
              <a:rPr lang="zh-CN" altLang="en-US" sz="2600" dirty="0">
                <a:solidFill>
                  <a:srgbClr val="0432FF"/>
                </a:solidFill>
              </a:rPr>
              <a:t> </a:t>
            </a:r>
            <a:r>
              <a:rPr lang="en-US" altLang="zh-CN" sz="2600" dirty="0">
                <a:solidFill>
                  <a:srgbClr val="0432FF"/>
                </a:solidFill>
              </a:rPr>
              <a:t>Void</a:t>
            </a:r>
          </a:p>
          <a:p>
            <a:pPr lvl="1"/>
            <a:r>
              <a:rPr lang="en-US" altLang="zh-CN" sz="2200" dirty="0" err="1"/>
              <a:t>ArrayList</a:t>
            </a:r>
            <a:r>
              <a:rPr lang="en-US" altLang="zh-CN" sz="2200" dirty="0"/>
              <a:t>&lt;</a:t>
            </a:r>
            <a:r>
              <a:rPr lang="en-US" altLang="zh-CN" sz="2200" dirty="0">
                <a:solidFill>
                  <a:srgbClr val="FF0000"/>
                </a:solidFill>
              </a:rPr>
              <a:t>Integer</a:t>
            </a:r>
            <a:r>
              <a:rPr lang="en-US" altLang="zh-CN" sz="2200" dirty="0"/>
              <a:t>&gt; list = new </a:t>
            </a:r>
            <a:r>
              <a:rPr lang="en-US" altLang="zh-CN" sz="2200" dirty="0" err="1"/>
              <a:t>ArrayList</a:t>
            </a:r>
            <a:r>
              <a:rPr lang="en-US" altLang="zh-CN" sz="2200" dirty="0"/>
              <a:t>&lt;&gt;(); </a:t>
            </a:r>
          </a:p>
          <a:p>
            <a:pPr lvl="1"/>
            <a:r>
              <a:rPr lang="en-US" altLang="zh-CN" sz="2200" dirty="0" err="1"/>
              <a:t>ArrayList</a:t>
            </a:r>
            <a:r>
              <a:rPr lang="en-US" altLang="zh-CN" sz="2200" dirty="0"/>
              <a:t>&lt;</a:t>
            </a:r>
            <a:r>
              <a:rPr lang="en-US" altLang="zh-CN" sz="2200" dirty="0" err="1">
                <a:solidFill>
                  <a:srgbClr val="FF0000"/>
                </a:solidFill>
              </a:rPr>
              <a:t>int</a:t>
            </a:r>
            <a:r>
              <a:rPr lang="en-US" altLang="zh-CN" sz="2200" dirty="0"/>
              <a:t>&gt; list = new </a:t>
            </a:r>
            <a:r>
              <a:rPr lang="en-US" altLang="zh-CN" sz="2200" dirty="0" err="1"/>
              <a:t>ArrayList</a:t>
            </a:r>
            <a:r>
              <a:rPr lang="en-US" altLang="zh-CN" sz="2200" dirty="0"/>
              <a:t>&lt;&gt;(); //</a:t>
            </a:r>
            <a:r>
              <a:rPr lang="en-US" altLang="zh-CN" sz="2200" dirty="0">
                <a:solidFill>
                  <a:srgbClr val="FF0000"/>
                </a:solidFill>
              </a:rPr>
              <a:t>ERROR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自动装箱</a:t>
            </a: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rgbClr val="FF0000"/>
                </a:solidFill>
              </a:rPr>
              <a:t>autoboxing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200" dirty="0" err="1"/>
              <a:t>list.add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432FF"/>
                </a:solidFill>
              </a:rPr>
              <a:t>3</a:t>
            </a:r>
            <a:r>
              <a:rPr lang="en-US" altLang="zh-CN" sz="2200" dirty="0"/>
              <a:t>); </a:t>
            </a:r>
            <a:r>
              <a:rPr lang="zh-CN" altLang="en-US" sz="2200" dirty="0"/>
              <a:t>编译器自动翻译为：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list.add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432FF"/>
                </a:solidFill>
              </a:rPr>
              <a:t>Integer.valueOf</a:t>
            </a:r>
            <a:r>
              <a:rPr lang="en-US" altLang="zh-CN" sz="2200" dirty="0">
                <a:solidFill>
                  <a:srgbClr val="0432FF"/>
                </a:solidFill>
              </a:rPr>
              <a:t>(3)</a:t>
            </a:r>
            <a:r>
              <a:rPr lang="en-US" altLang="zh-CN" sz="2200" dirty="0"/>
              <a:t>); 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自动拆箱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unboxing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200" dirty="0" err="1"/>
              <a:t>int</a:t>
            </a:r>
            <a:r>
              <a:rPr lang="en-US" altLang="zh-CN" sz="2200" dirty="0"/>
              <a:t> n = </a:t>
            </a:r>
            <a:r>
              <a:rPr lang="en-US" altLang="zh-CN" sz="2200" dirty="0" err="1"/>
              <a:t>list.get</a:t>
            </a:r>
            <a:r>
              <a:rPr lang="en-US" altLang="zh-CN" sz="2200" dirty="0"/>
              <a:t>(</a:t>
            </a:r>
            <a:r>
              <a:rPr lang="en-US" altLang="zh-CN" sz="2200" dirty="0" err="1">
                <a:solidFill>
                  <a:srgbClr val="0432FF"/>
                </a:solidFill>
              </a:rPr>
              <a:t>i</a:t>
            </a:r>
            <a:r>
              <a:rPr lang="en-US" altLang="zh-CN" sz="2200" dirty="0"/>
              <a:t>); </a:t>
            </a:r>
            <a:r>
              <a:rPr lang="zh-CN" altLang="en-US" sz="2200" dirty="0"/>
              <a:t>编译器自动翻译为：</a:t>
            </a:r>
            <a:endParaRPr lang="en-US" altLang="zh-CN" sz="2200" dirty="0"/>
          </a:p>
          <a:p>
            <a:pPr lvl="1"/>
            <a:r>
              <a:rPr lang="en-US" altLang="zh-CN" sz="2200" dirty="0" err="1"/>
              <a:t>int</a:t>
            </a:r>
            <a:r>
              <a:rPr lang="en-US" altLang="zh-CN" sz="2200" dirty="0"/>
              <a:t> n = </a:t>
            </a:r>
            <a:r>
              <a:rPr lang="en-US" altLang="zh-CN" sz="2200" dirty="0" err="1"/>
              <a:t>list.get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>
                <a:solidFill>
                  <a:srgbClr val="0432FF"/>
                </a:solidFill>
              </a:rPr>
              <a:t>).</a:t>
            </a:r>
            <a:r>
              <a:rPr lang="en-US" altLang="zh-CN" sz="2200" dirty="0" err="1">
                <a:solidFill>
                  <a:srgbClr val="0432FF"/>
                </a:solidFill>
              </a:rPr>
              <a:t>intValue</a:t>
            </a:r>
            <a:r>
              <a:rPr lang="en-US" altLang="zh-CN" sz="2200" dirty="0">
                <a:solidFill>
                  <a:srgbClr val="0432FF"/>
                </a:solidFill>
              </a:rPr>
              <a:t>()</a:t>
            </a:r>
            <a:r>
              <a:rPr lang="en-US" altLang="zh-CN" sz="2200" dirty="0"/>
              <a:t>; </a:t>
            </a:r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对象包装器与自动装箱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2725" y="6165304"/>
            <a:ext cx="200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AutoBoxing.java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23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435280" cy="425192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Java5.0</a:t>
            </a:r>
            <a:r>
              <a:rPr lang="zh-CN" altLang="en-US" sz="2800" dirty="0"/>
              <a:t>后提供了</a:t>
            </a:r>
            <a:r>
              <a:rPr lang="zh-CN" altLang="en-US" sz="2800" dirty="0">
                <a:solidFill>
                  <a:srgbClr val="0432FF"/>
                </a:solidFill>
              </a:rPr>
              <a:t>可变的参数数量调用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r>
              <a:rPr lang="en-US" altLang="zh-CN" sz="2800" dirty="0"/>
              <a:t>e.g.,</a:t>
            </a:r>
            <a:r>
              <a:rPr lang="zh-CN" altLang="en-US" sz="2800" dirty="0"/>
              <a:t>     </a:t>
            </a:r>
            <a:r>
              <a:rPr lang="en-US" altLang="zh-CN" sz="2800" b="1" dirty="0"/>
              <a:t>public static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sum(</a:t>
            </a:r>
            <a:r>
              <a:rPr lang="en-US" altLang="zh-CN" sz="2800" b="1" dirty="0">
                <a:solidFill>
                  <a:srgbClr val="C00000"/>
                </a:solidFill>
              </a:rPr>
              <a:t>int...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args</a:t>
            </a:r>
            <a:r>
              <a:rPr lang="en-US" altLang="zh-CN" sz="2800" b="1" dirty="0"/>
              <a:t>)</a:t>
            </a:r>
          </a:p>
          <a:p>
            <a:r>
              <a:rPr lang="zh-CN" altLang="en-US" sz="2800" dirty="0"/>
              <a:t>等同于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b="1" dirty="0"/>
              <a:t>public static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sum(</a:t>
            </a:r>
            <a:r>
              <a:rPr lang="en-US" altLang="zh-CN" sz="2800" b="1" dirty="0" err="1">
                <a:solidFill>
                  <a:srgbClr val="C00000"/>
                </a:solidFill>
              </a:rPr>
              <a:t>int</a:t>
            </a:r>
            <a:r>
              <a:rPr lang="en-US" altLang="zh-CN" sz="2800" b="1" dirty="0">
                <a:solidFill>
                  <a:srgbClr val="C00000"/>
                </a:solidFill>
              </a:rPr>
              <a:t>[]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args</a:t>
            </a:r>
            <a:r>
              <a:rPr lang="en-US" altLang="zh-CN" sz="2800" b="1" dirty="0"/>
              <a:t>)</a:t>
            </a:r>
          </a:p>
          <a:p>
            <a:r>
              <a:rPr lang="en-US" altLang="zh-CN" sz="2800" b="1" dirty="0"/>
              <a:t>main</a:t>
            </a:r>
            <a:r>
              <a:rPr lang="zh-CN" altLang="en-US" sz="2800" b="1" dirty="0"/>
              <a:t>方法可以声明为可变参数形式</a:t>
            </a:r>
            <a:r>
              <a:rPr lang="en-US" altLang="zh-CN" sz="2800" b="1" dirty="0"/>
              <a:t>:</a:t>
            </a:r>
          </a:p>
          <a:p>
            <a:pPr lvl="1"/>
            <a:r>
              <a:rPr lang="en-US" altLang="zh-CN" sz="2800" b="1" dirty="0"/>
              <a:t>public static void main(</a:t>
            </a:r>
            <a:r>
              <a:rPr lang="en-US" altLang="zh-CN" sz="2800" b="1" dirty="0">
                <a:solidFill>
                  <a:srgbClr val="C00000"/>
                </a:solidFill>
              </a:rPr>
              <a:t>String...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args</a:t>
            </a:r>
            <a:r>
              <a:rPr lang="en-US" altLang="zh-CN" sz="2800" b="1" dirty="0"/>
              <a:t>)</a:t>
            </a:r>
          </a:p>
          <a:p>
            <a:endParaRPr lang="en-US" altLang="zh-CN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参数数量可变的方法</a:t>
            </a:r>
            <a:r>
              <a:rPr lang="en-US" altLang="zh-CN" dirty="0"/>
              <a:t>-</a:t>
            </a:r>
            <a:r>
              <a:rPr lang="zh-CN" altLang="en-US" dirty="0"/>
              <a:t>变参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2725" y="6165304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VarArgs.java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3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在创建类时，若缺省</a:t>
            </a:r>
            <a:r>
              <a:rPr lang="en-US" altLang="zh-CN" dirty="0"/>
              <a:t>extends</a:t>
            </a:r>
            <a:r>
              <a:rPr lang="zh-CN" altLang="en-US" dirty="0"/>
              <a:t>，则该类就为</a:t>
            </a:r>
            <a:r>
              <a:rPr lang="en-US" altLang="zh-CN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类的</a:t>
            </a:r>
            <a:r>
              <a:rPr lang="zh-CN" altLang="en-US" dirty="0">
                <a:solidFill>
                  <a:srgbClr val="C00000"/>
                </a:solidFill>
              </a:rPr>
              <a:t>直接子类</a:t>
            </a:r>
            <a:r>
              <a:rPr lang="zh-CN" altLang="en-US" dirty="0"/>
              <a:t>。</a:t>
            </a:r>
            <a:r>
              <a:rPr lang="en-US" altLang="zh-CN" dirty="0"/>
              <a:t>Object</a:t>
            </a:r>
            <a:r>
              <a:rPr lang="zh-CN" altLang="en-US" dirty="0"/>
              <a:t>类是</a:t>
            </a:r>
            <a:r>
              <a:rPr lang="en-US" altLang="zh-CN" dirty="0"/>
              <a:t>Java</a:t>
            </a:r>
            <a:r>
              <a:rPr lang="zh-CN" altLang="en-US" dirty="0"/>
              <a:t>语言中</a:t>
            </a:r>
            <a:r>
              <a:rPr lang="zh-CN" altLang="en-US" dirty="0">
                <a:solidFill>
                  <a:srgbClr val="C00000"/>
                </a:solidFill>
              </a:rPr>
              <a:t>所有类的直接或间接超类</a:t>
            </a:r>
            <a:r>
              <a:rPr lang="zh-CN" altLang="en-US" dirty="0"/>
              <a:t>。</a:t>
            </a:r>
            <a:r>
              <a:rPr lang="en-US" altLang="zh-CN" dirty="0"/>
              <a:t>Object</a:t>
            </a:r>
            <a:r>
              <a:rPr lang="zh-CN" altLang="en-US" dirty="0"/>
              <a:t>类存放在</a:t>
            </a:r>
            <a:r>
              <a:rPr lang="en-US" altLang="zh-CN" dirty="0" err="1">
                <a:solidFill>
                  <a:srgbClr val="C00000"/>
                </a:solidFill>
              </a:rPr>
              <a:t>java.lang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子类继承了超类的所有成员，但是</a:t>
            </a:r>
            <a:r>
              <a:rPr lang="zh-CN" altLang="en-US" dirty="0">
                <a:solidFill>
                  <a:srgbClr val="C00000"/>
                </a:solidFill>
              </a:rPr>
              <a:t>无法访问某些受限的成员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子类中可以访问从超类继承下来的</a:t>
            </a:r>
            <a:r>
              <a:rPr lang="zh-CN" altLang="en-US" dirty="0">
                <a:solidFill>
                  <a:srgbClr val="FF0000"/>
                </a:solidFill>
              </a:rPr>
              <a:t>三种访问权限</a:t>
            </a:r>
            <a:r>
              <a:rPr lang="zh-CN" altLang="en-US" dirty="0"/>
              <a:t>设定的成员</a:t>
            </a:r>
            <a:endParaRPr lang="zh-CN" altLang="en-US" sz="2800" dirty="0"/>
          </a:p>
          <a:p>
            <a:pPr lvl="1"/>
            <a:r>
              <a:rPr lang="en-US" altLang="zh-CN" sz="2400" dirty="0"/>
              <a:t> </a:t>
            </a:r>
            <a:r>
              <a:rPr lang="en-US" altLang="zh-CN" sz="2400" dirty="0">
                <a:solidFill>
                  <a:srgbClr val="C00000"/>
                </a:solidFill>
              </a:rPr>
              <a:t>public</a:t>
            </a:r>
            <a:r>
              <a:rPr lang="zh-CN" altLang="en-US" sz="2400" dirty="0"/>
              <a:t>； </a:t>
            </a:r>
          </a:p>
          <a:p>
            <a:pPr lvl="1"/>
            <a:r>
              <a:rPr lang="en-US" altLang="zh-CN" sz="2400" dirty="0"/>
              <a:t> </a:t>
            </a:r>
            <a:r>
              <a:rPr lang="en-US" altLang="zh-CN" sz="2400" dirty="0">
                <a:solidFill>
                  <a:srgbClr val="C00000"/>
                </a:solidFill>
              </a:rPr>
              <a:t>protected</a:t>
            </a:r>
            <a:r>
              <a:rPr lang="zh-CN" altLang="en-US" sz="2400" dirty="0"/>
              <a:t>； </a:t>
            </a:r>
          </a:p>
          <a:p>
            <a:pPr lvl="1"/>
            <a:r>
              <a:rPr lang="zh-CN" altLang="en-US" sz="2400" dirty="0"/>
              <a:t> </a:t>
            </a:r>
            <a:r>
              <a:rPr lang="zh-CN" altLang="en-US" sz="2400" dirty="0">
                <a:solidFill>
                  <a:srgbClr val="C00000"/>
                </a:solidFill>
              </a:rPr>
              <a:t>缺省</a:t>
            </a:r>
            <a:r>
              <a:rPr lang="zh-CN" altLang="en-US" sz="2400" dirty="0"/>
              <a:t>。 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360" y="1268760"/>
            <a:ext cx="8435280" cy="526587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定义</a:t>
            </a:r>
            <a:r>
              <a:rPr lang="zh-CN" altLang="en-US" sz="2800" dirty="0">
                <a:solidFill>
                  <a:srgbClr val="FF0000"/>
                </a:solidFill>
              </a:rPr>
              <a:t>枚举类型：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err="1">
                <a:solidFill>
                  <a:srgbClr val="0432FF"/>
                </a:solidFill>
              </a:rPr>
              <a:t>enum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Size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0432FF"/>
                </a:solidFill>
              </a:rPr>
              <a:t>SMALL, MEDIUM, LARGE, EXTRA_LARGE</a:t>
            </a:r>
            <a:r>
              <a:rPr lang="en-US" altLang="zh-CN" sz="2400" dirty="0"/>
              <a:t> };</a:t>
            </a:r>
          </a:p>
          <a:p>
            <a:pPr lvl="1"/>
            <a:r>
              <a:rPr lang="zh-CN" altLang="en-US" sz="2400" dirty="0"/>
              <a:t>定义了一个类，是</a:t>
            </a:r>
            <a:r>
              <a:rPr lang="zh-CN" altLang="en-US" sz="2400" dirty="0">
                <a:solidFill>
                  <a:srgbClr val="C00000"/>
                </a:solidFill>
              </a:rPr>
              <a:t>枚举类</a:t>
            </a:r>
            <a:r>
              <a:rPr lang="zh-CN" altLang="en-US" sz="2400" dirty="0"/>
              <a:t>，</a:t>
            </a:r>
            <a:r>
              <a:rPr lang="zh-CN" altLang="en-US" dirty="0">
                <a:solidFill>
                  <a:srgbClr val="0432FF"/>
                </a:solidFill>
              </a:rPr>
              <a:t>默认继承了</a:t>
            </a:r>
            <a:r>
              <a:rPr lang="en-US" altLang="zh-CN" dirty="0" err="1">
                <a:solidFill>
                  <a:srgbClr val="C00000"/>
                </a:solidFill>
              </a:rPr>
              <a:t>java.lang.Enum</a:t>
            </a:r>
            <a:r>
              <a:rPr lang="zh-CN" altLang="en-US" dirty="0">
                <a:solidFill>
                  <a:srgbClr val="0432FF"/>
                </a:solidFill>
              </a:rPr>
              <a:t>类</a:t>
            </a:r>
            <a:r>
              <a:rPr lang="zh-CN" altLang="en-US" dirty="0"/>
              <a:t>，（</a:t>
            </a:r>
            <a:r>
              <a:rPr lang="zh-CN" altLang="en-US" dirty="0">
                <a:solidFill>
                  <a:srgbClr val="FF0000"/>
                </a:solidFill>
              </a:rPr>
              <a:t>而不是普通的继承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）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这个声明定义的类型是一个类，它刚好有</a:t>
            </a:r>
            <a:r>
              <a:rPr lang="en-US" altLang="zh-CN" sz="2400" dirty="0">
                <a:solidFill>
                  <a:srgbClr val="0432FF"/>
                </a:solidFill>
              </a:rPr>
              <a:t>4</a:t>
            </a:r>
            <a:r>
              <a:rPr lang="zh-CN" altLang="en-US" sz="2400" dirty="0">
                <a:solidFill>
                  <a:srgbClr val="0432FF"/>
                </a:solidFill>
              </a:rPr>
              <a:t>个实例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枚举写在最前面</a:t>
            </a:r>
            <a:r>
              <a:rPr lang="zh-CN" altLang="en-US" sz="2400" dirty="0"/>
              <a:t>，否则编译出错；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枚举类不能被继承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432FF"/>
                </a:solidFill>
              </a:rPr>
              <a:t>编译器硬性规定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432FF"/>
                </a:solidFill>
              </a:rPr>
              <a:t>构造器默认只能是</a:t>
            </a:r>
            <a:r>
              <a:rPr lang="en-US" altLang="zh-CN" sz="2400" dirty="0">
                <a:solidFill>
                  <a:srgbClr val="0432FF"/>
                </a:solidFill>
              </a:rPr>
              <a:t>private</a:t>
            </a:r>
            <a:r>
              <a:rPr lang="en-US" altLang="zh-CN" sz="2400" dirty="0"/>
              <a:t>, </a:t>
            </a:r>
            <a:r>
              <a:rPr lang="zh-CN" altLang="en-US" sz="2400" dirty="0"/>
              <a:t>从而保证</a:t>
            </a:r>
            <a:r>
              <a:rPr lang="zh-CN" altLang="en-US" sz="2400" dirty="0">
                <a:solidFill>
                  <a:srgbClr val="0432FF"/>
                </a:solidFill>
              </a:rPr>
              <a:t>构造函数只能在内部使用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尽量使用枚举类替代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型常量（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final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常量）。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1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680520"/>
          </a:xfrm>
        </p:spPr>
        <p:txBody>
          <a:bodyPr>
            <a:normAutofit/>
          </a:bodyPr>
          <a:lstStyle/>
          <a:p>
            <a:r>
              <a:rPr lang="en" altLang="zh-CN" dirty="0" err="1">
                <a:solidFill>
                  <a:srgbClr val="0432FF"/>
                </a:solidFill>
              </a:rPr>
              <a:t>valueOf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(Class&lt;T&gt; </a:t>
            </a:r>
            <a:r>
              <a:rPr lang="en-US" altLang="zh-CN" dirty="0" err="1">
                <a:solidFill>
                  <a:srgbClr val="0432FF"/>
                </a:solidFill>
              </a:rPr>
              <a:t>enumType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String name)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返回 </a:t>
            </a:r>
            <a:r>
              <a:rPr lang="en-US" altLang="zh-CN" sz="2400" dirty="0">
                <a:solidFill>
                  <a:srgbClr val="FF0000"/>
                </a:solidFill>
              </a:rPr>
              <a:t>name</a:t>
            </a:r>
            <a:r>
              <a:rPr lang="zh-CN" altLang="en-US" sz="2400" dirty="0">
                <a:solidFill>
                  <a:srgbClr val="FF0000"/>
                </a:solidFill>
              </a:rPr>
              <a:t> 指定的枚举类型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特殊：枚举类的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values()</a:t>
            </a:r>
            <a:r>
              <a:rPr lang="zh-CN" altLang="en-US" sz="2800" dirty="0">
                <a:solidFill>
                  <a:srgbClr val="0432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方法。（</a:t>
            </a:r>
            <a:r>
              <a:rPr lang="en-US" altLang="zh-CN" sz="2800" dirty="0">
                <a:solidFill>
                  <a:srgbClr val="FF0000"/>
                </a:solidFill>
              </a:rPr>
              <a:t>API</a:t>
            </a:r>
            <a:r>
              <a:rPr lang="zh-CN" altLang="en-US" sz="2800" dirty="0">
                <a:solidFill>
                  <a:srgbClr val="FF0000"/>
                </a:solidFill>
              </a:rPr>
              <a:t>文档没有。）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此方法可以</a:t>
            </a:r>
            <a:r>
              <a:rPr lang="zh-CN" altLang="en-US" sz="2400" dirty="0">
                <a:solidFill>
                  <a:srgbClr val="C00000"/>
                </a:solidFill>
              </a:rPr>
              <a:t>将枚举类转变为一个枚举类型的数组</a:t>
            </a:r>
            <a:r>
              <a:rPr lang="zh-CN" altLang="en-US" sz="2400" dirty="0"/>
              <a:t>。因为枚举中没有下标，我们没有办法通过下标来快速找到需要的枚举类型。</a:t>
            </a:r>
            <a:endParaRPr lang="en-US" altLang="zh-CN" sz="2400" dirty="0"/>
          </a:p>
          <a:p>
            <a:pPr lvl="1"/>
            <a:r>
              <a:rPr lang="zh-CN" altLang="en-US" sz="2400" dirty="0"/>
              <a:t>转变为数组之后，我们就可以通过数组的下标，来找到我们需要的枚举类。</a:t>
            </a:r>
            <a:endParaRPr lang="en-US" altLang="zh-CN" sz="2400" dirty="0"/>
          </a:p>
          <a:p>
            <a:r>
              <a:rPr lang="en" altLang="zh-CN" dirty="0" err="1">
                <a:solidFill>
                  <a:srgbClr val="0432FF"/>
                </a:solidFill>
              </a:rPr>
              <a:t>oridinal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()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endParaRPr lang="en-US" altLang="zh-CN" dirty="0"/>
          </a:p>
          <a:p>
            <a:pPr lvl="1"/>
            <a:r>
              <a:rPr lang="zh-CN" altLang="en-US" sz="2400" dirty="0"/>
              <a:t>这个方法返回枚举值在枚举类种的</a:t>
            </a:r>
            <a:r>
              <a:rPr lang="zh-CN" altLang="en-US" sz="2400" dirty="0">
                <a:solidFill>
                  <a:srgbClr val="FF0000"/>
                </a:solidFill>
              </a:rPr>
              <a:t>顺序</a:t>
            </a:r>
            <a:r>
              <a:rPr lang="zh-CN" altLang="en-US" sz="2400" dirty="0"/>
              <a:t>，这个顺序根据枚举值声明的顺序而定</a:t>
            </a:r>
            <a:r>
              <a:rPr lang="en-US" altLang="zh-CN" sz="2400" dirty="0"/>
              <a:t>;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61633" y="11208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枚举类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82725" y="6165304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EnumTest.java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960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785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*反射</a:t>
            </a:r>
          </a:p>
        </p:txBody>
      </p:sp>
    </p:spTree>
    <p:extLst>
      <p:ext uri="{BB962C8B-B14F-4D97-AF65-F5344CB8AC3E}">
        <p14:creationId xmlns:p14="http://schemas.microsoft.com/office/powerpoint/2010/main" val="271901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47336"/>
            <a:ext cx="8435280" cy="481053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能够</a:t>
            </a:r>
            <a:r>
              <a:rPr lang="zh-CN" altLang="en-US" sz="2800" dirty="0">
                <a:solidFill>
                  <a:srgbClr val="C00000"/>
                </a:solidFill>
              </a:rPr>
              <a:t>分析类能力的程序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C00000"/>
                </a:solidFill>
              </a:rPr>
              <a:t>反射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JAVA </a:t>
            </a:r>
            <a:r>
              <a:rPr lang="zh-CN" altLang="en-US" sz="2800" dirty="0"/>
              <a:t>反射机制是在</a:t>
            </a:r>
            <a:r>
              <a:rPr lang="zh-CN" altLang="en-US" sz="2800" dirty="0">
                <a:solidFill>
                  <a:srgbClr val="C00000"/>
                </a:solidFill>
              </a:rPr>
              <a:t>运行状态</a:t>
            </a:r>
            <a:r>
              <a:rPr lang="zh-CN" altLang="en-US" sz="2800" dirty="0"/>
              <a:t>中，对于任意一个</a:t>
            </a:r>
            <a:r>
              <a:rPr lang="zh-CN" altLang="en-US" sz="2800" dirty="0">
                <a:solidFill>
                  <a:srgbClr val="C00000"/>
                </a:solidFill>
              </a:rPr>
              <a:t>类</a:t>
            </a:r>
            <a:r>
              <a:rPr lang="zh-CN" altLang="en-US" sz="2800" dirty="0"/>
              <a:t>，都能够知道这个</a:t>
            </a:r>
            <a:r>
              <a:rPr lang="zh-CN" altLang="en-US" sz="2800" dirty="0">
                <a:solidFill>
                  <a:srgbClr val="C00000"/>
                </a:solidFill>
              </a:rPr>
              <a:t>类的所有属性和方法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en-US" sz="2800" dirty="0"/>
              <a:t>对于任意一个</a:t>
            </a:r>
            <a:r>
              <a:rPr lang="zh-CN" altLang="en-US" sz="2800" dirty="0">
                <a:solidFill>
                  <a:srgbClr val="C00000"/>
                </a:solidFill>
              </a:rPr>
              <a:t>对象</a:t>
            </a:r>
            <a:r>
              <a:rPr lang="zh-CN" altLang="en-US" sz="2800" dirty="0"/>
              <a:t>，都能够调用它的</a:t>
            </a:r>
            <a:r>
              <a:rPr lang="zh-CN" altLang="en-US" sz="2800" dirty="0">
                <a:solidFill>
                  <a:srgbClr val="C00000"/>
                </a:solidFill>
              </a:rPr>
              <a:t>任意一个方法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import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java.lang.reflect</a:t>
            </a:r>
            <a:r>
              <a:rPr lang="en-US" altLang="zh-CN" sz="2800" dirty="0">
                <a:solidFill>
                  <a:srgbClr val="C00000"/>
                </a:solidFill>
              </a:rPr>
              <a:t>.</a:t>
            </a:r>
            <a:r>
              <a:rPr lang="zh-CN" altLang="en-US" sz="2800" dirty="0">
                <a:solidFill>
                  <a:srgbClr val="C00000"/>
                </a:solidFill>
              </a:rPr>
              <a:t>*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185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*反射</a:t>
            </a:r>
            <a:r>
              <a:rPr lang="en-US" altLang="zh-CN" dirty="0">
                <a:solidFill>
                  <a:srgbClr val="FF0000"/>
                </a:solidFill>
              </a:rPr>
              <a:t>(Reflection)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流程图: 可选过程 1"/>
          <p:cNvSpPr>
            <a:spLocks noChangeArrowheads="1"/>
          </p:cNvSpPr>
          <p:nvPr/>
        </p:nvSpPr>
        <p:spPr bwMode="auto">
          <a:xfrm>
            <a:off x="1379538" y="4027488"/>
            <a:ext cx="1754187" cy="6937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类</a:t>
            </a:r>
          </a:p>
        </p:txBody>
      </p:sp>
      <p:sp>
        <p:nvSpPr>
          <p:cNvPr id="5" name="流程图: 可选过程 2"/>
          <p:cNvSpPr>
            <a:spLocks noChangeArrowheads="1"/>
          </p:cNvSpPr>
          <p:nvPr/>
        </p:nvSpPr>
        <p:spPr bwMode="auto">
          <a:xfrm>
            <a:off x="5129213" y="4027488"/>
            <a:ext cx="1754187" cy="693737"/>
          </a:xfrm>
          <a:prstGeom prst="flowChartAlternateProcess">
            <a:avLst/>
          </a:prstGeom>
          <a:solidFill>
            <a:srgbClr val="7F99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6" name="流程图: 可选过程 3"/>
          <p:cNvSpPr>
            <a:spLocks noChangeArrowheads="1"/>
          </p:cNvSpPr>
          <p:nvPr/>
        </p:nvSpPr>
        <p:spPr bwMode="auto">
          <a:xfrm>
            <a:off x="1379538" y="5165725"/>
            <a:ext cx="1754187" cy="69215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对象</a:t>
            </a:r>
          </a:p>
        </p:txBody>
      </p:sp>
      <p:sp>
        <p:nvSpPr>
          <p:cNvPr id="7" name="流程图: 可选过程 4"/>
          <p:cNvSpPr>
            <a:spLocks noChangeArrowheads="1"/>
          </p:cNvSpPr>
          <p:nvPr/>
        </p:nvSpPr>
        <p:spPr bwMode="auto">
          <a:xfrm>
            <a:off x="5129213" y="5165725"/>
            <a:ext cx="1754187" cy="692150"/>
          </a:xfrm>
          <a:prstGeom prst="flowChartAlternateProcess">
            <a:avLst/>
          </a:prstGeom>
          <a:solidFill>
            <a:srgbClr val="7F990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chemeClr val="bg1"/>
                </a:solidFill>
              </a:rPr>
              <a:t>类</a:t>
            </a:r>
          </a:p>
        </p:txBody>
      </p:sp>
      <p:cxnSp>
        <p:nvCxnSpPr>
          <p:cNvPr id="8" name="直接箭头连接符 5"/>
          <p:cNvCxnSpPr>
            <a:cxnSpLocks noChangeShapeType="1"/>
          </p:cNvCxnSpPr>
          <p:nvPr/>
        </p:nvCxnSpPr>
        <p:spPr bwMode="auto">
          <a:xfrm>
            <a:off x="3133725" y="4375150"/>
            <a:ext cx="1995488" cy="0"/>
          </a:xfrm>
          <a:prstGeom prst="straightConnector1">
            <a:avLst/>
          </a:prstGeom>
          <a:noFill/>
          <a:ln w="38100">
            <a:solidFill>
              <a:srgbClr val="333436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6"/>
          <p:cNvCxnSpPr>
            <a:cxnSpLocks noChangeShapeType="1"/>
          </p:cNvCxnSpPr>
          <p:nvPr/>
        </p:nvCxnSpPr>
        <p:spPr bwMode="auto">
          <a:xfrm>
            <a:off x="3133725" y="5511800"/>
            <a:ext cx="1995488" cy="0"/>
          </a:xfrm>
          <a:prstGeom prst="straightConnector1">
            <a:avLst/>
          </a:prstGeom>
          <a:noFill/>
          <a:ln w="38100">
            <a:solidFill>
              <a:srgbClr val="333436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735388" y="3844925"/>
            <a:ext cx="7223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中宋" charset="-122"/>
                <a:ea typeface="华文中宋" charset="-122"/>
              </a:rPr>
              <a:t>创建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736405" y="4981575"/>
            <a:ext cx="763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中宋" charset="-122"/>
                <a:ea typeface="华文中宋" charset="-122"/>
              </a:rPr>
              <a:t>反射</a:t>
            </a:r>
          </a:p>
        </p:txBody>
      </p:sp>
    </p:spTree>
    <p:extLst>
      <p:ext uri="{BB962C8B-B14F-4D97-AF65-F5344CB8AC3E}">
        <p14:creationId xmlns:p14="http://schemas.microsoft.com/office/powerpoint/2010/main" val="16796829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8279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虚拟机通常使用运行时类型信息选择正确方法去执行，用来保存这些类型信息的类是</a:t>
            </a:r>
            <a:r>
              <a:rPr lang="en-US" altLang="zh-CN" sz="2800" dirty="0">
                <a:solidFill>
                  <a:srgbClr val="C00000"/>
                </a:solidFill>
              </a:rPr>
              <a:t>Class</a:t>
            </a:r>
            <a:r>
              <a:rPr lang="zh-CN" altLang="en-US" sz="2800" dirty="0">
                <a:solidFill>
                  <a:srgbClr val="C00000"/>
                </a:solidFill>
              </a:rPr>
              <a:t>类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获取</a:t>
            </a:r>
            <a:r>
              <a:rPr lang="en-US" altLang="zh-CN" sz="2800" dirty="0">
                <a:solidFill>
                  <a:srgbClr val="0432FF"/>
                </a:solidFill>
              </a:rPr>
              <a:t>Class</a:t>
            </a:r>
            <a:r>
              <a:rPr lang="zh-CN" altLang="en-US" sz="2800" dirty="0"/>
              <a:t>类型实例三种方法</a:t>
            </a:r>
            <a:r>
              <a:rPr lang="en-US" altLang="zh-CN" sz="2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cl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obj.getClass</a:t>
            </a:r>
            <a:r>
              <a:rPr lang="en-US" altLang="zh-CN" sz="2400" dirty="0">
                <a:solidFill>
                  <a:srgbClr val="C00000"/>
                </a:solidFill>
              </a:rPr>
              <a:t>()</a:t>
            </a:r>
            <a:r>
              <a:rPr lang="en-US" altLang="zh-CN" sz="2400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cl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Class.forName</a:t>
            </a:r>
            <a:r>
              <a:rPr lang="en-US" altLang="zh-CN" sz="2400" dirty="0"/>
              <a:t>(“</a:t>
            </a:r>
            <a:r>
              <a:rPr lang="zh-CN" altLang="en-US" sz="2400" dirty="0"/>
              <a:t>类或接口名字</a:t>
            </a:r>
            <a:r>
              <a:rPr lang="en-US" altLang="zh-CN" sz="2400" dirty="0"/>
              <a:t>”);//</a:t>
            </a:r>
            <a:r>
              <a:rPr lang="zh-CN" altLang="en-US" sz="2400" dirty="0">
                <a:solidFill>
                  <a:srgbClr val="0432FF"/>
                </a:solidFill>
              </a:rPr>
              <a:t>需要处理异常</a:t>
            </a:r>
            <a:endParaRPr lang="en-US" altLang="zh-CN" sz="2400" dirty="0">
              <a:solidFill>
                <a:srgbClr val="0432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Class</a:t>
            </a:r>
            <a:r>
              <a:rPr lang="zh-CN" altLang="en-US" sz="2400" dirty="0"/>
              <a:t> </a:t>
            </a:r>
            <a:r>
              <a:rPr lang="en-US" altLang="zh-CN" sz="2400" dirty="0"/>
              <a:t>cl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C00000"/>
                </a:solidFill>
              </a:rPr>
              <a:t>类</a:t>
            </a:r>
            <a:r>
              <a:rPr lang="en-US" altLang="zh-CN" sz="2400" dirty="0">
                <a:solidFill>
                  <a:srgbClr val="C00000"/>
                </a:solidFill>
              </a:rPr>
              <a:t>.class</a:t>
            </a:r>
            <a:r>
              <a:rPr lang="en-US" altLang="zh-CN" sz="2400" dirty="0"/>
              <a:t>;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通过专门的</a:t>
            </a:r>
            <a:r>
              <a:rPr lang="en-US" altLang="zh-CN" sz="2800" dirty="0"/>
              <a:t>Java</a:t>
            </a:r>
            <a:r>
              <a:rPr lang="zh-CN" altLang="en-US" sz="2800" dirty="0"/>
              <a:t>类可以访问这些信息，如返回类的名字：</a:t>
            </a:r>
            <a:r>
              <a:rPr lang="en-US" altLang="zh-CN" sz="2800" dirty="0" err="1"/>
              <a:t>o.getClass</a:t>
            </a:r>
            <a:r>
              <a:rPr lang="en-US" altLang="zh-CN" sz="2800" dirty="0"/>
              <a:t>().</a:t>
            </a:r>
            <a:r>
              <a:rPr lang="en-US" altLang="zh-CN" sz="2800" dirty="0" err="1"/>
              <a:t>getName</a:t>
            </a:r>
            <a:r>
              <a:rPr lang="en-US" altLang="zh-CN" sz="2800" dirty="0"/>
              <a:t>(); </a:t>
            </a:r>
          </a:p>
          <a:p>
            <a:pPr>
              <a:lnSpc>
                <a:spcPct val="110000"/>
              </a:lnSpc>
            </a:pPr>
            <a:r>
              <a:rPr lang="en-US" altLang="zh-CN" sz="2800" dirty="0" err="1"/>
              <a:t>getName</a:t>
            </a:r>
            <a:r>
              <a:rPr lang="en-US" altLang="zh-CN" sz="2800" dirty="0"/>
              <a:t>()</a:t>
            </a:r>
            <a:r>
              <a:rPr lang="zh-CN" altLang="en-US" sz="2800" dirty="0"/>
              <a:t>方法应用于</a:t>
            </a:r>
            <a:r>
              <a:rPr lang="zh-CN" altLang="en-US" sz="2800" dirty="0">
                <a:solidFill>
                  <a:srgbClr val="0432FF"/>
                </a:solidFill>
              </a:rPr>
              <a:t>数组类型</a:t>
            </a:r>
            <a:r>
              <a:rPr lang="zh-CN" altLang="en-US" sz="2800" dirty="0"/>
              <a:t>的时候会得到一个奇怪的名字：如</a:t>
            </a:r>
            <a:r>
              <a:rPr lang="en-US" altLang="zh-CN" sz="2800" dirty="0">
                <a:solidFill>
                  <a:srgbClr val="C00000"/>
                </a:solidFill>
              </a:rPr>
              <a:t>[L,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[I,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[B</a:t>
            </a:r>
            <a:r>
              <a:rPr lang="en-US" altLang="zh-CN" sz="2800" dirty="0"/>
              <a:t>,</a:t>
            </a:r>
            <a:r>
              <a:rPr lang="is-IS" altLang="zh-CN" sz="2800" dirty="0"/>
              <a:t>…</a:t>
            </a:r>
            <a:r>
              <a:rPr lang="en-US" altLang="zh-CN" sz="2800" dirty="0"/>
              <a:t>.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432FF"/>
                </a:solidFill>
              </a:rPr>
              <a:t>Class</a:t>
            </a:r>
            <a:r>
              <a:rPr lang="zh-CN" altLang="en-US" sz="2800" dirty="0">
                <a:solidFill>
                  <a:srgbClr val="0432FF"/>
                </a:solidFill>
              </a:rPr>
              <a:t>类</a:t>
            </a:r>
            <a:r>
              <a:rPr lang="zh-CN" altLang="en-US" sz="2800" dirty="0"/>
              <a:t>封装</a:t>
            </a:r>
            <a:r>
              <a:rPr lang="zh-CN" altLang="en-US" sz="2800" dirty="0">
                <a:solidFill>
                  <a:srgbClr val="C00000"/>
                </a:solidFill>
              </a:rPr>
              <a:t>一个对象和接口运行时的状态</a:t>
            </a:r>
            <a:r>
              <a:rPr lang="zh-CN" altLang="en-US" sz="2800" dirty="0"/>
              <a:t>，当装载类时，</a:t>
            </a:r>
            <a:r>
              <a:rPr lang="en-US" altLang="zh-CN" sz="2800" dirty="0"/>
              <a:t>Class</a:t>
            </a:r>
            <a:r>
              <a:rPr lang="zh-CN" altLang="en-US" sz="2800" dirty="0"/>
              <a:t>类型的对象</a:t>
            </a:r>
            <a:r>
              <a:rPr lang="zh-CN" altLang="en-US" sz="2800" dirty="0">
                <a:solidFill>
                  <a:srgbClr val="C00000"/>
                </a:solidFill>
              </a:rPr>
              <a:t>自动创建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在</a:t>
            </a:r>
            <a:r>
              <a:rPr lang="en-US" altLang="zh-CN" sz="2800" dirty="0" err="1"/>
              <a:t>java.lang</a:t>
            </a:r>
            <a:r>
              <a:rPr lang="zh-CN" altLang="en-US" sz="2800" dirty="0"/>
              <a:t>包中，</a:t>
            </a:r>
            <a:r>
              <a:rPr lang="en-US" altLang="zh-CN" sz="2800" dirty="0">
                <a:solidFill>
                  <a:srgbClr val="C00000"/>
                </a:solidFill>
              </a:rPr>
              <a:t>import </a:t>
            </a:r>
            <a:r>
              <a:rPr lang="en-US" altLang="zh-CN" sz="2800" dirty="0" err="1">
                <a:solidFill>
                  <a:srgbClr val="C00000"/>
                </a:solidFill>
              </a:rPr>
              <a:t>java.lang.Class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反射：</a:t>
            </a:r>
            <a:r>
              <a:rPr lang="en-US" altLang="zh-CN" dirty="0"/>
              <a:t>Class</a:t>
            </a:r>
            <a:r>
              <a:rPr lang="zh-CN" altLang="en-US" dirty="0"/>
              <a:t>类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80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3508" y="1264817"/>
            <a:ext cx="8856984" cy="51973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反射机制</a:t>
            </a:r>
            <a:r>
              <a:rPr lang="zh-CN" altLang="en-US" dirty="0">
                <a:solidFill>
                  <a:srgbClr val="C00000"/>
                </a:solidFill>
              </a:rPr>
              <a:t>用处一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检查类的结构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java.lang.reflect</a:t>
            </a:r>
            <a:r>
              <a:rPr lang="zh-CN" altLang="en-US" dirty="0"/>
              <a:t>包中三个类：</a:t>
            </a:r>
            <a:r>
              <a:rPr lang="en-US" altLang="zh-CN" dirty="0">
                <a:solidFill>
                  <a:srgbClr val="0070C0"/>
                </a:solidFill>
              </a:rPr>
              <a:t>Field,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Method,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Constructor</a:t>
            </a:r>
            <a:r>
              <a:rPr lang="zh-CN" altLang="en-US" dirty="0"/>
              <a:t>，分别描述类的</a:t>
            </a:r>
            <a:r>
              <a:rPr lang="zh-CN" altLang="en-US" dirty="0">
                <a:solidFill>
                  <a:srgbClr val="FF0000"/>
                </a:solidFill>
              </a:rPr>
              <a:t>域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构造器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都有一个</a:t>
            </a:r>
            <a:r>
              <a:rPr lang="en-US" altLang="zh-CN" sz="2400" dirty="0">
                <a:solidFill>
                  <a:srgbClr val="C00000"/>
                </a:solidFill>
              </a:rPr>
              <a:t>getName</a:t>
            </a:r>
            <a:r>
              <a:rPr lang="zh-CN" altLang="en-US" sz="2400" dirty="0"/>
              <a:t>方法，返回</a:t>
            </a:r>
            <a:r>
              <a:rPr lang="zh-CN" altLang="en-US" sz="2400" dirty="0">
                <a:solidFill>
                  <a:srgbClr val="C00000"/>
                </a:solidFill>
              </a:rPr>
              <a:t>名称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都有一个</a:t>
            </a:r>
            <a:r>
              <a:rPr lang="en-US" altLang="zh-CN" sz="2400" dirty="0">
                <a:solidFill>
                  <a:srgbClr val="C00000"/>
                </a:solidFill>
              </a:rPr>
              <a:t>getModifiers</a:t>
            </a:r>
            <a:r>
              <a:rPr lang="zh-CN" altLang="en-US" sz="2400" dirty="0"/>
              <a:t>方法，返回</a:t>
            </a:r>
            <a:r>
              <a:rPr lang="zh-CN" altLang="en-US" sz="2400" dirty="0">
                <a:solidFill>
                  <a:srgbClr val="C00000"/>
                </a:solidFill>
              </a:rPr>
              <a:t>修饰符</a:t>
            </a:r>
            <a:r>
              <a:rPr lang="en-US" altLang="zh-CN" sz="2400" dirty="0">
                <a:solidFill>
                  <a:srgbClr val="C00000"/>
                </a:solidFill>
              </a:rPr>
              <a:t>public,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private,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static</a:t>
            </a:r>
            <a:r>
              <a:rPr lang="zh-CN" altLang="en-US" sz="2400" dirty="0"/>
              <a:t>等；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Field</a:t>
            </a:r>
            <a:r>
              <a:rPr lang="zh-CN" altLang="en-US" sz="2400" dirty="0"/>
              <a:t>类有一个</a:t>
            </a:r>
            <a:r>
              <a:rPr lang="en-US" altLang="zh-CN" sz="2400" dirty="0">
                <a:solidFill>
                  <a:srgbClr val="C00000"/>
                </a:solidFill>
              </a:rPr>
              <a:t>getType</a:t>
            </a:r>
            <a:r>
              <a:rPr lang="zh-CN" altLang="en-US" sz="2400" dirty="0"/>
              <a:t>方法，用来返</a:t>
            </a:r>
            <a:r>
              <a:rPr lang="zh-CN" altLang="en-US" sz="2400" dirty="0">
                <a:solidFill>
                  <a:srgbClr val="C00000"/>
                </a:solidFill>
              </a:rPr>
              <a:t>回域所属类型的</a:t>
            </a:r>
            <a:r>
              <a:rPr lang="en-US" altLang="zh-CN" sz="2400" dirty="0">
                <a:solidFill>
                  <a:srgbClr val="C00000"/>
                </a:solidFill>
              </a:rPr>
              <a:t>Class</a:t>
            </a:r>
            <a:r>
              <a:rPr lang="zh-CN" altLang="en-US" sz="2400" dirty="0">
                <a:solidFill>
                  <a:srgbClr val="C00000"/>
                </a:solidFill>
              </a:rPr>
              <a:t>对象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Method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00B0F0"/>
                </a:solidFill>
              </a:rPr>
              <a:t>Constructor</a:t>
            </a:r>
            <a:r>
              <a:rPr lang="zh-CN" altLang="en-US" sz="2400" dirty="0"/>
              <a:t>类有能够</a:t>
            </a:r>
            <a:r>
              <a:rPr lang="zh-CN" altLang="en-US" sz="2400" dirty="0">
                <a:solidFill>
                  <a:srgbClr val="C00000"/>
                </a:solidFill>
              </a:rPr>
              <a:t>报告参数类型的方法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Method</a:t>
            </a:r>
            <a:r>
              <a:rPr lang="zh-CN" altLang="en-US" sz="2400" dirty="0"/>
              <a:t>类有能够</a:t>
            </a:r>
            <a:r>
              <a:rPr lang="zh-CN" altLang="en-US" sz="2400" dirty="0">
                <a:solidFill>
                  <a:srgbClr val="C00000"/>
                </a:solidFill>
              </a:rPr>
              <a:t>报告返回类型的方法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>
                <a:solidFill>
                  <a:srgbClr val="00B0F0"/>
                </a:solidFill>
              </a:rPr>
              <a:t>Modifier</a:t>
            </a:r>
            <a:r>
              <a:rPr lang="zh-CN" altLang="en-US" sz="2400" dirty="0">
                <a:solidFill>
                  <a:srgbClr val="00B0F0"/>
                </a:solidFill>
              </a:rPr>
              <a:t>类</a:t>
            </a:r>
            <a:r>
              <a:rPr lang="en-US" altLang="zh-CN" sz="2400" dirty="0"/>
              <a:t>(java.lang.reflect)</a:t>
            </a:r>
            <a:r>
              <a:rPr lang="zh-CN" altLang="en-US" sz="2400" dirty="0"/>
              <a:t>来</a:t>
            </a:r>
            <a:r>
              <a:rPr lang="zh-CN" altLang="en-US" sz="2400" dirty="0">
                <a:solidFill>
                  <a:srgbClr val="00B0F0"/>
                </a:solidFill>
              </a:rPr>
              <a:t>分析修饰符等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反射：利用反射分析类的能力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8369" y="6309320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reflection/ReflectionTest.java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17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481329"/>
            <a:ext cx="8856984" cy="52693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反射机制</a:t>
            </a:r>
            <a:r>
              <a:rPr lang="zh-CN" altLang="en-US" dirty="0">
                <a:solidFill>
                  <a:srgbClr val="C00000"/>
                </a:solidFill>
              </a:rPr>
              <a:t>用处二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70C0"/>
                </a:solidFill>
              </a:rPr>
              <a:t>运行时分析对象的域内容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Field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中的</a:t>
            </a:r>
            <a:r>
              <a:rPr lang="en-US" altLang="zh-CN" dirty="0"/>
              <a:t>get</a:t>
            </a:r>
            <a:r>
              <a:rPr lang="zh-CN" altLang="en-US" dirty="0"/>
              <a:t>方法是</a:t>
            </a:r>
            <a:r>
              <a:rPr lang="zh-CN" altLang="en-US" dirty="0">
                <a:solidFill>
                  <a:srgbClr val="0070C0"/>
                </a:solidFill>
              </a:rPr>
              <a:t>查看域</a:t>
            </a:r>
            <a:r>
              <a:rPr lang="zh-CN" altLang="en-US" dirty="0"/>
              <a:t>的关键方法</a:t>
            </a:r>
            <a:r>
              <a:rPr lang="en-US" altLang="zh-CN" dirty="0"/>
              <a:t>: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反射机制的默认行为受到</a:t>
            </a:r>
            <a:r>
              <a:rPr lang="en-US" altLang="zh-CN" sz="2400" dirty="0"/>
              <a:t>java</a:t>
            </a:r>
            <a:r>
              <a:rPr lang="zh-CN" altLang="en-US" sz="2400" dirty="0"/>
              <a:t>访问控制的限制；然而，如果一个</a:t>
            </a:r>
            <a:r>
              <a:rPr lang="en-US" altLang="zh-CN" sz="2400" dirty="0"/>
              <a:t>java</a:t>
            </a:r>
            <a:r>
              <a:rPr lang="zh-CN" altLang="en-US" sz="2400" dirty="0"/>
              <a:t>程序没有受到</a:t>
            </a:r>
            <a:r>
              <a:rPr lang="zh-CN" altLang="en-US" sz="2400" dirty="0">
                <a:solidFill>
                  <a:srgbClr val="0070C0"/>
                </a:solidFill>
              </a:rPr>
              <a:t>安全管理器</a:t>
            </a:r>
            <a:r>
              <a:rPr lang="zh-CN" altLang="en-US" sz="2400" dirty="0"/>
              <a:t>的控制，就可以</a:t>
            </a:r>
            <a:r>
              <a:rPr lang="zh-CN" altLang="en-US" sz="2400" dirty="0">
                <a:solidFill>
                  <a:srgbClr val="0432FF"/>
                </a:solidFill>
              </a:rPr>
              <a:t>覆盖访问控制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AccessibleObject</a:t>
            </a:r>
            <a:r>
              <a:rPr lang="zh-CN" altLang="en-US" sz="2400" dirty="0"/>
              <a:t>（</a:t>
            </a:r>
            <a:r>
              <a:rPr lang="en-US" altLang="zh-CN" sz="2400" dirty="0"/>
              <a:t> Field,</a:t>
            </a:r>
            <a:r>
              <a:rPr lang="zh-CN" altLang="en-US" sz="2400" dirty="0"/>
              <a:t> </a:t>
            </a:r>
            <a:r>
              <a:rPr lang="en-US" altLang="zh-CN" sz="2400" dirty="0"/>
              <a:t>Method,</a:t>
            </a:r>
            <a:r>
              <a:rPr lang="zh-CN" altLang="en-US" sz="2400" dirty="0"/>
              <a:t> </a:t>
            </a:r>
            <a:r>
              <a:rPr lang="en-US" altLang="zh-CN" sz="2400" dirty="0"/>
              <a:t>Constructor </a:t>
            </a:r>
            <a:r>
              <a:rPr lang="zh-CN" altLang="en-US" sz="2400" dirty="0"/>
              <a:t>类的公共超类）类中的</a:t>
            </a:r>
            <a:r>
              <a:rPr lang="en-US" altLang="zh-CN" sz="2400" dirty="0">
                <a:solidFill>
                  <a:srgbClr val="C00000"/>
                </a:solidFill>
              </a:rPr>
              <a:t>setAccessible</a:t>
            </a:r>
            <a:r>
              <a:rPr lang="zh-CN" altLang="en-US" sz="2400" dirty="0"/>
              <a:t>方法，主要为</a:t>
            </a:r>
            <a:r>
              <a:rPr lang="zh-CN" altLang="en-US" sz="2400" dirty="0">
                <a:solidFill>
                  <a:srgbClr val="0432FF"/>
                </a:solidFill>
              </a:rPr>
              <a:t>调试和持久存储所用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400" dirty="0" err="1"/>
              <a:t>AccessibleObject.</a:t>
            </a:r>
            <a:r>
              <a:rPr lang="en-US" altLang="zh-CN" sz="2400" i="1" dirty="0" err="1"/>
              <a:t>setAccessible</a:t>
            </a:r>
            <a:r>
              <a:rPr lang="en-US" altLang="zh-CN" sz="2400" dirty="0"/>
              <a:t>(fields, </a:t>
            </a:r>
            <a:r>
              <a:rPr lang="en-US" altLang="zh-CN" sz="2400" b="1" dirty="0">
                <a:solidFill>
                  <a:srgbClr val="C00000"/>
                </a:solidFill>
              </a:rPr>
              <a:t>true</a:t>
            </a:r>
            <a:r>
              <a:rPr lang="en-US" altLang="zh-CN" sz="2400" b="1" dirty="0"/>
              <a:t>);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反射：运行时使用反射分析对象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7052" y="6381328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reflection/ObjectAnalyzer.java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138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反射机制</a:t>
            </a:r>
            <a:r>
              <a:rPr lang="zh-CN" altLang="en-US" sz="2800" dirty="0">
                <a:solidFill>
                  <a:srgbClr val="C00000"/>
                </a:solidFill>
              </a:rPr>
              <a:t>用处三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70C0"/>
                </a:solidFill>
              </a:rPr>
              <a:t>调用任意方法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中可以从函数指针执行任意函数（即将一个方法的存储地址传递给另一个方法，以便第二个方法可以调用它）；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en-US" altLang="zh-CN" sz="2800" dirty="0"/>
              <a:t>java</a:t>
            </a:r>
            <a:r>
              <a:rPr lang="zh-CN" altLang="en-US" sz="2800" dirty="0"/>
              <a:t>没有提供方法指针；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反射机制</a:t>
            </a:r>
            <a:r>
              <a:rPr lang="zh-CN" altLang="en-US" sz="2800" dirty="0">
                <a:solidFill>
                  <a:srgbClr val="0432FF"/>
                </a:solidFill>
              </a:rPr>
              <a:t>允许调用任意方法</a:t>
            </a:r>
            <a:r>
              <a:rPr lang="en-US" altLang="zh-CN" sz="2800" dirty="0">
                <a:solidFill>
                  <a:srgbClr val="0432FF"/>
                </a:solidFill>
              </a:rPr>
              <a:t>(</a:t>
            </a:r>
            <a:r>
              <a:rPr lang="zh-CN" altLang="en-US" sz="2800" dirty="0">
                <a:solidFill>
                  <a:srgbClr val="C00000"/>
                </a:solidFill>
              </a:rPr>
              <a:t>包括</a:t>
            </a:r>
            <a:r>
              <a:rPr lang="en-US" altLang="zh-CN" sz="2800" dirty="0">
                <a:solidFill>
                  <a:srgbClr val="C00000"/>
                </a:solidFill>
              </a:rPr>
              <a:t>private</a:t>
            </a:r>
            <a:r>
              <a:rPr lang="en-US" altLang="zh-CN" sz="2800" dirty="0">
                <a:solidFill>
                  <a:srgbClr val="0432FF"/>
                </a:solidFill>
              </a:rPr>
              <a:t>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反射：调用任意方法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784976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Method</a:t>
            </a:r>
            <a:r>
              <a:rPr lang="zh-CN" altLang="en-US" sz="2800" dirty="0"/>
              <a:t>类有一个</a:t>
            </a:r>
            <a:r>
              <a:rPr lang="en-US" altLang="zh-CN" sz="2800" dirty="0"/>
              <a:t>invoke</a:t>
            </a:r>
            <a:r>
              <a:rPr lang="zh-CN" altLang="en-US" sz="2800" dirty="0"/>
              <a:t>方法，</a:t>
            </a:r>
            <a:r>
              <a:rPr lang="zh-CN" altLang="en-US" sz="2800" dirty="0">
                <a:solidFill>
                  <a:srgbClr val="0432FF"/>
                </a:solidFill>
              </a:rPr>
              <a:t>允许调用包装在当前</a:t>
            </a:r>
            <a:r>
              <a:rPr lang="en-US" altLang="zh-CN" sz="2800" dirty="0">
                <a:solidFill>
                  <a:srgbClr val="0432FF"/>
                </a:solidFill>
              </a:rPr>
              <a:t>Method</a:t>
            </a:r>
            <a:r>
              <a:rPr lang="zh-CN" altLang="en-US" sz="2800" dirty="0">
                <a:solidFill>
                  <a:srgbClr val="0432FF"/>
                </a:solidFill>
              </a:rPr>
              <a:t>对象中的方法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en-US" altLang="zh-Hans" sz="2400" dirty="0" err="1"/>
              <a:t>o</a:t>
            </a:r>
            <a:r>
              <a:rPr lang="en-US" altLang="zh-CN" sz="2400" dirty="0" err="1"/>
              <a:t>bject</a:t>
            </a:r>
            <a:r>
              <a:rPr lang="en-US" altLang="zh-Hans" sz="2400" dirty="0" err="1"/>
              <a:t>.</a:t>
            </a:r>
            <a:r>
              <a:rPr lang="en-US" altLang="zh-CN" sz="2400" dirty="0" err="1">
                <a:solidFill>
                  <a:srgbClr val="C00000"/>
                </a:solidFill>
              </a:rPr>
              <a:t>invoke</a:t>
            </a:r>
            <a:r>
              <a:rPr lang="zh-CN" altLang="en-US" sz="2400" dirty="0"/>
              <a:t> </a:t>
            </a:r>
            <a:r>
              <a:rPr lang="en-US" altLang="zh-CN" sz="2400" dirty="0"/>
              <a:t>(Object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obj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Object</a:t>
            </a:r>
            <a:r>
              <a:rPr lang="is-IS" altLang="zh-CN" sz="2400" dirty="0"/>
              <a:t>…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第一个参数是</a:t>
            </a:r>
            <a:r>
              <a:rPr lang="zh-CN" altLang="en-US" sz="2400" dirty="0">
                <a:solidFill>
                  <a:srgbClr val="FF0000"/>
                </a:solidFill>
              </a:rPr>
              <a:t>隐式参数</a:t>
            </a:r>
            <a:r>
              <a:rPr lang="zh-CN" altLang="en-US" sz="2400" dirty="0"/>
              <a:t>，其余的对象提供了</a:t>
            </a:r>
            <a:r>
              <a:rPr lang="zh-CN" altLang="en-US" sz="2400" dirty="0">
                <a:solidFill>
                  <a:srgbClr val="FF0000"/>
                </a:solidFill>
              </a:rPr>
              <a:t>显示参数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数组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FF0000"/>
                </a:solidFill>
              </a:rPr>
              <a:t>静态方法</a:t>
            </a:r>
            <a:r>
              <a:rPr lang="zh-CN" altLang="en-US" sz="2400" dirty="0"/>
              <a:t>，第一个参数可以忽略，即设置为</a:t>
            </a:r>
            <a:r>
              <a:rPr lang="en-US" altLang="zh-CN" sz="2400" dirty="0">
                <a:solidFill>
                  <a:srgbClr val="FF0000"/>
                </a:solidFill>
              </a:rPr>
              <a:t>null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如果返回类型是</a:t>
            </a:r>
            <a:r>
              <a:rPr lang="zh-CN" altLang="en-US" sz="2400" dirty="0">
                <a:solidFill>
                  <a:srgbClr val="FF0000"/>
                </a:solidFill>
              </a:rPr>
              <a:t>基本类型</a:t>
            </a:r>
            <a:r>
              <a:rPr lang="zh-CN" altLang="en-US" sz="2400" dirty="0"/>
              <a:t>，</a:t>
            </a:r>
            <a:r>
              <a:rPr lang="en-US" altLang="zh-CN" sz="2400" dirty="0"/>
              <a:t>invoke</a:t>
            </a:r>
            <a:r>
              <a:rPr lang="zh-CN" altLang="en-US" sz="2400" dirty="0"/>
              <a:t>返回其</a:t>
            </a:r>
            <a:r>
              <a:rPr lang="zh-CN" altLang="en-US" sz="2400" dirty="0">
                <a:solidFill>
                  <a:srgbClr val="FF0000"/>
                </a:solidFill>
              </a:rPr>
              <a:t>包装器类型</a:t>
            </a:r>
            <a:r>
              <a:rPr lang="zh-CN" altLang="en-US" sz="2400" dirty="0"/>
              <a:t>；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反射：调用任意方法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9186" y="6309320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methods/</a:t>
            </a:r>
            <a:r>
              <a:rPr lang="en-US" altLang="zh-CN"/>
              <a:t>MethodInvokeTest.java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192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1481328"/>
            <a:ext cx="8784976" cy="4525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dirty="0"/>
              <a:t>尽量：</a:t>
            </a:r>
            <a:endParaRPr lang="en-US" altLang="zh-CN" dirty="0"/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公共操作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域</a:t>
            </a:r>
            <a:r>
              <a:rPr lang="zh-CN" altLang="en-US" dirty="0"/>
              <a:t>放在超类。</a:t>
            </a:r>
            <a:endParaRPr lang="en-US" altLang="zh-CN" dirty="0"/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尽量不要使用受保护</a:t>
            </a:r>
            <a:r>
              <a:rPr lang="en-US" altLang="zh-CN" dirty="0"/>
              <a:t>(protected)</a:t>
            </a:r>
            <a:r>
              <a:rPr lang="zh-CN" altLang="en-US" dirty="0"/>
              <a:t>的域。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0432FF"/>
                </a:solidFill>
              </a:rPr>
              <a:t>破坏封装性</a:t>
            </a:r>
            <a:endParaRPr lang="en-US" altLang="zh-CN" dirty="0">
              <a:solidFill>
                <a:srgbClr val="0432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使用继承实现“</a:t>
            </a:r>
            <a:r>
              <a:rPr lang="en-US" altLang="zh-CN" dirty="0"/>
              <a:t>is-a</a:t>
            </a:r>
            <a:r>
              <a:rPr lang="zh-CN" altLang="en-US" dirty="0"/>
              <a:t>”关系。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0432FF"/>
                </a:solidFill>
              </a:rPr>
              <a:t>满足</a:t>
            </a:r>
            <a:r>
              <a:rPr lang="en-US" altLang="zh-CN" dirty="0">
                <a:solidFill>
                  <a:srgbClr val="0432FF"/>
                </a:solidFill>
              </a:rPr>
              <a:t>is-a</a:t>
            </a:r>
            <a:r>
              <a:rPr lang="zh-CN" altLang="en-US" dirty="0">
                <a:solidFill>
                  <a:srgbClr val="0432FF"/>
                </a:solidFill>
              </a:rPr>
              <a:t>才继承</a:t>
            </a:r>
            <a:endParaRPr lang="en-US" altLang="zh-CN" dirty="0">
              <a:solidFill>
                <a:srgbClr val="0432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除非所有的继承方法都有意义，否则不要用继承。</a:t>
            </a:r>
            <a:endParaRPr lang="en-US" altLang="zh-CN" dirty="0"/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覆盖方法时，不要改变预期的行为。</a:t>
            </a:r>
            <a:endParaRPr lang="en-US" altLang="zh-CN" dirty="0"/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使用多态，而非对象的类型信息。</a:t>
            </a:r>
            <a:endParaRPr lang="en-US" altLang="zh-CN" dirty="0"/>
          </a:p>
          <a:p>
            <a:pPr marL="514350" marR="0" lvl="0" indent="-5143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/>
              <a:defRPr/>
            </a:pPr>
            <a:r>
              <a:rPr lang="zh-CN" altLang="en-US" dirty="0"/>
              <a:t>*不要过多地使用反射。</a:t>
            </a:r>
            <a:r>
              <a:rPr lang="en-US" altLang="zh-CN" dirty="0"/>
              <a:t>--</a:t>
            </a:r>
            <a:r>
              <a:rPr lang="zh-CN" altLang="en-US" dirty="0"/>
              <a:t>编译不能发现反射错误，运行时才能发现和导致异常。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继承设计的技巧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3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子类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Person {</a:t>
            </a:r>
          </a:p>
          <a:p>
            <a:pPr>
              <a:buNone/>
            </a:pPr>
            <a:r>
              <a:rPr lang="en-US" altLang="zh-CN" dirty="0"/>
              <a:t>  String name;</a:t>
            </a:r>
          </a:p>
          <a:p>
            <a:pPr>
              <a:buNone/>
            </a:pPr>
            <a:r>
              <a:rPr lang="en-US" altLang="zh-CN" dirty="0"/>
              <a:t>  char sex;</a:t>
            </a:r>
          </a:p>
          <a:p>
            <a:pPr>
              <a:buNone/>
            </a:pPr>
            <a:r>
              <a:rPr lang="en-US" altLang="zh-CN" dirty="0"/>
              <a:t>  Date birthday;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zh-CN" altLang="en-US" dirty="0"/>
              <a:t> </a:t>
            </a:r>
            <a:r>
              <a:rPr lang="en-US" altLang="zh-CN" dirty="0"/>
              <a:t>(String n, char s, Date b){</a:t>
            </a:r>
          </a:p>
          <a:p>
            <a:pPr>
              <a:buNone/>
            </a:pPr>
            <a:r>
              <a:rPr lang="en-US" altLang="zh-CN" dirty="0"/>
              <a:t>    name = n;</a:t>
            </a:r>
          </a:p>
          <a:p>
            <a:pPr>
              <a:buNone/>
            </a:pPr>
            <a:r>
              <a:rPr lang="en-US" altLang="zh-CN" dirty="0"/>
              <a:t>    sex = s;</a:t>
            </a:r>
          </a:p>
          <a:p>
            <a:pPr>
              <a:buNone/>
            </a:pPr>
            <a:r>
              <a:rPr lang="en-US" altLang="zh-CN" dirty="0"/>
              <a:t>    birthday = b;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492158" y="1416050"/>
            <a:ext cx="4467100" cy="394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0432FF"/>
                </a:solidFill>
              </a:rPr>
              <a:t>Student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extends</a:t>
            </a:r>
            <a:r>
              <a:rPr lang="zh-CN" altLang="en-US" dirty="0"/>
              <a:t> </a:t>
            </a:r>
            <a:r>
              <a:rPr lang="en-US" altLang="zh-CN" dirty="0"/>
              <a:t>Person{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stuID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speciality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zh-CN" altLang="en-US" dirty="0"/>
              <a:t> </a:t>
            </a:r>
            <a:r>
              <a:rPr lang="en-US" altLang="zh-CN" dirty="0"/>
              <a:t>(String n, char s, Date b, String id,</a:t>
            </a:r>
            <a:r>
              <a:rPr lang="zh-CN" altLang="en-US" dirty="0"/>
              <a:t> </a:t>
            </a:r>
            <a:r>
              <a:rPr lang="en-US" altLang="zh-CN" dirty="0"/>
              <a:t>String spec){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setData</a:t>
            </a:r>
            <a:r>
              <a:rPr lang="en-US" altLang="zh-CN" dirty="0"/>
              <a:t>(n, s, b);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stuID</a:t>
            </a:r>
            <a:r>
              <a:rPr lang="en-US" altLang="zh-CN" dirty="0"/>
              <a:t> = id;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speciality</a:t>
            </a:r>
            <a:r>
              <a:rPr lang="en-US" altLang="zh-CN" dirty="0"/>
              <a:t> = spec;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语言中类的继承性有什么特点？</a:t>
            </a:r>
          </a:p>
          <a:p>
            <a:r>
              <a:rPr lang="zh-CN" altLang="en-US" dirty="0"/>
              <a:t>子类可以继承超类的什么，不能继承的如何在子类中访问？</a:t>
            </a:r>
          </a:p>
          <a:p>
            <a:r>
              <a:rPr lang="zh-CN" altLang="en-US" dirty="0"/>
              <a:t>子类对超类的扩展表现在哪些方面？举例说明。</a:t>
            </a:r>
          </a:p>
          <a:p>
            <a:r>
              <a:rPr lang="zh-CN" altLang="en-US" dirty="0"/>
              <a:t>方法覆盖是指什么，它与方法过载有什么不同？举例说明。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中有哪些是多态性的表现？举例说明。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修饰的类各有什么特点？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修饰的方法各有什么特点？</a:t>
            </a:r>
          </a:p>
          <a:p>
            <a:r>
              <a:rPr lang="zh-CN" altLang="en-US" dirty="0"/>
              <a:t>举例说明</a:t>
            </a:r>
            <a:r>
              <a:rPr lang="en-US" altLang="zh-CN" dirty="0"/>
              <a:t>Object</a:t>
            </a:r>
            <a:r>
              <a:rPr lang="zh-CN" altLang="en-US" dirty="0"/>
              <a:t>类的方法</a:t>
            </a:r>
            <a:r>
              <a:rPr lang="en-US" altLang="zh-CN" dirty="0"/>
              <a:t>equals()</a:t>
            </a:r>
            <a:r>
              <a:rPr lang="zh-CN" altLang="en-US" dirty="0"/>
              <a:t>的使用情况。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有两个类</a:t>
            </a:r>
            <a:r>
              <a:rPr lang="en-US" altLang="zh-CN" dirty="0"/>
              <a:t>Person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，它们存在继承关系。在</a:t>
            </a:r>
            <a:r>
              <a:rPr lang="en-US" altLang="zh-CN" dirty="0"/>
              <a:t>Person</a:t>
            </a:r>
            <a:r>
              <a:rPr lang="zh-CN" altLang="en-US" dirty="0"/>
              <a:t>中，有成员变量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三个</a:t>
            </a:r>
            <a:r>
              <a:rPr lang="en-US" altLang="zh-CN" dirty="0"/>
              <a:t>,</a:t>
            </a:r>
            <a:r>
              <a:rPr lang="zh-CN" altLang="en-US" dirty="0"/>
              <a:t>它们类型分别为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，有一个带参数的构造方法</a:t>
            </a:r>
            <a:r>
              <a:rPr lang="en-US" altLang="zh-CN" dirty="0"/>
              <a:t>Person(String,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，用来对成员变量初始化。有成员方法</a:t>
            </a:r>
            <a:r>
              <a:rPr lang="en-US" altLang="zh-CN" dirty="0" err="1"/>
              <a:t>setData</a:t>
            </a:r>
            <a:r>
              <a:rPr lang="en-US" altLang="zh-CN" dirty="0"/>
              <a:t>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设置成员变量</a:t>
            </a:r>
            <a:r>
              <a:rPr lang="en-US" altLang="zh-CN" dirty="0"/>
              <a:t>name, sex, age</a:t>
            </a:r>
            <a:r>
              <a:rPr lang="zh-CN" altLang="en-US" dirty="0"/>
              <a:t>的值。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是不带参数且返回值由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值构成的字符串的成员方法。</a:t>
            </a:r>
          </a:p>
          <a:p>
            <a:r>
              <a:rPr lang="en-US" altLang="zh-CN" dirty="0"/>
              <a:t>Student</a:t>
            </a:r>
            <a:r>
              <a:rPr lang="zh-CN" altLang="en-US" dirty="0"/>
              <a:t>类是</a:t>
            </a:r>
            <a:r>
              <a:rPr lang="en-US" altLang="zh-CN" dirty="0"/>
              <a:t>Person</a:t>
            </a:r>
            <a:r>
              <a:rPr lang="zh-CN" altLang="en-US" dirty="0"/>
              <a:t>类的子类，在</a:t>
            </a:r>
            <a:r>
              <a:rPr lang="en-US" altLang="zh-CN" dirty="0"/>
              <a:t>Student</a:t>
            </a:r>
            <a:r>
              <a:rPr lang="zh-CN" altLang="en-US" dirty="0"/>
              <a:t>中，有</a:t>
            </a:r>
            <a:r>
              <a:rPr lang="en-US" altLang="zh-CN" dirty="0" err="1"/>
              <a:t>int</a:t>
            </a:r>
            <a:r>
              <a:rPr lang="zh-CN" altLang="en-US" dirty="0"/>
              <a:t>类型的</a:t>
            </a:r>
            <a:r>
              <a:rPr lang="en-US" altLang="zh-CN" dirty="0" err="1"/>
              <a:t>sID</a:t>
            </a:r>
            <a:r>
              <a:rPr lang="zh-CN" altLang="en-US" dirty="0"/>
              <a:t>和</a:t>
            </a:r>
            <a:r>
              <a:rPr lang="en-US" altLang="zh-CN" dirty="0" err="1"/>
              <a:t>classNo</a:t>
            </a:r>
            <a:r>
              <a:rPr lang="zh-CN" altLang="en-US" dirty="0"/>
              <a:t>成员变量用来表示学生的学号和班级号。它有带五个参数的方法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和不带参数的方法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方法设置成员变量的值，而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则是返回五个成员变量的值组成的字符串。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抽象类</a:t>
            </a:r>
            <a:r>
              <a:rPr lang="en-US" altLang="zh-CN" dirty="0"/>
              <a:t>Person</a:t>
            </a:r>
            <a:r>
              <a:rPr lang="zh-CN" altLang="en-US" dirty="0"/>
              <a:t>如下定义：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和类</a:t>
            </a:r>
            <a:r>
              <a:rPr lang="en-US" altLang="zh-CN" dirty="0"/>
              <a:t>Teacher</a:t>
            </a:r>
            <a:r>
              <a:rPr lang="zh-CN" altLang="en-US" dirty="0"/>
              <a:t>均是</a:t>
            </a:r>
            <a:r>
              <a:rPr lang="en-US" altLang="zh-CN" dirty="0"/>
              <a:t>abstract</a:t>
            </a:r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的子类。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sID</a:t>
            </a:r>
            <a:r>
              <a:rPr lang="zh-CN" altLang="en-US" dirty="0"/>
              <a:t>，</a:t>
            </a:r>
            <a:r>
              <a:rPr lang="en-US" altLang="zh-CN" dirty="0" err="1"/>
              <a:t>speciality</a:t>
            </a:r>
            <a:r>
              <a:rPr lang="zh-CN" altLang="en-US" dirty="0"/>
              <a:t>，其中</a:t>
            </a:r>
            <a:r>
              <a:rPr lang="en-US" altLang="zh-CN" dirty="0" err="1"/>
              <a:t>sID</a:t>
            </a:r>
            <a:r>
              <a:rPr lang="zh-CN" altLang="en-US" dirty="0"/>
              <a:t>表示学生的学号，</a:t>
            </a:r>
            <a:r>
              <a:rPr lang="en-US" altLang="zh-CN" dirty="0" err="1"/>
              <a:t>speciality</a:t>
            </a:r>
            <a:r>
              <a:rPr lang="zh-CN" altLang="en-US" dirty="0"/>
              <a:t>表示学生专业。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Teacher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zh-CN" altLang="en-US" dirty="0"/>
              <a:t>，</a:t>
            </a:r>
            <a:r>
              <a:rPr lang="en-US" altLang="zh-CN" dirty="0"/>
              <a:t>department</a:t>
            </a:r>
            <a:r>
              <a:rPr lang="zh-CN" altLang="en-US" dirty="0"/>
              <a:t>，其中</a:t>
            </a:r>
            <a:r>
              <a:rPr lang="en-US" altLang="zh-CN" dirty="0" err="1"/>
              <a:t>tID</a:t>
            </a:r>
            <a:r>
              <a:rPr lang="zh-CN" altLang="en-US" dirty="0"/>
              <a:t>表示教师的编号，</a:t>
            </a:r>
            <a:r>
              <a:rPr lang="en-US" altLang="zh-CN" dirty="0"/>
              <a:t>department</a:t>
            </a:r>
            <a:r>
              <a:rPr lang="zh-CN" altLang="en-US" dirty="0"/>
              <a:t>表示教师所在的部门。</a:t>
            </a:r>
            <a:endParaRPr lang="en-US" altLang="zh-CN" dirty="0"/>
          </a:p>
          <a:p>
            <a:r>
              <a:rPr lang="zh-CN" altLang="en-US" dirty="0"/>
              <a:t>请编写出类</a:t>
            </a:r>
            <a:r>
              <a:rPr lang="en-US" altLang="zh-CN" dirty="0"/>
              <a:t>Student</a:t>
            </a:r>
            <a:r>
              <a:rPr lang="zh-CN" altLang="en-US" dirty="0"/>
              <a:t>和</a:t>
            </a:r>
            <a:r>
              <a:rPr lang="en-US" altLang="zh-CN" dirty="0"/>
              <a:t>Teacher</a:t>
            </a:r>
            <a:r>
              <a:rPr lang="zh-CN" altLang="en-US" dirty="0"/>
              <a:t>所需要的最基本构成。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有成员：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birthday </a:t>
            </a:r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/>
              <a:t>setData</a:t>
            </a:r>
            <a:r>
              <a:rPr lang="en-US" altLang="zh-CN" dirty="0"/>
              <a:t>(String, char, Date)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有成员： 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sex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birthday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0070C0"/>
                </a:solidFill>
              </a:rPr>
              <a:t>stuID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 err="1">
                <a:solidFill>
                  <a:srgbClr val="0070C0"/>
                </a:solidFill>
              </a:rPr>
              <a:t>speciality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>
                <a:solidFill>
                  <a:srgbClr val="FF0000"/>
                </a:solidFill>
              </a:rPr>
              <a:t>setData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String,char,Date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</a:p>
          <a:p>
            <a:pPr lvl="1"/>
            <a:r>
              <a:rPr lang="zh-CN" altLang="en-US" dirty="0"/>
              <a:t>       </a:t>
            </a:r>
            <a:r>
              <a:rPr lang="en-US" altLang="zh-CN" dirty="0"/>
              <a:t>	  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String,char,Date,</a:t>
            </a:r>
            <a:r>
              <a:rPr lang="en-US" altLang="zh-CN" dirty="0" err="1">
                <a:solidFill>
                  <a:srgbClr val="0432FF"/>
                </a:solidFill>
              </a:rPr>
              <a:t>String,String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其中：</a:t>
            </a:r>
            <a:r>
              <a:rPr lang="zh-CN" altLang="en-US" dirty="0">
                <a:solidFill>
                  <a:srgbClr val="FF0000"/>
                </a:solidFill>
              </a:rPr>
              <a:t>红色标识</a:t>
            </a:r>
            <a:r>
              <a:rPr lang="zh-CN" altLang="en-US" dirty="0"/>
              <a:t>的成员是类</a:t>
            </a:r>
            <a:r>
              <a:rPr lang="en-US" altLang="zh-CN" dirty="0"/>
              <a:t>Student</a:t>
            </a:r>
            <a:r>
              <a:rPr lang="zh-CN" altLang="en-US" dirty="0"/>
              <a:t>继承超类</a:t>
            </a:r>
            <a:r>
              <a:rPr lang="en-US" altLang="zh-CN" dirty="0"/>
              <a:t>Person</a:t>
            </a:r>
            <a:r>
              <a:rPr lang="zh-CN" altLang="en-US" dirty="0"/>
              <a:t>的成员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不用重新定义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44222" y="6488668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SimpleInheritance.java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虽然子类可以继承超类所有成员，但是因为超类中成员的</a:t>
            </a:r>
            <a:r>
              <a:rPr lang="zh-CN" altLang="en-US" dirty="0">
                <a:solidFill>
                  <a:srgbClr val="FF0000"/>
                </a:solidFill>
              </a:rPr>
              <a:t>访问控制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432FF"/>
                </a:solidFill>
              </a:rPr>
              <a:t>子类无法访问某些受限成员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在超类中，由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修饰的访问权限的成员变量和方法，虽然被子类继承，但是</a:t>
            </a:r>
            <a:r>
              <a:rPr lang="zh-CN" altLang="en-US" dirty="0">
                <a:solidFill>
                  <a:srgbClr val="C00000"/>
                </a:solidFill>
              </a:rPr>
              <a:t>子类不能访问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80138" y="6488668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Access.java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一个更实际的例子：</a:t>
            </a:r>
            <a:endParaRPr lang="en-US" altLang="zh-CN" dirty="0"/>
          </a:p>
          <a:p>
            <a:pPr lvl="1"/>
            <a:r>
              <a:rPr lang="zh-CN" altLang="en-US" dirty="0"/>
              <a:t>为了新的功能而编写子类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9714" y="6488668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DemoBoxWeight.java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10207</TotalTime>
  <Words>5157</Words>
  <Application>Microsoft Macintosh PowerPoint</Application>
  <PresentationFormat>全屏显示(4:3)</PresentationFormat>
  <Paragraphs>487</Paragraphs>
  <Slides>62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DengXian</vt:lpstr>
      <vt:lpstr>黑体</vt:lpstr>
      <vt:lpstr>华文中宋</vt:lpstr>
      <vt:lpstr>宋体</vt:lpstr>
      <vt:lpstr>Arial</vt:lpstr>
      <vt:lpstr>Lucida Sans Unicode</vt:lpstr>
      <vt:lpstr>Verdana</vt:lpstr>
      <vt:lpstr>Wingdings 2</vt:lpstr>
      <vt:lpstr>Wingdings 3</vt:lpstr>
      <vt:lpstr>聚合</vt:lpstr>
      <vt:lpstr>第5章 超类、子类和继承性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第5章 超类、子类和继承性</vt:lpstr>
      <vt:lpstr>null，this和super</vt:lpstr>
      <vt:lpstr>null，this和super</vt:lpstr>
      <vt:lpstr>null，this和super</vt:lpstr>
      <vt:lpstr>何时调用超类构造函数</vt:lpstr>
      <vt:lpstr>null，this和super</vt:lpstr>
      <vt:lpstr>this和super</vt:lpstr>
      <vt:lpstr>第5章 超类、子类和继承性</vt:lpstr>
      <vt:lpstr>类的继承</vt:lpstr>
      <vt:lpstr>方法覆盖与运行时的多态</vt:lpstr>
      <vt:lpstr>方法覆盖与运行时的多态</vt:lpstr>
      <vt:lpstr>方法覆盖与运行时的多态</vt:lpstr>
      <vt:lpstr>方法覆盖与运行时的多态</vt:lpstr>
      <vt:lpstr>方法覆盖与运行时的多态</vt:lpstr>
      <vt:lpstr>多态的实现-动态绑定</vt:lpstr>
      <vt:lpstr>instanceof 关键字</vt:lpstr>
      <vt:lpstr>第5章 超类、子类和继承性</vt:lpstr>
      <vt:lpstr>final和abstract</vt:lpstr>
      <vt:lpstr>final和abstract</vt:lpstr>
      <vt:lpstr>final和abstract</vt:lpstr>
      <vt:lpstr>final和abstract</vt:lpstr>
      <vt:lpstr>final和abstract</vt:lpstr>
      <vt:lpstr>final和abstract</vt:lpstr>
      <vt:lpstr>final和abstract</vt:lpstr>
      <vt:lpstr>final和abstract</vt:lpstr>
      <vt:lpstr>final和abstract</vt:lpstr>
      <vt:lpstr>protected 关键字</vt:lpstr>
      <vt:lpstr>第5章 超类、子类和继承性</vt:lpstr>
      <vt:lpstr>Object类</vt:lpstr>
      <vt:lpstr>PowerPoint 演示文稿</vt:lpstr>
      <vt:lpstr>Object类</vt:lpstr>
      <vt:lpstr>Object类: equals()</vt:lpstr>
      <vt:lpstr>Object类: hashCode()</vt:lpstr>
      <vt:lpstr>Object类: toString()</vt:lpstr>
      <vt:lpstr>第5章 超类、子类和继承性</vt:lpstr>
      <vt:lpstr>泛型数组列表 ArrayList</vt:lpstr>
      <vt:lpstr>泛型数组列表ArrayList</vt:lpstr>
      <vt:lpstr>对象包装器与自动装箱</vt:lpstr>
      <vt:lpstr>参数数量可变的方法-变参</vt:lpstr>
      <vt:lpstr>枚举类</vt:lpstr>
      <vt:lpstr>枚举类</vt:lpstr>
      <vt:lpstr>*反射</vt:lpstr>
      <vt:lpstr>*反射(Reflection)</vt:lpstr>
      <vt:lpstr>反射：Class类</vt:lpstr>
      <vt:lpstr>反射：利用反射分析类的能力</vt:lpstr>
      <vt:lpstr>反射：运行时使用反射分析对象</vt:lpstr>
      <vt:lpstr>反射：调用任意方法</vt:lpstr>
      <vt:lpstr>反射：调用任意方法</vt:lpstr>
      <vt:lpstr>继承设计的技巧</vt:lpstr>
      <vt:lpstr>思考</vt:lpstr>
      <vt:lpstr>作业1</vt:lpstr>
      <vt:lpstr>作业2</vt:lpstr>
    </vt:vector>
  </TitlesOfParts>
  <Company>UESTC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fan zhou</cp:lastModifiedBy>
  <cp:revision>652</cp:revision>
  <dcterms:created xsi:type="dcterms:W3CDTF">2011-02-21T07:54:11Z</dcterms:created>
  <dcterms:modified xsi:type="dcterms:W3CDTF">2018-10-31T01:56:20Z</dcterms:modified>
</cp:coreProperties>
</file>