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6"/>
  </p:notesMasterIdLst>
  <p:sldIdLst>
    <p:sldId id="256" r:id="rId2"/>
    <p:sldId id="262" r:id="rId3"/>
    <p:sldId id="309" r:id="rId4"/>
    <p:sldId id="310" r:id="rId5"/>
    <p:sldId id="271" r:id="rId6"/>
    <p:sldId id="263" r:id="rId7"/>
    <p:sldId id="264" r:id="rId8"/>
    <p:sldId id="311" r:id="rId9"/>
    <p:sldId id="312" r:id="rId10"/>
    <p:sldId id="304" r:id="rId11"/>
    <p:sldId id="265" r:id="rId12"/>
    <p:sldId id="266" r:id="rId13"/>
    <p:sldId id="313" r:id="rId14"/>
    <p:sldId id="314" r:id="rId15"/>
    <p:sldId id="302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03" r:id="rId28"/>
    <p:sldId id="279" r:id="rId29"/>
    <p:sldId id="280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306" r:id="rId38"/>
    <p:sldId id="292" r:id="rId39"/>
    <p:sldId id="315" r:id="rId40"/>
    <p:sldId id="395" r:id="rId41"/>
    <p:sldId id="305" r:id="rId42"/>
    <p:sldId id="293" r:id="rId43"/>
    <p:sldId id="307" r:id="rId44"/>
    <p:sldId id="308" r:id="rId45"/>
    <p:sldId id="320" r:id="rId46"/>
    <p:sldId id="321" r:id="rId47"/>
    <p:sldId id="322" r:id="rId48"/>
    <p:sldId id="283" r:id="rId49"/>
    <p:sldId id="294" r:id="rId50"/>
    <p:sldId id="381" r:id="rId51"/>
    <p:sldId id="392" r:id="rId52"/>
    <p:sldId id="383" r:id="rId53"/>
    <p:sldId id="384" r:id="rId54"/>
    <p:sldId id="385" r:id="rId55"/>
    <p:sldId id="391" r:id="rId56"/>
    <p:sldId id="296" r:id="rId57"/>
    <p:sldId id="393" r:id="rId58"/>
    <p:sldId id="394" r:id="rId59"/>
    <p:sldId id="317" r:id="rId60"/>
    <p:sldId id="318" r:id="rId61"/>
    <p:sldId id="298" r:id="rId62"/>
    <p:sldId id="299" r:id="rId63"/>
    <p:sldId id="300" r:id="rId64"/>
    <p:sldId id="301" r:id="rId6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82571" autoAdjust="0"/>
  </p:normalViewPr>
  <p:slideViewPr>
    <p:cSldViewPr>
      <p:cViewPr varScale="1">
        <p:scale>
          <a:sx n="132" d="100"/>
          <a:sy n="132" d="100"/>
        </p:scale>
        <p:origin x="2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7BC4EE3E-E33F-4DB5-AD26-9416DF687392}" type="presOf" srcId="{B0A9BC3E-157E-464C-81B3-F498EBBBA913}" destId="{3822C21C-E39B-4CDB-A2ED-B3FC427F3161}" srcOrd="0" destOrd="0" presId="urn:microsoft.com/office/officeart/2005/8/layout/vList3#1"/>
    <dgm:cxn modelId="{8B79A452-0B68-4131-9ABA-EC9347829B17}" type="presOf" srcId="{55D72A34-A644-4058-A491-926BC51C497B}" destId="{070B6D43-3FA3-4730-A4ED-3464CB09FA02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3CE2CC9A-78E2-4B9C-B582-C740AD6CA385}" type="presOf" srcId="{E191C5FF-9035-4348-ACB1-BAD5E6578D4D}" destId="{213AFB41-0C8E-48A5-A6F4-98797269317B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CEAC3F85-F3D6-4F3F-B271-EE64DB70CA8A}" type="presParOf" srcId="{73852271-39CE-485E-9C35-81AE2EA898DF}" destId="{6C69E316-95E7-4BF6-BD26-329C2CFA4FA0}" srcOrd="1" destOrd="0" presId="urn:microsoft.com/office/officeart/2005/8/layout/vList3#1"/>
    <dgm:cxn modelId="{A1159792-5D9E-4423-AD36-7FFBC2F98AB9}" type="presParOf" srcId="{73852271-39CE-485E-9C35-81AE2EA898DF}" destId="{A46A0400-6EAD-4D59-835E-C040C020E8DD}" srcOrd="2" destOrd="0" presId="urn:microsoft.com/office/officeart/2005/8/layout/vList3#1"/>
    <dgm:cxn modelId="{2D3C5425-5DDE-4CEC-A870-3FE71256AD8C}" type="presParOf" srcId="{A46A0400-6EAD-4D59-835E-C040C020E8DD}" destId="{522EF139-9BCC-4F66-87A2-6479F093EF64}" srcOrd="0" destOrd="0" presId="urn:microsoft.com/office/officeart/2005/8/layout/vList3#1"/>
    <dgm:cxn modelId="{72E36C51-1DE7-4269-B89F-347393F21365}" type="presParOf" srcId="{A46A0400-6EAD-4D59-835E-C040C020E8DD}" destId="{070B6D43-3FA3-4730-A4ED-3464CB09FA02}" srcOrd="1" destOrd="0" presId="urn:microsoft.com/office/officeart/2005/8/layout/vList3#1"/>
    <dgm:cxn modelId="{39DAA36A-1B7B-4CC6-84F3-16B2F72AA6B4}" type="presParOf" srcId="{73852271-39CE-485E-9C35-81AE2EA898DF}" destId="{906585B6-C6DA-440C-B81D-155DDA219CBF}" srcOrd="3" destOrd="0" presId="urn:microsoft.com/office/officeart/2005/8/layout/vList3#1"/>
    <dgm:cxn modelId="{B8B36EDB-05FB-4CDC-B4B5-28B6733E404B}" type="presParOf" srcId="{73852271-39CE-485E-9C35-81AE2EA898DF}" destId="{BE5E2D1C-D4FD-4B11-8BAB-C8E282081611}" srcOrd="4" destOrd="0" presId="urn:microsoft.com/office/officeart/2005/8/layout/vList3#1"/>
    <dgm:cxn modelId="{C238FF59-6434-4732-BC1D-0709B6AF4CE0}" type="presParOf" srcId="{BE5E2D1C-D4FD-4B11-8BAB-C8E282081611}" destId="{1DD80B41-4203-4B4A-8162-D0DA1D904347}" srcOrd="0" destOrd="0" presId="urn:microsoft.com/office/officeart/2005/8/layout/vList3#1"/>
    <dgm:cxn modelId="{0A700198-6705-445F-9FC3-51FAAF747AB0}" type="presParOf" srcId="{BE5E2D1C-D4FD-4B11-8BAB-C8E282081611}" destId="{3822C21C-E39B-4CDB-A2ED-B3FC427F3161}" srcOrd="1" destOrd="0" presId="urn:microsoft.com/office/officeart/2005/8/layout/vList3#1"/>
    <dgm:cxn modelId="{2EC8E768-78F1-49D7-9E9C-9CF18BEAB88F}" type="presParOf" srcId="{73852271-39CE-485E-9C35-81AE2EA898DF}" destId="{17EF7451-7F82-4094-904E-6E515DB65DA9}" srcOrd="5" destOrd="0" presId="urn:microsoft.com/office/officeart/2005/8/layout/vList3#1"/>
    <dgm:cxn modelId="{B45E9A69-9DE3-4B81-863A-5A532EC6FC42}" type="presParOf" srcId="{73852271-39CE-485E-9C35-81AE2EA898DF}" destId="{63E8FE4C-1BC9-4A12-8883-A793D2EC1DC0}" srcOrd="6" destOrd="0" presId="urn:microsoft.com/office/officeart/2005/8/layout/vList3#1"/>
    <dgm:cxn modelId="{5A04C3CF-02FC-4913-B53B-C48D50D294D8}" type="presParOf" srcId="{63E8FE4C-1BC9-4A12-8883-A793D2EC1DC0}" destId="{5C231798-BBF3-4581-B6E0-45B214C03CA2}" srcOrd="0" destOrd="0" presId="urn:microsoft.com/office/officeart/2005/8/layout/vList3#1"/>
    <dgm:cxn modelId="{DA903508-2969-4331-9AC8-500EB6FE55C9}" type="presParOf" srcId="{63E8FE4C-1BC9-4A12-8883-A793D2EC1DC0}" destId="{213AFB41-0C8E-48A5-A6F4-98797269317B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1F83A3E-AFD7-43DC-B568-F70B39C74B78}" type="presOf" srcId="{B0A9BC3E-157E-464C-81B3-F498EBBBA913}" destId="{3822C21C-E39B-4CDB-A2ED-B3FC427F3161}" srcOrd="0" destOrd="0" presId="urn:microsoft.com/office/officeart/2005/8/layout/vList3#2"/>
    <dgm:cxn modelId="{F464D74A-D1D4-4F5B-8198-2C68894E759D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C9489C8A-49F5-46E9-AC4B-BA742B1412C5}" type="presOf" srcId="{E191C5FF-9035-4348-ACB1-BAD5E6578D4D}" destId="{213AFB41-0C8E-48A5-A6F4-98797269317B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B64658CC-7E34-4846-91AD-155D515E3257}" type="presOf" srcId="{90AEAF06-FF20-4EC1-93EE-D6117FFE98B9}" destId="{73852271-39CE-485E-9C35-81AE2EA898DF}" srcOrd="0" destOrd="0" presId="urn:microsoft.com/office/officeart/2005/8/layout/vList3#2"/>
    <dgm:cxn modelId="{D0718ED8-DF97-4B99-BB43-451E4F89A33E}" type="presOf" srcId="{AC44FC8F-6B9F-41DE-9FDC-DD5F8D2A0071}" destId="{698F5D1F-7ADD-43FC-BF6F-1A7A0D6A7A4F}" srcOrd="0" destOrd="0" presId="urn:microsoft.com/office/officeart/2005/8/layout/vList3#2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78E9413F-9CB6-4C97-BC65-A43DA42C4FA9}" type="presParOf" srcId="{73852271-39CE-485E-9C35-81AE2EA898DF}" destId="{BEDC0BF3-D75F-4E5E-AA3A-2CC0D9DD0EAC}" srcOrd="0" destOrd="0" presId="urn:microsoft.com/office/officeart/2005/8/layout/vList3#2"/>
    <dgm:cxn modelId="{18628E94-EE1F-4F44-A3A5-7120D3E66943}" type="presParOf" srcId="{BEDC0BF3-D75F-4E5E-AA3A-2CC0D9DD0EAC}" destId="{DA3E3410-9F0D-46F0-B537-DC54EEF60B5A}" srcOrd="0" destOrd="0" presId="urn:microsoft.com/office/officeart/2005/8/layout/vList3#2"/>
    <dgm:cxn modelId="{44607ECC-52C9-4259-9CF4-0F65267E15BE}" type="presParOf" srcId="{BEDC0BF3-D75F-4E5E-AA3A-2CC0D9DD0EAC}" destId="{698F5D1F-7ADD-43FC-BF6F-1A7A0D6A7A4F}" srcOrd="1" destOrd="0" presId="urn:microsoft.com/office/officeart/2005/8/layout/vList3#2"/>
    <dgm:cxn modelId="{B1BCF2D5-788A-458F-A700-A75E4967A4AF}" type="presParOf" srcId="{73852271-39CE-485E-9C35-81AE2EA898DF}" destId="{6C69E316-95E7-4BF6-BD26-329C2CFA4FA0}" srcOrd="1" destOrd="0" presId="urn:microsoft.com/office/officeart/2005/8/layout/vList3#2"/>
    <dgm:cxn modelId="{62656A3C-7A74-47B3-A56B-8ED66942ED49}" type="presParOf" srcId="{73852271-39CE-485E-9C35-81AE2EA898DF}" destId="{A46A0400-6EAD-4D59-835E-C040C020E8DD}" srcOrd="2" destOrd="0" presId="urn:microsoft.com/office/officeart/2005/8/layout/vList3#2"/>
    <dgm:cxn modelId="{7839F085-EBE6-4F44-A3CC-DF09A10BEA82}" type="presParOf" srcId="{A46A0400-6EAD-4D59-835E-C040C020E8DD}" destId="{522EF139-9BCC-4F66-87A2-6479F093EF64}" srcOrd="0" destOrd="0" presId="urn:microsoft.com/office/officeart/2005/8/layout/vList3#2"/>
    <dgm:cxn modelId="{20806714-86D0-4E9C-BF2E-65B9CE9D07F8}" type="presParOf" srcId="{A46A0400-6EAD-4D59-835E-C040C020E8DD}" destId="{070B6D43-3FA3-4730-A4ED-3464CB09FA02}" srcOrd="1" destOrd="0" presId="urn:microsoft.com/office/officeart/2005/8/layout/vList3#2"/>
    <dgm:cxn modelId="{52B65F66-BE55-40CB-A2BB-5BF5EDDD9F74}" type="presParOf" srcId="{73852271-39CE-485E-9C35-81AE2EA898DF}" destId="{906585B6-C6DA-440C-B81D-155DDA219CBF}" srcOrd="3" destOrd="0" presId="urn:microsoft.com/office/officeart/2005/8/layout/vList3#2"/>
    <dgm:cxn modelId="{A3BE148C-43C2-48AC-902A-96D2D2D992A2}" type="presParOf" srcId="{73852271-39CE-485E-9C35-81AE2EA898DF}" destId="{BE5E2D1C-D4FD-4B11-8BAB-C8E282081611}" srcOrd="4" destOrd="0" presId="urn:microsoft.com/office/officeart/2005/8/layout/vList3#2"/>
    <dgm:cxn modelId="{A3FDD97F-4A4B-47D7-8249-A3F2B41B2469}" type="presParOf" srcId="{BE5E2D1C-D4FD-4B11-8BAB-C8E282081611}" destId="{1DD80B41-4203-4B4A-8162-D0DA1D904347}" srcOrd="0" destOrd="0" presId="urn:microsoft.com/office/officeart/2005/8/layout/vList3#2"/>
    <dgm:cxn modelId="{F6701D06-5CD5-47A8-A79F-4F02EE89E946}" type="presParOf" srcId="{BE5E2D1C-D4FD-4B11-8BAB-C8E282081611}" destId="{3822C21C-E39B-4CDB-A2ED-B3FC427F3161}" srcOrd="1" destOrd="0" presId="urn:microsoft.com/office/officeart/2005/8/layout/vList3#2"/>
    <dgm:cxn modelId="{35DCCED8-97EF-4EE5-8080-57305CB9EF2C}" type="presParOf" srcId="{73852271-39CE-485E-9C35-81AE2EA898DF}" destId="{17EF7451-7F82-4094-904E-6E515DB65DA9}" srcOrd="5" destOrd="0" presId="urn:microsoft.com/office/officeart/2005/8/layout/vList3#2"/>
    <dgm:cxn modelId="{64DFB12A-39BA-41BB-98C6-8B1DF875211A}" type="presParOf" srcId="{73852271-39CE-485E-9C35-81AE2EA898DF}" destId="{63E8FE4C-1BC9-4A12-8883-A793D2EC1DC0}" srcOrd="6" destOrd="0" presId="urn:microsoft.com/office/officeart/2005/8/layout/vList3#2"/>
    <dgm:cxn modelId="{4BA9DEF8-8903-4C36-8514-A7903187BCEB}" type="presParOf" srcId="{63E8FE4C-1BC9-4A12-8883-A793D2EC1DC0}" destId="{5C231798-BBF3-4581-B6E0-45B214C03CA2}" srcOrd="0" destOrd="0" presId="urn:microsoft.com/office/officeart/2005/8/layout/vList3#2"/>
    <dgm:cxn modelId="{31F4EF01-9CF4-4E4D-B63F-38442C6B0622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34A56D49-4FA2-444C-97F7-27D9308A6467}" type="presOf" srcId="{90AEAF06-FF20-4EC1-93EE-D6117FFE98B9}" destId="{73852271-39CE-485E-9C35-81AE2EA898DF}" srcOrd="0" destOrd="0" presId="urn:microsoft.com/office/officeart/2005/8/layout/vList3#3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D333B28B-F94A-4EA7-BA93-2A3723EB43A1}" type="presOf" srcId="{B0A9BC3E-157E-464C-81B3-F498EBBBA913}" destId="{3822C21C-E39B-4CDB-A2ED-B3FC427F3161}" srcOrd="0" destOrd="0" presId="urn:microsoft.com/office/officeart/2005/8/layout/vList3#3"/>
    <dgm:cxn modelId="{EAEFAB9A-0F19-47E6-AB0E-ECE39E84C80D}" type="presOf" srcId="{55D72A34-A644-4058-A491-926BC51C497B}" destId="{070B6D43-3FA3-4730-A4ED-3464CB09FA02}" srcOrd="0" destOrd="0" presId="urn:microsoft.com/office/officeart/2005/8/layout/vList3#3"/>
    <dgm:cxn modelId="{B835AEB0-EDAC-4CB3-8EE5-66C44FF7EEAF}" type="presOf" srcId="{E191C5FF-9035-4348-ACB1-BAD5E6578D4D}" destId="{213AFB41-0C8E-48A5-A6F4-98797269317B}" srcOrd="0" destOrd="0" presId="urn:microsoft.com/office/officeart/2005/8/layout/vList3#3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09392F0-DFC4-470B-A2D1-C6C830B6FFAE}" type="presOf" srcId="{AC44FC8F-6B9F-41DE-9FDC-DD5F8D2A0071}" destId="{698F5D1F-7ADD-43FC-BF6F-1A7A0D6A7A4F}" srcOrd="0" destOrd="0" presId="urn:microsoft.com/office/officeart/2005/8/layout/vList3#3"/>
    <dgm:cxn modelId="{0D1FC96E-2D10-4C95-9716-9D5731F29C8B}" type="presParOf" srcId="{73852271-39CE-485E-9C35-81AE2EA898DF}" destId="{BEDC0BF3-D75F-4E5E-AA3A-2CC0D9DD0EAC}" srcOrd="0" destOrd="0" presId="urn:microsoft.com/office/officeart/2005/8/layout/vList3#3"/>
    <dgm:cxn modelId="{7740CE7E-434E-481C-A7AF-0904294F038C}" type="presParOf" srcId="{BEDC0BF3-D75F-4E5E-AA3A-2CC0D9DD0EAC}" destId="{DA3E3410-9F0D-46F0-B537-DC54EEF60B5A}" srcOrd="0" destOrd="0" presId="urn:microsoft.com/office/officeart/2005/8/layout/vList3#3"/>
    <dgm:cxn modelId="{70A643C4-AD8A-4826-AFE4-C3A74FE8896B}" type="presParOf" srcId="{BEDC0BF3-D75F-4E5E-AA3A-2CC0D9DD0EAC}" destId="{698F5D1F-7ADD-43FC-BF6F-1A7A0D6A7A4F}" srcOrd="1" destOrd="0" presId="urn:microsoft.com/office/officeart/2005/8/layout/vList3#3"/>
    <dgm:cxn modelId="{1F9AB809-D8FB-41FF-9E70-6D4820FAF368}" type="presParOf" srcId="{73852271-39CE-485E-9C35-81AE2EA898DF}" destId="{6C69E316-95E7-4BF6-BD26-329C2CFA4FA0}" srcOrd="1" destOrd="0" presId="urn:microsoft.com/office/officeart/2005/8/layout/vList3#3"/>
    <dgm:cxn modelId="{487541FE-CD16-4B6E-8980-D0961669486A}" type="presParOf" srcId="{73852271-39CE-485E-9C35-81AE2EA898DF}" destId="{A46A0400-6EAD-4D59-835E-C040C020E8DD}" srcOrd="2" destOrd="0" presId="urn:microsoft.com/office/officeart/2005/8/layout/vList3#3"/>
    <dgm:cxn modelId="{E9ABC1BF-FD53-4D79-B31A-40B309FCF637}" type="presParOf" srcId="{A46A0400-6EAD-4D59-835E-C040C020E8DD}" destId="{522EF139-9BCC-4F66-87A2-6479F093EF64}" srcOrd="0" destOrd="0" presId="urn:microsoft.com/office/officeart/2005/8/layout/vList3#3"/>
    <dgm:cxn modelId="{E99025F6-318F-420F-98BB-36814AC2A470}" type="presParOf" srcId="{A46A0400-6EAD-4D59-835E-C040C020E8DD}" destId="{070B6D43-3FA3-4730-A4ED-3464CB09FA02}" srcOrd="1" destOrd="0" presId="urn:microsoft.com/office/officeart/2005/8/layout/vList3#3"/>
    <dgm:cxn modelId="{E9BF9191-5C40-4E26-B977-A560503D5EA1}" type="presParOf" srcId="{73852271-39CE-485E-9C35-81AE2EA898DF}" destId="{906585B6-C6DA-440C-B81D-155DDA219CBF}" srcOrd="3" destOrd="0" presId="urn:microsoft.com/office/officeart/2005/8/layout/vList3#3"/>
    <dgm:cxn modelId="{9B6508C7-326A-4B63-8CED-ECDD0383DF69}" type="presParOf" srcId="{73852271-39CE-485E-9C35-81AE2EA898DF}" destId="{BE5E2D1C-D4FD-4B11-8BAB-C8E282081611}" srcOrd="4" destOrd="0" presId="urn:microsoft.com/office/officeart/2005/8/layout/vList3#3"/>
    <dgm:cxn modelId="{BB5BA776-0D12-488F-B6EA-C90D7EC9B70C}" type="presParOf" srcId="{BE5E2D1C-D4FD-4B11-8BAB-C8E282081611}" destId="{1DD80B41-4203-4B4A-8162-D0DA1D904347}" srcOrd="0" destOrd="0" presId="urn:microsoft.com/office/officeart/2005/8/layout/vList3#3"/>
    <dgm:cxn modelId="{D7C92F41-29C8-4CD9-9BE6-9C31650172DC}" type="presParOf" srcId="{BE5E2D1C-D4FD-4B11-8BAB-C8E282081611}" destId="{3822C21C-E39B-4CDB-A2ED-B3FC427F3161}" srcOrd="1" destOrd="0" presId="urn:microsoft.com/office/officeart/2005/8/layout/vList3#3"/>
    <dgm:cxn modelId="{091C08F2-9E67-42B5-8DA9-28BB1F2EC076}" type="presParOf" srcId="{73852271-39CE-485E-9C35-81AE2EA898DF}" destId="{17EF7451-7F82-4094-904E-6E515DB65DA9}" srcOrd="5" destOrd="0" presId="urn:microsoft.com/office/officeart/2005/8/layout/vList3#3"/>
    <dgm:cxn modelId="{23FE8023-7EB4-4B01-83BA-47AC24C3861C}" type="presParOf" srcId="{73852271-39CE-485E-9C35-81AE2EA898DF}" destId="{63E8FE4C-1BC9-4A12-8883-A793D2EC1DC0}" srcOrd="6" destOrd="0" presId="urn:microsoft.com/office/officeart/2005/8/layout/vList3#3"/>
    <dgm:cxn modelId="{C12A1A78-92EA-43B6-B405-4707549F8D90}" type="presParOf" srcId="{63E8FE4C-1BC9-4A12-8883-A793D2EC1DC0}" destId="{5C231798-BBF3-4581-B6E0-45B214C03CA2}" srcOrd="0" destOrd="0" presId="urn:microsoft.com/office/officeart/2005/8/layout/vList3#3"/>
    <dgm:cxn modelId="{85C0BAD5-F8A4-4B97-9653-56D4246343E0}" type="presParOf" srcId="{63E8FE4C-1BC9-4A12-8883-A793D2EC1DC0}" destId="{213AFB41-0C8E-48A5-A6F4-98797269317B}" srcOrd="1" destOrd="0" presId="urn:microsoft.com/office/officeart/2005/8/layout/vList3#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2DD2E7A-F236-4386-A3A6-93195A359DC6}" type="presOf" srcId="{E191C5FF-9035-4348-ACB1-BAD5E6578D4D}" destId="{213AFB41-0C8E-48A5-A6F4-98797269317B}" srcOrd="0" destOrd="0" presId="urn:microsoft.com/office/officeart/2005/8/layout/vList3#4"/>
    <dgm:cxn modelId="{88334489-01DD-4F1C-8F6F-084DAF830BF5}" type="presOf" srcId="{B0A9BC3E-157E-464C-81B3-F498EBBBA913}" destId="{3822C21C-E39B-4CDB-A2ED-B3FC427F3161}" srcOrd="0" destOrd="0" presId="urn:microsoft.com/office/officeart/2005/8/layout/vList3#4"/>
    <dgm:cxn modelId="{0972B6B0-F159-43DB-8A46-4CE5D0EDB554}" type="presOf" srcId="{55D72A34-A644-4058-A491-926BC51C497B}" destId="{070B6D43-3FA3-4730-A4ED-3464CB09FA02}" srcOrd="0" destOrd="0" presId="urn:microsoft.com/office/officeart/2005/8/layout/vList3#4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AC6D6DD-76C1-4556-81BD-43798205EFB4}" type="presOf" srcId="{90AEAF06-FF20-4EC1-93EE-D6117FFE98B9}" destId="{73852271-39CE-485E-9C35-81AE2EA898DF}" srcOrd="0" destOrd="0" presId="urn:microsoft.com/office/officeart/2005/8/layout/vList3#4"/>
    <dgm:cxn modelId="{80FE39E1-3FF7-446A-B97D-70D813B4F9E4}" type="presOf" srcId="{AC44FC8F-6B9F-41DE-9FDC-DD5F8D2A0071}" destId="{698F5D1F-7ADD-43FC-BF6F-1A7A0D6A7A4F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C443160-E035-4259-838E-98B6E6F64BC7}" type="presParOf" srcId="{73852271-39CE-485E-9C35-81AE2EA898DF}" destId="{BEDC0BF3-D75F-4E5E-AA3A-2CC0D9DD0EAC}" srcOrd="0" destOrd="0" presId="urn:microsoft.com/office/officeart/2005/8/layout/vList3#4"/>
    <dgm:cxn modelId="{2C841F7D-C41D-47D4-A13E-499E2FD2CF87}" type="presParOf" srcId="{BEDC0BF3-D75F-4E5E-AA3A-2CC0D9DD0EAC}" destId="{DA3E3410-9F0D-46F0-B537-DC54EEF60B5A}" srcOrd="0" destOrd="0" presId="urn:microsoft.com/office/officeart/2005/8/layout/vList3#4"/>
    <dgm:cxn modelId="{B110449C-44BC-45A1-94E3-B212C409EBA4}" type="presParOf" srcId="{BEDC0BF3-D75F-4E5E-AA3A-2CC0D9DD0EAC}" destId="{698F5D1F-7ADD-43FC-BF6F-1A7A0D6A7A4F}" srcOrd="1" destOrd="0" presId="urn:microsoft.com/office/officeart/2005/8/layout/vList3#4"/>
    <dgm:cxn modelId="{DE8C8FF8-0BED-48C3-852C-AD43ED3507D6}" type="presParOf" srcId="{73852271-39CE-485E-9C35-81AE2EA898DF}" destId="{6C69E316-95E7-4BF6-BD26-329C2CFA4FA0}" srcOrd="1" destOrd="0" presId="urn:microsoft.com/office/officeart/2005/8/layout/vList3#4"/>
    <dgm:cxn modelId="{6A8B7651-0436-45CE-8E65-3C27A76B5BF3}" type="presParOf" srcId="{73852271-39CE-485E-9C35-81AE2EA898DF}" destId="{A46A0400-6EAD-4D59-835E-C040C020E8DD}" srcOrd="2" destOrd="0" presId="urn:microsoft.com/office/officeart/2005/8/layout/vList3#4"/>
    <dgm:cxn modelId="{1CA8B3E6-FCE1-4380-8F9D-C0E7F55D6054}" type="presParOf" srcId="{A46A0400-6EAD-4D59-835E-C040C020E8DD}" destId="{522EF139-9BCC-4F66-87A2-6479F093EF64}" srcOrd="0" destOrd="0" presId="urn:microsoft.com/office/officeart/2005/8/layout/vList3#4"/>
    <dgm:cxn modelId="{4561D780-AB89-48DB-8F0A-DB5D4846CC52}" type="presParOf" srcId="{A46A0400-6EAD-4D59-835E-C040C020E8DD}" destId="{070B6D43-3FA3-4730-A4ED-3464CB09FA02}" srcOrd="1" destOrd="0" presId="urn:microsoft.com/office/officeart/2005/8/layout/vList3#4"/>
    <dgm:cxn modelId="{DCB37111-5DBA-47F0-A4C3-0AB12D18420B}" type="presParOf" srcId="{73852271-39CE-485E-9C35-81AE2EA898DF}" destId="{906585B6-C6DA-440C-B81D-155DDA219CBF}" srcOrd="3" destOrd="0" presId="urn:microsoft.com/office/officeart/2005/8/layout/vList3#4"/>
    <dgm:cxn modelId="{4BA8671C-0A8F-49E6-B6F8-59A7261F5887}" type="presParOf" srcId="{73852271-39CE-485E-9C35-81AE2EA898DF}" destId="{BE5E2D1C-D4FD-4B11-8BAB-C8E282081611}" srcOrd="4" destOrd="0" presId="urn:microsoft.com/office/officeart/2005/8/layout/vList3#4"/>
    <dgm:cxn modelId="{B2851A56-E1F4-45A7-B1EE-E55CC0557ABE}" type="presParOf" srcId="{BE5E2D1C-D4FD-4B11-8BAB-C8E282081611}" destId="{1DD80B41-4203-4B4A-8162-D0DA1D904347}" srcOrd="0" destOrd="0" presId="urn:microsoft.com/office/officeart/2005/8/layout/vList3#4"/>
    <dgm:cxn modelId="{6A89B478-3A4F-4E71-BE59-F8416B8B49C0}" type="presParOf" srcId="{BE5E2D1C-D4FD-4B11-8BAB-C8E282081611}" destId="{3822C21C-E39B-4CDB-A2ED-B3FC427F3161}" srcOrd="1" destOrd="0" presId="urn:microsoft.com/office/officeart/2005/8/layout/vList3#4"/>
    <dgm:cxn modelId="{18505346-A07E-41BF-8B47-7B6FDDFE4EB6}" type="presParOf" srcId="{73852271-39CE-485E-9C35-81AE2EA898DF}" destId="{17EF7451-7F82-4094-904E-6E515DB65DA9}" srcOrd="5" destOrd="0" presId="urn:microsoft.com/office/officeart/2005/8/layout/vList3#4"/>
    <dgm:cxn modelId="{E3139394-41BA-47AD-85D2-FE2474D788BA}" type="presParOf" srcId="{73852271-39CE-485E-9C35-81AE2EA898DF}" destId="{63E8FE4C-1BC9-4A12-8883-A793D2EC1DC0}" srcOrd="6" destOrd="0" presId="urn:microsoft.com/office/officeart/2005/8/layout/vList3#4"/>
    <dgm:cxn modelId="{F09736F4-2ED0-4E05-A69B-773A17A5BA93}" type="presParOf" srcId="{63E8FE4C-1BC9-4A12-8883-A793D2EC1DC0}" destId="{5C231798-BBF3-4581-B6E0-45B214C03CA2}" srcOrd="0" destOrd="0" presId="urn:microsoft.com/office/officeart/2005/8/layout/vList3#4"/>
    <dgm:cxn modelId="{9504FC0F-BD7D-4C27-87AC-0E4A4DAF7526}" type="presParOf" srcId="{63E8FE4C-1BC9-4A12-8883-A793D2EC1DC0}" destId="{213AFB41-0C8E-48A5-A6F4-98797269317B}" srcOrd="1" destOrd="0" presId="urn:microsoft.com/office/officeart/2005/8/layout/vList3#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08DA88-322F-4664-92E3-330A1C72B51A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CFDF3C-F1F6-4DA8-891F-42001219C506}">
      <dgm:prSet phldrT="[文本]"/>
      <dgm:spPr/>
      <dgm:t>
        <a:bodyPr/>
        <a:lstStyle/>
        <a:p>
          <a:r>
            <a:rPr lang="zh-CN" altLang="en-US" b="1"/>
            <a:t>内部类</a:t>
          </a:r>
          <a:endParaRPr lang="zh-CN" altLang="en-US" dirty="0"/>
        </a:p>
      </dgm:t>
    </dgm:pt>
    <dgm:pt modelId="{579505F1-673E-4055-A2A5-1C58790EB8D1}" type="parTrans" cxnId="{470A1067-4610-48D5-8565-671D4905D29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1287A048-BCD1-49D8-8149-CCA198B33C81}" type="sibTrans" cxnId="{470A1067-4610-48D5-8565-671D4905D29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DEA734BF-4C96-4827-9741-8A720D9F415B}">
      <dgm:prSet phldrT="[文本]"/>
      <dgm:spPr/>
      <dgm:t>
        <a:bodyPr/>
        <a:lstStyle/>
        <a:p>
          <a:r>
            <a:rPr lang="zh-CN" altLang="en-US" b="1"/>
            <a:t>成员内部类</a:t>
          </a:r>
          <a:endParaRPr lang="zh-CN" altLang="en-US" dirty="0"/>
        </a:p>
      </dgm:t>
    </dgm:pt>
    <dgm:pt modelId="{43ABF998-EDF1-4C0D-9CCB-1F74999C6CBC}" type="parTrans" cxnId="{CF60738C-5A10-4F26-95AF-A5FBE1D60F97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43329CAC-D964-4981-B6B0-746CD5E04449}" type="sibTrans" cxnId="{CF60738C-5A10-4F26-95AF-A5FBE1D60F97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1D34CEC3-0258-453F-9F4D-5AA8264B9720}">
      <dgm:prSet phldrT="[文本]"/>
      <dgm:spPr/>
      <dgm:t>
        <a:bodyPr/>
        <a:lstStyle/>
        <a:p>
          <a:r>
            <a:rPr lang="zh-CN" altLang="en-US" b="1"/>
            <a:t>静态内部类</a:t>
          </a:r>
          <a:endParaRPr lang="zh-CN" altLang="en-US" dirty="0"/>
        </a:p>
      </dgm:t>
    </dgm:pt>
    <dgm:pt modelId="{9407EA6F-81D5-4BC6-84F4-BE273196758A}" type="parTrans" cxnId="{7E23E521-7BC8-425A-A8A1-0BE528744AFF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83BF74CC-FA4F-4609-ACC7-582C2EFE6835}" type="sibTrans" cxnId="{7E23E521-7BC8-425A-A8A1-0BE528744AFF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62617EAF-411B-48DD-9644-DD333F4BC978}">
      <dgm:prSet phldrT="[文本]"/>
      <dgm:spPr/>
      <dgm:t>
        <a:bodyPr/>
        <a:lstStyle/>
        <a:p>
          <a:r>
            <a:rPr lang="zh-CN" altLang="en-US" b="1"/>
            <a:t>匿名内部类</a:t>
          </a:r>
          <a:endParaRPr lang="zh-CN" altLang="en-US" dirty="0"/>
        </a:p>
      </dgm:t>
    </dgm:pt>
    <dgm:pt modelId="{D58135E3-AD87-4262-93FF-F01741B6E68D}" type="parTrans" cxnId="{B8535EE1-6B50-4966-B712-B7592BC2DE15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3AC36DE4-912D-4B9E-A814-CC465197F53A}" type="sibTrans" cxnId="{B8535EE1-6B50-4966-B712-B7592BC2DE15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FF1836F4-B9C6-46E5-8E11-A5518E422983}">
      <dgm:prSet/>
      <dgm:spPr/>
      <dgm:t>
        <a:bodyPr/>
        <a:lstStyle/>
        <a:p>
          <a:r>
            <a:rPr lang="zh-CN" altLang="en-US" b="1"/>
            <a:t>局部内部类</a:t>
          </a:r>
          <a:endParaRPr lang="en-US" altLang="zh-CN" b="1" dirty="0"/>
        </a:p>
      </dgm:t>
    </dgm:pt>
    <dgm:pt modelId="{ED745A61-B61C-4DFD-B7FF-440233EB6313}" type="parTrans" cxnId="{18E7AAB2-FA88-4FF4-A590-1E9C8596B032}">
      <dgm:prSet/>
      <dgm:spPr/>
      <dgm:t>
        <a:bodyPr/>
        <a:lstStyle/>
        <a:p>
          <a:endParaRPr lang="zh-CN" altLang="en-US" baseline="0">
            <a:solidFill>
              <a:schemeClr val="tx2"/>
            </a:solidFill>
          </a:endParaRPr>
        </a:p>
      </dgm:t>
    </dgm:pt>
    <dgm:pt modelId="{C1759CAB-05A3-486A-BBD1-4856F8831BB1}" type="sibTrans" cxnId="{18E7AAB2-FA88-4FF4-A590-1E9C8596B032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9D6FDB2D-FB63-4297-B2B0-959D0233401C}" type="pres">
      <dgm:prSet presAssocID="{6108DA88-322F-4664-92E3-330A1C72B5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14D056-8C9B-46E9-88DB-6EB3FFA65406}" type="pres">
      <dgm:prSet presAssocID="{2BCFDF3C-F1F6-4DA8-891F-42001219C506}" presName="hierRoot1" presStyleCnt="0">
        <dgm:presLayoutVars>
          <dgm:hierBranch val="init"/>
        </dgm:presLayoutVars>
      </dgm:prSet>
      <dgm:spPr/>
    </dgm:pt>
    <dgm:pt modelId="{73B6C7AA-1064-4FF2-824E-FECE180BD80B}" type="pres">
      <dgm:prSet presAssocID="{2BCFDF3C-F1F6-4DA8-891F-42001219C506}" presName="rootComposite1" presStyleCnt="0"/>
      <dgm:spPr/>
    </dgm:pt>
    <dgm:pt modelId="{25CA0D05-DF3D-4564-ADA3-15E7E9C2DFB0}" type="pres">
      <dgm:prSet presAssocID="{2BCFDF3C-F1F6-4DA8-891F-42001219C506}" presName="rootText1" presStyleLbl="node0" presStyleIdx="0" presStyleCnt="1" custLinFactNeighborX="613" custLinFactNeighborY="-145">
        <dgm:presLayoutVars>
          <dgm:chPref val="3"/>
        </dgm:presLayoutVars>
      </dgm:prSet>
      <dgm:spPr/>
    </dgm:pt>
    <dgm:pt modelId="{A390BCA1-B156-44C4-847B-B0BA2FAA9537}" type="pres">
      <dgm:prSet presAssocID="{2BCFDF3C-F1F6-4DA8-891F-42001219C506}" presName="rootConnector1" presStyleLbl="node1" presStyleIdx="0" presStyleCnt="0"/>
      <dgm:spPr/>
    </dgm:pt>
    <dgm:pt modelId="{602275BB-8837-4098-A5E5-8788FFBA1E49}" type="pres">
      <dgm:prSet presAssocID="{2BCFDF3C-F1F6-4DA8-891F-42001219C506}" presName="hierChild2" presStyleCnt="0"/>
      <dgm:spPr/>
    </dgm:pt>
    <dgm:pt modelId="{4072D8C2-F719-484B-A142-5B901DA57AD8}" type="pres">
      <dgm:prSet presAssocID="{ED745A61-B61C-4DFD-B7FF-440233EB6313}" presName="Name37" presStyleLbl="parChTrans1D2" presStyleIdx="0" presStyleCnt="4"/>
      <dgm:spPr/>
    </dgm:pt>
    <dgm:pt modelId="{C066E91C-0483-472E-BFC2-06794B14E971}" type="pres">
      <dgm:prSet presAssocID="{FF1836F4-B9C6-46E5-8E11-A5518E422983}" presName="hierRoot2" presStyleCnt="0">
        <dgm:presLayoutVars>
          <dgm:hierBranch val="init"/>
        </dgm:presLayoutVars>
      </dgm:prSet>
      <dgm:spPr/>
    </dgm:pt>
    <dgm:pt modelId="{73D520F3-1246-42BB-BADF-66AAB489530F}" type="pres">
      <dgm:prSet presAssocID="{FF1836F4-B9C6-46E5-8E11-A5518E422983}" presName="rootComposite" presStyleCnt="0"/>
      <dgm:spPr/>
    </dgm:pt>
    <dgm:pt modelId="{D1B323BC-C098-43CD-AAB4-4A0E3E241AB0}" type="pres">
      <dgm:prSet presAssocID="{FF1836F4-B9C6-46E5-8E11-A5518E422983}" presName="rootText" presStyleLbl="node2" presStyleIdx="0" presStyleCnt="4">
        <dgm:presLayoutVars>
          <dgm:chPref val="3"/>
        </dgm:presLayoutVars>
      </dgm:prSet>
      <dgm:spPr/>
    </dgm:pt>
    <dgm:pt modelId="{071197B3-2EC0-4088-BC6D-27F5DD898024}" type="pres">
      <dgm:prSet presAssocID="{FF1836F4-B9C6-46E5-8E11-A5518E422983}" presName="rootConnector" presStyleLbl="node2" presStyleIdx="0" presStyleCnt="4"/>
      <dgm:spPr/>
    </dgm:pt>
    <dgm:pt modelId="{6E7A46F1-F477-442E-B273-A842B523E928}" type="pres">
      <dgm:prSet presAssocID="{FF1836F4-B9C6-46E5-8E11-A5518E422983}" presName="hierChild4" presStyleCnt="0"/>
      <dgm:spPr/>
    </dgm:pt>
    <dgm:pt modelId="{5953E09B-118E-4F9C-93AE-D10772F8335D}" type="pres">
      <dgm:prSet presAssocID="{FF1836F4-B9C6-46E5-8E11-A5518E422983}" presName="hierChild5" presStyleCnt="0"/>
      <dgm:spPr/>
    </dgm:pt>
    <dgm:pt modelId="{4E1D075D-9256-4FA0-BE8A-BA37ABFD75F8}" type="pres">
      <dgm:prSet presAssocID="{43ABF998-EDF1-4C0D-9CCB-1F74999C6CBC}" presName="Name37" presStyleLbl="parChTrans1D2" presStyleIdx="1" presStyleCnt="4"/>
      <dgm:spPr/>
    </dgm:pt>
    <dgm:pt modelId="{BD9DE878-D227-48A3-B893-0C5B48385E68}" type="pres">
      <dgm:prSet presAssocID="{DEA734BF-4C96-4827-9741-8A720D9F415B}" presName="hierRoot2" presStyleCnt="0">
        <dgm:presLayoutVars>
          <dgm:hierBranch val="init"/>
        </dgm:presLayoutVars>
      </dgm:prSet>
      <dgm:spPr/>
    </dgm:pt>
    <dgm:pt modelId="{D92ECB17-1EB5-4D56-9768-726FE17950F7}" type="pres">
      <dgm:prSet presAssocID="{DEA734BF-4C96-4827-9741-8A720D9F415B}" presName="rootComposite" presStyleCnt="0"/>
      <dgm:spPr/>
    </dgm:pt>
    <dgm:pt modelId="{35400214-C976-4A11-8D4E-7FDF4BF2300D}" type="pres">
      <dgm:prSet presAssocID="{DEA734BF-4C96-4827-9741-8A720D9F415B}" presName="rootText" presStyleLbl="node2" presStyleIdx="1" presStyleCnt="4">
        <dgm:presLayoutVars>
          <dgm:chPref val="3"/>
        </dgm:presLayoutVars>
      </dgm:prSet>
      <dgm:spPr/>
    </dgm:pt>
    <dgm:pt modelId="{6149A10F-FC2A-4114-9215-3CA98319AADF}" type="pres">
      <dgm:prSet presAssocID="{DEA734BF-4C96-4827-9741-8A720D9F415B}" presName="rootConnector" presStyleLbl="node2" presStyleIdx="1" presStyleCnt="4"/>
      <dgm:spPr/>
    </dgm:pt>
    <dgm:pt modelId="{C14A8558-9A3B-4185-8C8C-485EA6E2CF93}" type="pres">
      <dgm:prSet presAssocID="{DEA734BF-4C96-4827-9741-8A720D9F415B}" presName="hierChild4" presStyleCnt="0"/>
      <dgm:spPr/>
    </dgm:pt>
    <dgm:pt modelId="{3CE448FB-C892-42BD-BCD2-A13EE59F8B75}" type="pres">
      <dgm:prSet presAssocID="{DEA734BF-4C96-4827-9741-8A720D9F415B}" presName="hierChild5" presStyleCnt="0"/>
      <dgm:spPr/>
    </dgm:pt>
    <dgm:pt modelId="{E64AD1D3-3324-4A29-BC77-7F4A238E54B7}" type="pres">
      <dgm:prSet presAssocID="{9407EA6F-81D5-4BC6-84F4-BE273196758A}" presName="Name37" presStyleLbl="parChTrans1D2" presStyleIdx="2" presStyleCnt="4"/>
      <dgm:spPr/>
    </dgm:pt>
    <dgm:pt modelId="{2AA1B880-C78D-4F20-8D41-579AD111A8BD}" type="pres">
      <dgm:prSet presAssocID="{1D34CEC3-0258-453F-9F4D-5AA8264B9720}" presName="hierRoot2" presStyleCnt="0">
        <dgm:presLayoutVars>
          <dgm:hierBranch val="init"/>
        </dgm:presLayoutVars>
      </dgm:prSet>
      <dgm:spPr/>
    </dgm:pt>
    <dgm:pt modelId="{7213DA8C-F89A-420C-A74B-2F97CB55E8F6}" type="pres">
      <dgm:prSet presAssocID="{1D34CEC3-0258-453F-9F4D-5AA8264B9720}" presName="rootComposite" presStyleCnt="0"/>
      <dgm:spPr/>
    </dgm:pt>
    <dgm:pt modelId="{535AF6EF-586B-46EF-9E08-6F85C8006FB0}" type="pres">
      <dgm:prSet presAssocID="{1D34CEC3-0258-453F-9F4D-5AA8264B9720}" presName="rootText" presStyleLbl="node2" presStyleIdx="2" presStyleCnt="4">
        <dgm:presLayoutVars>
          <dgm:chPref val="3"/>
        </dgm:presLayoutVars>
      </dgm:prSet>
      <dgm:spPr/>
    </dgm:pt>
    <dgm:pt modelId="{E42EF60A-CAE3-4EC5-B055-16E17762D6A5}" type="pres">
      <dgm:prSet presAssocID="{1D34CEC3-0258-453F-9F4D-5AA8264B9720}" presName="rootConnector" presStyleLbl="node2" presStyleIdx="2" presStyleCnt="4"/>
      <dgm:spPr/>
    </dgm:pt>
    <dgm:pt modelId="{DCF3FCB5-65C0-4E2E-BB9E-7059E1D12366}" type="pres">
      <dgm:prSet presAssocID="{1D34CEC3-0258-453F-9F4D-5AA8264B9720}" presName="hierChild4" presStyleCnt="0"/>
      <dgm:spPr/>
    </dgm:pt>
    <dgm:pt modelId="{73DE8E35-F1CE-4E80-AE20-FE5E0A5901C2}" type="pres">
      <dgm:prSet presAssocID="{1D34CEC3-0258-453F-9F4D-5AA8264B9720}" presName="hierChild5" presStyleCnt="0"/>
      <dgm:spPr/>
    </dgm:pt>
    <dgm:pt modelId="{1AE97048-7E8B-4717-AA88-9F8DED0DD555}" type="pres">
      <dgm:prSet presAssocID="{D58135E3-AD87-4262-93FF-F01741B6E68D}" presName="Name37" presStyleLbl="parChTrans1D2" presStyleIdx="3" presStyleCnt="4"/>
      <dgm:spPr/>
    </dgm:pt>
    <dgm:pt modelId="{B2E55468-BDB8-45DD-A574-0B38ACA243E5}" type="pres">
      <dgm:prSet presAssocID="{62617EAF-411B-48DD-9644-DD333F4BC978}" presName="hierRoot2" presStyleCnt="0">
        <dgm:presLayoutVars>
          <dgm:hierBranch val="init"/>
        </dgm:presLayoutVars>
      </dgm:prSet>
      <dgm:spPr/>
    </dgm:pt>
    <dgm:pt modelId="{350A3037-68F4-407E-8FA4-D3758268FD9C}" type="pres">
      <dgm:prSet presAssocID="{62617EAF-411B-48DD-9644-DD333F4BC978}" presName="rootComposite" presStyleCnt="0"/>
      <dgm:spPr/>
    </dgm:pt>
    <dgm:pt modelId="{F7DFD790-0E7B-463C-AD33-D89A7A7755ED}" type="pres">
      <dgm:prSet presAssocID="{62617EAF-411B-48DD-9644-DD333F4BC978}" presName="rootText" presStyleLbl="node2" presStyleIdx="3" presStyleCnt="4">
        <dgm:presLayoutVars>
          <dgm:chPref val="3"/>
        </dgm:presLayoutVars>
      </dgm:prSet>
      <dgm:spPr/>
    </dgm:pt>
    <dgm:pt modelId="{0206FFE5-0F4A-4E74-AB7F-8190035BCD89}" type="pres">
      <dgm:prSet presAssocID="{62617EAF-411B-48DD-9644-DD333F4BC978}" presName="rootConnector" presStyleLbl="node2" presStyleIdx="3" presStyleCnt="4"/>
      <dgm:spPr/>
    </dgm:pt>
    <dgm:pt modelId="{1FB1340B-1F27-45CC-8189-551EDCE4A245}" type="pres">
      <dgm:prSet presAssocID="{62617EAF-411B-48DD-9644-DD333F4BC978}" presName="hierChild4" presStyleCnt="0"/>
      <dgm:spPr/>
    </dgm:pt>
    <dgm:pt modelId="{5275300A-D49A-4F5F-B48E-5D0623E4598D}" type="pres">
      <dgm:prSet presAssocID="{62617EAF-411B-48DD-9644-DD333F4BC978}" presName="hierChild5" presStyleCnt="0"/>
      <dgm:spPr/>
    </dgm:pt>
    <dgm:pt modelId="{BFAC75B2-A3FB-476A-BA4D-62EDA3FFD976}" type="pres">
      <dgm:prSet presAssocID="{2BCFDF3C-F1F6-4DA8-891F-42001219C506}" presName="hierChild3" presStyleCnt="0"/>
      <dgm:spPr/>
    </dgm:pt>
  </dgm:ptLst>
  <dgm:cxnLst>
    <dgm:cxn modelId="{4551AF1C-DF85-4E28-BAB2-F478E183807D}" type="presOf" srcId="{DEA734BF-4C96-4827-9741-8A720D9F415B}" destId="{6149A10F-FC2A-4114-9215-3CA98319AADF}" srcOrd="1" destOrd="0" presId="urn:microsoft.com/office/officeart/2005/8/layout/orgChart1"/>
    <dgm:cxn modelId="{7E23E521-7BC8-425A-A8A1-0BE528744AFF}" srcId="{2BCFDF3C-F1F6-4DA8-891F-42001219C506}" destId="{1D34CEC3-0258-453F-9F4D-5AA8264B9720}" srcOrd="2" destOrd="0" parTransId="{9407EA6F-81D5-4BC6-84F4-BE273196758A}" sibTransId="{83BF74CC-FA4F-4609-ACC7-582C2EFE6835}"/>
    <dgm:cxn modelId="{E09DF762-70E4-4853-80B1-41C1DC2E71B6}" type="presOf" srcId="{FF1836F4-B9C6-46E5-8E11-A5518E422983}" destId="{071197B3-2EC0-4088-BC6D-27F5DD898024}" srcOrd="1" destOrd="0" presId="urn:microsoft.com/office/officeart/2005/8/layout/orgChart1"/>
    <dgm:cxn modelId="{470A1067-4610-48D5-8565-671D4905D29E}" srcId="{6108DA88-322F-4664-92E3-330A1C72B51A}" destId="{2BCFDF3C-F1F6-4DA8-891F-42001219C506}" srcOrd="0" destOrd="0" parTransId="{579505F1-673E-4055-A2A5-1C58790EB8D1}" sibTransId="{1287A048-BCD1-49D8-8149-CCA198B33C81}"/>
    <dgm:cxn modelId="{9D8A0773-99BA-44D9-9288-9FC0D6494CB3}" type="presOf" srcId="{2BCFDF3C-F1F6-4DA8-891F-42001219C506}" destId="{A390BCA1-B156-44C4-847B-B0BA2FAA9537}" srcOrd="1" destOrd="0" presId="urn:microsoft.com/office/officeart/2005/8/layout/orgChart1"/>
    <dgm:cxn modelId="{6E310F7B-AA37-4D7F-9D67-CB0409F82549}" type="presOf" srcId="{ED745A61-B61C-4DFD-B7FF-440233EB6313}" destId="{4072D8C2-F719-484B-A142-5B901DA57AD8}" srcOrd="0" destOrd="0" presId="urn:microsoft.com/office/officeart/2005/8/layout/orgChart1"/>
    <dgm:cxn modelId="{C08E5981-5CE3-46F2-BCA9-7CD8FE927545}" type="presOf" srcId="{6108DA88-322F-4664-92E3-330A1C72B51A}" destId="{9D6FDB2D-FB63-4297-B2B0-959D0233401C}" srcOrd="0" destOrd="0" presId="urn:microsoft.com/office/officeart/2005/8/layout/orgChart1"/>
    <dgm:cxn modelId="{CF60738C-5A10-4F26-95AF-A5FBE1D60F97}" srcId="{2BCFDF3C-F1F6-4DA8-891F-42001219C506}" destId="{DEA734BF-4C96-4827-9741-8A720D9F415B}" srcOrd="1" destOrd="0" parTransId="{43ABF998-EDF1-4C0D-9CCB-1F74999C6CBC}" sibTransId="{43329CAC-D964-4981-B6B0-746CD5E04449}"/>
    <dgm:cxn modelId="{0869F791-359A-45AF-9E4E-4E06C926E68C}" type="presOf" srcId="{2BCFDF3C-F1F6-4DA8-891F-42001219C506}" destId="{25CA0D05-DF3D-4564-ADA3-15E7E9C2DFB0}" srcOrd="0" destOrd="0" presId="urn:microsoft.com/office/officeart/2005/8/layout/orgChart1"/>
    <dgm:cxn modelId="{3956C49C-9927-4BD1-94DC-46FE9FD2B814}" type="presOf" srcId="{DEA734BF-4C96-4827-9741-8A720D9F415B}" destId="{35400214-C976-4A11-8D4E-7FDF4BF2300D}" srcOrd="0" destOrd="0" presId="urn:microsoft.com/office/officeart/2005/8/layout/orgChart1"/>
    <dgm:cxn modelId="{2A2699AA-472C-4FCC-BB36-2AC96EA7373E}" type="presOf" srcId="{1D34CEC3-0258-453F-9F4D-5AA8264B9720}" destId="{535AF6EF-586B-46EF-9E08-6F85C8006FB0}" srcOrd="0" destOrd="0" presId="urn:microsoft.com/office/officeart/2005/8/layout/orgChart1"/>
    <dgm:cxn modelId="{1BCBB1AA-F615-4415-9AE1-CED81F9DD685}" type="presOf" srcId="{62617EAF-411B-48DD-9644-DD333F4BC978}" destId="{0206FFE5-0F4A-4E74-AB7F-8190035BCD89}" srcOrd="1" destOrd="0" presId="urn:microsoft.com/office/officeart/2005/8/layout/orgChart1"/>
    <dgm:cxn modelId="{18E7AAB2-FA88-4FF4-A590-1E9C8596B032}" srcId="{2BCFDF3C-F1F6-4DA8-891F-42001219C506}" destId="{FF1836F4-B9C6-46E5-8E11-A5518E422983}" srcOrd="0" destOrd="0" parTransId="{ED745A61-B61C-4DFD-B7FF-440233EB6313}" sibTransId="{C1759CAB-05A3-486A-BBD1-4856F8831BB1}"/>
    <dgm:cxn modelId="{23CE57BA-F3B4-459C-B8C5-65588CE8A87D}" type="presOf" srcId="{FF1836F4-B9C6-46E5-8E11-A5518E422983}" destId="{D1B323BC-C098-43CD-AAB4-4A0E3E241AB0}" srcOrd="0" destOrd="0" presId="urn:microsoft.com/office/officeart/2005/8/layout/orgChart1"/>
    <dgm:cxn modelId="{2DD3E7C6-1F31-4EA8-857B-780CB341555A}" type="presOf" srcId="{D58135E3-AD87-4262-93FF-F01741B6E68D}" destId="{1AE97048-7E8B-4717-AA88-9F8DED0DD555}" srcOrd="0" destOrd="0" presId="urn:microsoft.com/office/officeart/2005/8/layout/orgChart1"/>
    <dgm:cxn modelId="{130BABDE-4B41-4FAF-A2A7-E0D69D02F1C2}" type="presOf" srcId="{1D34CEC3-0258-453F-9F4D-5AA8264B9720}" destId="{E42EF60A-CAE3-4EC5-B055-16E17762D6A5}" srcOrd="1" destOrd="0" presId="urn:microsoft.com/office/officeart/2005/8/layout/orgChart1"/>
    <dgm:cxn modelId="{B8535EE1-6B50-4966-B712-B7592BC2DE15}" srcId="{2BCFDF3C-F1F6-4DA8-891F-42001219C506}" destId="{62617EAF-411B-48DD-9644-DD333F4BC978}" srcOrd="3" destOrd="0" parTransId="{D58135E3-AD87-4262-93FF-F01741B6E68D}" sibTransId="{3AC36DE4-912D-4B9E-A814-CC465197F53A}"/>
    <dgm:cxn modelId="{329AE2E2-0195-4EF6-9F94-D0193FF9438C}" type="presOf" srcId="{9407EA6F-81D5-4BC6-84F4-BE273196758A}" destId="{E64AD1D3-3324-4A29-BC77-7F4A238E54B7}" srcOrd="0" destOrd="0" presId="urn:microsoft.com/office/officeart/2005/8/layout/orgChart1"/>
    <dgm:cxn modelId="{6B9A70E6-29FC-472C-80F3-8D47D38D36A1}" type="presOf" srcId="{43ABF998-EDF1-4C0D-9CCB-1F74999C6CBC}" destId="{4E1D075D-9256-4FA0-BE8A-BA37ABFD75F8}" srcOrd="0" destOrd="0" presId="urn:microsoft.com/office/officeart/2005/8/layout/orgChart1"/>
    <dgm:cxn modelId="{E6F40EFF-2A0A-4630-81A2-B9A5B9145EEE}" type="presOf" srcId="{62617EAF-411B-48DD-9644-DD333F4BC978}" destId="{F7DFD790-0E7B-463C-AD33-D89A7A7755ED}" srcOrd="0" destOrd="0" presId="urn:microsoft.com/office/officeart/2005/8/layout/orgChart1"/>
    <dgm:cxn modelId="{3457C738-24E4-457B-B385-A2B16979A0DE}" type="presParOf" srcId="{9D6FDB2D-FB63-4297-B2B0-959D0233401C}" destId="{E414D056-8C9B-46E9-88DB-6EB3FFA65406}" srcOrd="0" destOrd="0" presId="urn:microsoft.com/office/officeart/2005/8/layout/orgChart1"/>
    <dgm:cxn modelId="{80EF7AF8-13A3-466E-829B-80A6053D022B}" type="presParOf" srcId="{E414D056-8C9B-46E9-88DB-6EB3FFA65406}" destId="{73B6C7AA-1064-4FF2-824E-FECE180BD80B}" srcOrd="0" destOrd="0" presId="urn:microsoft.com/office/officeart/2005/8/layout/orgChart1"/>
    <dgm:cxn modelId="{C7B20C68-9C21-4495-9BBF-C6D446337240}" type="presParOf" srcId="{73B6C7AA-1064-4FF2-824E-FECE180BD80B}" destId="{25CA0D05-DF3D-4564-ADA3-15E7E9C2DFB0}" srcOrd="0" destOrd="0" presId="urn:microsoft.com/office/officeart/2005/8/layout/orgChart1"/>
    <dgm:cxn modelId="{E70C2538-E6FC-4E5C-9395-D055A5F5E2B9}" type="presParOf" srcId="{73B6C7AA-1064-4FF2-824E-FECE180BD80B}" destId="{A390BCA1-B156-44C4-847B-B0BA2FAA9537}" srcOrd="1" destOrd="0" presId="urn:microsoft.com/office/officeart/2005/8/layout/orgChart1"/>
    <dgm:cxn modelId="{065C6C98-6CE3-4AFB-ADE0-1216402EC31A}" type="presParOf" srcId="{E414D056-8C9B-46E9-88DB-6EB3FFA65406}" destId="{602275BB-8837-4098-A5E5-8788FFBA1E49}" srcOrd="1" destOrd="0" presId="urn:microsoft.com/office/officeart/2005/8/layout/orgChart1"/>
    <dgm:cxn modelId="{063EF294-00E7-435F-A464-25841EBD779C}" type="presParOf" srcId="{602275BB-8837-4098-A5E5-8788FFBA1E49}" destId="{4072D8C2-F719-484B-A142-5B901DA57AD8}" srcOrd="0" destOrd="0" presId="urn:microsoft.com/office/officeart/2005/8/layout/orgChart1"/>
    <dgm:cxn modelId="{F067D3D3-E0EB-48F1-B24E-93C4A4246B47}" type="presParOf" srcId="{602275BB-8837-4098-A5E5-8788FFBA1E49}" destId="{C066E91C-0483-472E-BFC2-06794B14E971}" srcOrd="1" destOrd="0" presId="urn:microsoft.com/office/officeart/2005/8/layout/orgChart1"/>
    <dgm:cxn modelId="{B61B0AC1-B703-4E54-A528-776643744610}" type="presParOf" srcId="{C066E91C-0483-472E-BFC2-06794B14E971}" destId="{73D520F3-1246-42BB-BADF-66AAB489530F}" srcOrd="0" destOrd="0" presId="urn:microsoft.com/office/officeart/2005/8/layout/orgChart1"/>
    <dgm:cxn modelId="{BB26E874-E486-4AD3-9E86-2BF5093FE77E}" type="presParOf" srcId="{73D520F3-1246-42BB-BADF-66AAB489530F}" destId="{D1B323BC-C098-43CD-AAB4-4A0E3E241AB0}" srcOrd="0" destOrd="0" presId="urn:microsoft.com/office/officeart/2005/8/layout/orgChart1"/>
    <dgm:cxn modelId="{159C61C1-805D-4B05-903D-FE9A42712681}" type="presParOf" srcId="{73D520F3-1246-42BB-BADF-66AAB489530F}" destId="{071197B3-2EC0-4088-BC6D-27F5DD898024}" srcOrd="1" destOrd="0" presId="urn:microsoft.com/office/officeart/2005/8/layout/orgChart1"/>
    <dgm:cxn modelId="{F3BA6D11-8CAE-41DE-B5F5-04CB0867F32A}" type="presParOf" srcId="{C066E91C-0483-472E-BFC2-06794B14E971}" destId="{6E7A46F1-F477-442E-B273-A842B523E928}" srcOrd="1" destOrd="0" presId="urn:microsoft.com/office/officeart/2005/8/layout/orgChart1"/>
    <dgm:cxn modelId="{3E4C06CD-0E01-491E-956D-B0E54B9FEB2A}" type="presParOf" srcId="{C066E91C-0483-472E-BFC2-06794B14E971}" destId="{5953E09B-118E-4F9C-93AE-D10772F8335D}" srcOrd="2" destOrd="0" presId="urn:microsoft.com/office/officeart/2005/8/layout/orgChart1"/>
    <dgm:cxn modelId="{3A58B65F-1164-4261-9E60-4D7DF7233159}" type="presParOf" srcId="{602275BB-8837-4098-A5E5-8788FFBA1E49}" destId="{4E1D075D-9256-4FA0-BE8A-BA37ABFD75F8}" srcOrd="2" destOrd="0" presId="urn:microsoft.com/office/officeart/2005/8/layout/orgChart1"/>
    <dgm:cxn modelId="{E28AE6DD-31E3-4739-9293-E51BFA754FDD}" type="presParOf" srcId="{602275BB-8837-4098-A5E5-8788FFBA1E49}" destId="{BD9DE878-D227-48A3-B893-0C5B48385E68}" srcOrd="3" destOrd="0" presId="urn:microsoft.com/office/officeart/2005/8/layout/orgChart1"/>
    <dgm:cxn modelId="{EA58A801-34E4-4F08-B384-2E5C53E33D36}" type="presParOf" srcId="{BD9DE878-D227-48A3-B893-0C5B48385E68}" destId="{D92ECB17-1EB5-4D56-9768-726FE17950F7}" srcOrd="0" destOrd="0" presId="urn:microsoft.com/office/officeart/2005/8/layout/orgChart1"/>
    <dgm:cxn modelId="{D65D219A-53C6-42E6-95CF-0E7E6D7B39A1}" type="presParOf" srcId="{D92ECB17-1EB5-4D56-9768-726FE17950F7}" destId="{35400214-C976-4A11-8D4E-7FDF4BF2300D}" srcOrd="0" destOrd="0" presId="urn:microsoft.com/office/officeart/2005/8/layout/orgChart1"/>
    <dgm:cxn modelId="{6A2C2189-6DAA-4783-A6EE-B725B64F8DDB}" type="presParOf" srcId="{D92ECB17-1EB5-4D56-9768-726FE17950F7}" destId="{6149A10F-FC2A-4114-9215-3CA98319AADF}" srcOrd="1" destOrd="0" presId="urn:microsoft.com/office/officeart/2005/8/layout/orgChart1"/>
    <dgm:cxn modelId="{64A40AD1-1365-4C8D-B847-81E979939401}" type="presParOf" srcId="{BD9DE878-D227-48A3-B893-0C5B48385E68}" destId="{C14A8558-9A3B-4185-8C8C-485EA6E2CF93}" srcOrd="1" destOrd="0" presId="urn:microsoft.com/office/officeart/2005/8/layout/orgChart1"/>
    <dgm:cxn modelId="{3E994E80-7B79-4AD1-9A9C-1AFADD5693B8}" type="presParOf" srcId="{BD9DE878-D227-48A3-B893-0C5B48385E68}" destId="{3CE448FB-C892-42BD-BCD2-A13EE59F8B75}" srcOrd="2" destOrd="0" presId="urn:microsoft.com/office/officeart/2005/8/layout/orgChart1"/>
    <dgm:cxn modelId="{A81A0464-468F-40FF-9A20-C85960E44F02}" type="presParOf" srcId="{602275BB-8837-4098-A5E5-8788FFBA1E49}" destId="{E64AD1D3-3324-4A29-BC77-7F4A238E54B7}" srcOrd="4" destOrd="0" presId="urn:microsoft.com/office/officeart/2005/8/layout/orgChart1"/>
    <dgm:cxn modelId="{6E14D485-ADBC-4426-A9C3-09CB2F700D26}" type="presParOf" srcId="{602275BB-8837-4098-A5E5-8788FFBA1E49}" destId="{2AA1B880-C78D-4F20-8D41-579AD111A8BD}" srcOrd="5" destOrd="0" presId="urn:microsoft.com/office/officeart/2005/8/layout/orgChart1"/>
    <dgm:cxn modelId="{51087AB4-0307-440A-96FF-422902F4FEEB}" type="presParOf" srcId="{2AA1B880-C78D-4F20-8D41-579AD111A8BD}" destId="{7213DA8C-F89A-420C-A74B-2F97CB55E8F6}" srcOrd="0" destOrd="0" presId="urn:microsoft.com/office/officeart/2005/8/layout/orgChart1"/>
    <dgm:cxn modelId="{DA8E9CAF-10D0-47BD-89E9-95E94E23E5C1}" type="presParOf" srcId="{7213DA8C-F89A-420C-A74B-2F97CB55E8F6}" destId="{535AF6EF-586B-46EF-9E08-6F85C8006FB0}" srcOrd="0" destOrd="0" presId="urn:microsoft.com/office/officeart/2005/8/layout/orgChart1"/>
    <dgm:cxn modelId="{DF501D7D-6869-4B0E-B6DF-B6C7AA50FC41}" type="presParOf" srcId="{7213DA8C-F89A-420C-A74B-2F97CB55E8F6}" destId="{E42EF60A-CAE3-4EC5-B055-16E17762D6A5}" srcOrd="1" destOrd="0" presId="urn:microsoft.com/office/officeart/2005/8/layout/orgChart1"/>
    <dgm:cxn modelId="{48CEE6AF-6F4A-46C5-8145-C8468B496885}" type="presParOf" srcId="{2AA1B880-C78D-4F20-8D41-579AD111A8BD}" destId="{DCF3FCB5-65C0-4E2E-BB9E-7059E1D12366}" srcOrd="1" destOrd="0" presId="urn:microsoft.com/office/officeart/2005/8/layout/orgChart1"/>
    <dgm:cxn modelId="{F1F2FD9C-6984-41DC-B509-DB011E5DD26D}" type="presParOf" srcId="{2AA1B880-C78D-4F20-8D41-579AD111A8BD}" destId="{73DE8E35-F1CE-4E80-AE20-FE5E0A5901C2}" srcOrd="2" destOrd="0" presId="urn:microsoft.com/office/officeart/2005/8/layout/orgChart1"/>
    <dgm:cxn modelId="{FF93F8D9-02E9-4F91-B1F2-2A04BD940E07}" type="presParOf" srcId="{602275BB-8837-4098-A5E5-8788FFBA1E49}" destId="{1AE97048-7E8B-4717-AA88-9F8DED0DD555}" srcOrd="6" destOrd="0" presId="urn:microsoft.com/office/officeart/2005/8/layout/orgChart1"/>
    <dgm:cxn modelId="{FDA23F7F-2B2B-4E9F-A657-5035FA4801FB}" type="presParOf" srcId="{602275BB-8837-4098-A5E5-8788FFBA1E49}" destId="{B2E55468-BDB8-45DD-A574-0B38ACA243E5}" srcOrd="7" destOrd="0" presId="urn:microsoft.com/office/officeart/2005/8/layout/orgChart1"/>
    <dgm:cxn modelId="{76AA7BF3-941D-4A53-8203-DE2BE52DD2A8}" type="presParOf" srcId="{B2E55468-BDB8-45DD-A574-0B38ACA243E5}" destId="{350A3037-68F4-407E-8FA4-D3758268FD9C}" srcOrd="0" destOrd="0" presId="urn:microsoft.com/office/officeart/2005/8/layout/orgChart1"/>
    <dgm:cxn modelId="{4F340C0C-EBD2-4AA4-B702-2D270C43C79E}" type="presParOf" srcId="{350A3037-68F4-407E-8FA4-D3758268FD9C}" destId="{F7DFD790-0E7B-463C-AD33-D89A7A7755ED}" srcOrd="0" destOrd="0" presId="urn:microsoft.com/office/officeart/2005/8/layout/orgChart1"/>
    <dgm:cxn modelId="{67C15D18-4AAC-4151-86F0-CF2881B4D299}" type="presParOf" srcId="{350A3037-68F4-407E-8FA4-D3758268FD9C}" destId="{0206FFE5-0F4A-4E74-AB7F-8190035BCD89}" srcOrd="1" destOrd="0" presId="urn:microsoft.com/office/officeart/2005/8/layout/orgChart1"/>
    <dgm:cxn modelId="{C8EC795B-D424-4D60-9B34-7218F84520E4}" type="presParOf" srcId="{B2E55468-BDB8-45DD-A574-0B38ACA243E5}" destId="{1FB1340B-1F27-45CC-8189-551EDCE4A245}" srcOrd="1" destOrd="0" presId="urn:microsoft.com/office/officeart/2005/8/layout/orgChart1"/>
    <dgm:cxn modelId="{8B9FCA07-4066-4034-829E-2B50A5928A8B}" type="presParOf" srcId="{B2E55468-BDB8-45DD-A574-0B38ACA243E5}" destId="{5275300A-D49A-4F5F-B48E-5D0623E4598D}" srcOrd="2" destOrd="0" presId="urn:microsoft.com/office/officeart/2005/8/layout/orgChart1"/>
    <dgm:cxn modelId="{35AE1A49-7C09-4DB4-8A3E-44C71498B014}" type="presParOf" srcId="{E414D056-8C9B-46E9-88DB-6EB3FFA65406}" destId="{BFAC75B2-A3FB-476A-BA4D-62EDA3FFD9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1C4B42-78F3-4C4E-8275-73526FD0AC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761FEE-FA94-42C6-BDDF-D31632194CF8}">
      <dgm:prSet phldrT="[文本]"/>
      <dgm:spPr>
        <a:solidFill>
          <a:schemeClr val="bg2">
            <a:lumMod val="65000"/>
            <a:lumOff val="35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2"/>
              </a:solidFill>
              <a:latin typeface="+mn-ea"/>
            </a:rPr>
            <a:t>Koo  koo </a:t>
          </a:r>
          <a:r>
            <a:rPr lang="zh-CN" altLang="en-US" b="1" dirty="0">
              <a:solidFill>
                <a:schemeClr val="tx2"/>
              </a:solidFill>
              <a:latin typeface="+mn-ea"/>
            </a:rPr>
            <a:t> </a:t>
          </a:r>
          <a:r>
            <a:rPr lang="en-US" altLang="zh-CN" b="1" dirty="0">
              <a:solidFill>
                <a:schemeClr val="tx2"/>
              </a:solidFill>
              <a:latin typeface="+mn-ea"/>
            </a:rPr>
            <a:t>= new  Koo( );</a:t>
          </a:r>
          <a:endParaRPr lang="zh-CN" altLang="en-US" dirty="0">
            <a:solidFill>
              <a:schemeClr val="tx2"/>
            </a:solidFill>
          </a:endParaRPr>
        </a:p>
      </dgm:t>
    </dgm:pt>
    <dgm:pt modelId="{11388E99-590F-4949-9899-E97C09FD6B05}" type="parTrans" cxnId="{77B7A4B8-A4B4-4FB5-93E4-5674EEC98DF8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912A69E2-C362-4878-8863-8EFD00FC92DE}" type="sibTrans" cxnId="{77B7A4B8-A4B4-4FB5-93E4-5674EEC98DF8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731A76E2-F567-4C6A-B822-28EFA19A66D6}" type="pres">
      <dgm:prSet presAssocID="{FB1C4B42-78F3-4C4E-8275-73526FD0ACD0}" presName="linear" presStyleCnt="0">
        <dgm:presLayoutVars>
          <dgm:animLvl val="lvl"/>
          <dgm:resizeHandles val="exact"/>
        </dgm:presLayoutVars>
      </dgm:prSet>
      <dgm:spPr/>
    </dgm:pt>
    <dgm:pt modelId="{E7AE0E05-AFA8-459B-937E-656B98D9BD58}" type="pres">
      <dgm:prSet presAssocID="{92761FEE-FA94-42C6-BDDF-D31632194CF8}" presName="parentText" presStyleLbl="node1" presStyleIdx="0" presStyleCnt="1" custScaleX="75782" custLinFactNeighborX="-1936" custLinFactNeighborY="-14719">
        <dgm:presLayoutVars>
          <dgm:chMax val="0"/>
          <dgm:bulletEnabled val="1"/>
        </dgm:presLayoutVars>
      </dgm:prSet>
      <dgm:spPr/>
    </dgm:pt>
  </dgm:ptLst>
  <dgm:cxnLst>
    <dgm:cxn modelId="{C18C9A9D-A6F7-416A-A891-0C9B566BD30C}" type="presOf" srcId="{FB1C4B42-78F3-4C4E-8275-73526FD0ACD0}" destId="{731A76E2-F567-4C6A-B822-28EFA19A66D6}" srcOrd="0" destOrd="0" presId="urn:microsoft.com/office/officeart/2005/8/layout/vList2"/>
    <dgm:cxn modelId="{AF47CCB6-C952-47A4-9503-06A8B6D34FE5}" type="presOf" srcId="{92761FEE-FA94-42C6-BDDF-D31632194CF8}" destId="{E7AE0E05-AFA8-459B-937E-656B98D9BD58}" srcOrd="0" destOrd="0" presId="urn:microsoft.com/office/officeart/2005/8/layout/vList2"/>
    <dgm:cxn modelId="{77B7A4B8-A4B4-4FB5-93E4-5674EEC98DF8}" srcId="{FB1C4B42-78F3-4C4E-8275-73526FD0ACD0}" destId="{92761FEE-FA94-42C6-BDDF-D31632194CF8}" srcOrd="0" destOrd="0" parTransId="{11388E99-590F-4949-9899-E97C09FD6B05}" sibTransId="{912A69E2-C362-4878-8863-8EFD00FC92DE}"/>
    <dgm:cxn modelId="{B8856357-36BD-4C3C-8B97-1AF8565C3E1B}" type="presParOf" srcId="{731A76E2-F567-4C6A-B822-28EFA19A66D6}" destId="{E7AE0E05-AFA8-459B-937E-656B98D9BD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79096" y="287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/>
            <a:t>package</a:t>
          </a:r>
          <a:r>
            <a:rPr lang="zh-CN" altLang="zh-CN" sz="2700" kern="1200"/>
            <a:t>：包语句</a:t>
          </a:r>
          <a:endParaRPr lang="zh-CN" sz="2700" kern="1200" dirty="0"/>
        </a:p>
      </dsp:txBody>
      <dsp:txXfrm rot="10800000">
        <a:off x="1653912" y="2873"/>
        <a:ext cx="5003367" cy="699266"/>
      </dsp:txXfrm>
    </dsp:sp>
    <dsp:sp modelId="{DA3E3410-9F0D-46F0-B537-DC54EEF60B5A}">
      <dsp:nvSpPr>
        <dsp:cNvPr id="0" name=""/>
        <dsp:cNvSpPr/>
      </dsp:nvSpPr>
      <dsp:spPr>
        <a:xfrm>
          <a:off x="1129462" y="287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79096" y="910876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import</a:t>
          </a:r>
          <a:r>
            <a:rPr lang="zh-CN" altLang="zh-CN" sz="2700" kern="1200" dirty="0"/>
            <a:t>：引入语句</a:t>
          </a:r>
        </a:p>
      </dsp:txBody>
      <dsp:txXfrm rot="10800000">
        <a:off x="1653912" y="910876"/>
        <a:ext cx="5003367" cy="699266"/>
      </dsp:txXfrm>
    </dsp:sp>
    <dsp:sp modelId="{522EF139-9BCC-4F66-87A2-6479F093EF64}">
      <dsp:nvSpPr>
        <dsp:cNvPr id="0" name=""/>
        <dsp:cNvSpPr/>
      </dsp:nvSpPr>
      <dsp:spPr>
        <a:xfrm>
          <a:off x="1129462" y="910876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79096" y="1818880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成员访问控制</a:t>
          </a:r>
        </a:p>
      </dsp:txBody>
      <dsp:txXfrm rot="10800000">
        <a:off x="1653912" y="1818880"/>
        <a:ext cx="5003367" cy="699266"/>
      </dsp:txXfrm>
    </dsp:sp>
    <dsp:sp modelId="{1DD80B41-4203-4B4A-8162-D0DA1D904347}">
      <dsp:nvSpPr>
        <dsp:cNvPr id="0" name=""/>
        <dsp:cNvSpPr/>
      </dsp:nvSpPr>
      <dsp:spPr>
        <a:xfrm>
          <a:off x="1129462" y="1818880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79096" y="272688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接口创建与使用</a:t>
          </a:r>
        </a:p>
      </dsp:txBody>
      <dsp:txXfrm rot="10800000">
        <a:off x="1653912" y="2726883"/>
        <a:ext cx="5003367" cy="699266"/>
      </dsp:txXfrm>
    </dsp:sp>
    <dsp:sp modelId="{5C231798-BBF3-4581-B6E0-45B214C03CA2}">
      <dsp:nvSpPr>
        <dsp:cNvPr id="0" name=""/>
        <dsp:cNvSpPr/>
      </dsp:nvSpPr>
      <dsp:spPr>
        <a:xfrm>
          <a:off x="1129462" y="272688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79096" y="287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package</a:t>
          </a:r>
          <a:r>
            <a:rPr lang="zh-CN" altLang="zh-CN" sz="2700" kern="1200" dirty="0"/>
            <a:t>：包语句</a:t>
          </a:r>
          <a:endParaRPr lang="zh-CN" sz="2700" kern="1200" dirty="0"/>
        </a:p>
      </dsp:txBody>
      <dsp:txXfrm rot="10800000">
        <a:off x="1653912" y="2873"/>
        <a:ext cx="5003367" cy="699266"/>
      </dsp:txXfrm>
    </dsp:sp>
    <dsp:sp modelId="{DA3E3410-9F0D-46F0-B537-DC54EEF60B5A}">
      <dsp:nvSpPr>
        <dsp:cNvPr id="0" name=""/>
        <dsp:cNvSpPr/>
      </dsp:nvSpPr>
      <dsp:spPr>
        <a:xfrm>
          <a:off x="1129462" y="287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79096" y="910876"/>
          <a:ext cx="5178183" cy="699266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import</a:t>
          </a:r>
          <a:r>
            <a:rPr lang="zh-CN" altLang="zh-CN" sz="2700" kern="1200" dirty="0"/>
            <a:t>：引入语句</a:t>
          </a:r>
        </a:p>
      </dsp:txBody>
      <dsp:txXfrm rot="10800000">
        <a:off x="1653912" y="910876"/>
        <a:ext cx="5003367" cy="699266"/>
      </dsp:txXfrm>
    </dsp:sp>
    <dsp:sp modelId="{522EF139-9BCC-4F66-87A2-6479F093EF64}">
      <dsp:nvSpPr>
        <dsp:cNvPr id="0" name=""/>
        <dsp:cNvSpPr/>
      </dsp:nvSpPr>
      <dsp:spPr>
        <a:xfrm>
          <a:off x="1129462" y="910876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79096" y="1818880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成员访问控制</a:t>
          </a:r>
        </a:p>
      </dsp:txBody>
      <dsp:txXfrm rot="10800000">
        <a:off x="1653912" y="1818880"/>
        <a:ext cx="5003367" cy="699266"/>
      </dsp:txXfrm>
    </dsp:sp>
    <dsp:sp modelId="{1DD80B41-4203-4B4A-8162-D0DA1D904347}">
      <dsp:nvSpPr>
        <dsp:cNvPr id="0" name=""/>
        <dsp:cNvSpPr/>
      </dsp:nvSpPr>
      <dsp:spPr>
        <a:xfrm>
          <a:off x="1129462" y="1818880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79096" y="272688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接口创建与使用</a:t>
          </a:r>
        </a:p>
      </dsp:txBody>
      <dsp:txXfrm rot="10800000">
        <a:off x="1653912" y="2726883"/>
        <a:ext cx="5003367" cy="699266"/>
      </dsp:txXfrm>
    </dsp:sp>
    <dsp:sp modelId="{5C231798-BBF3-4581-B6E0-45B214C03CA2}">
      <dsp:nvSpPr>
        <dsp:cNvPr id="0" name=""/>
        <dsp:cNvSpPr/>
      </dsp:nvSpPr>
      <dsp:spPr>
        <a:xfrm>
          <a:off x="1129462" y="272688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79096" y="287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package</a:t>
          </a:r>
          <a:r>
            <a:rPr lang="zh-CN" altLang="zh-CN" sz="2700" kern="1200" dirty="0"/>
            <a:t>：包语句</a:t>
          </a:r>
          <a:endParaRPr lang="zh-CN" sz="2700" kern="1200" dirty="0"/>
        </a:p>
      </dsp:txBody>
      <dsp:txXfrm rot="10800000">
        <a:off x="1653912" y="2873"/>
        <a:ext cx="5003367" cy="699266"/>
      </dsp:txXfrm>
    </dsp:sp>
    <dsp:sp modelId="{DA3E3410-9F0D-46F0-B537-DC54EEF60B5A}">
      <dsp:nvSpPr>
        <dsp:cNvPr id="0" name=""/>
        <dsp:cNvSpPr/>
      </dsp:nvSpPr>
      <dsp:spPr>
        <a:xfrm>
          <a:off x="1129462" y="287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79096" y="910876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import</a:t>
          </a:r>
          <a:r>
            <a:rPr lang="zh-CN" altLang="zh-CN" sz="2700" kern="1200" dirty="0"/>
            <a:t>：引入语句</a:t>
          </a:r>
        </a:p>
      </dsp:txBody>
      <dsp:txXfrm rot="10800000">
        <a:off x="1653912" y="910876"/>
        <a:ext cx="5003367" cy="699266"/>
      </dsp:txXfrm>
    </dsp:sp>
    <dsp:sp modelId="{522EF139-9BCC-4F66-87A2-6479F093EF64}">
      <dsp:nvSpPr>
        <dsp:cNvPr id="0" name=""/>
        <dsp:cNvSpPr/>
      </dsp:nvSpPr>
      <dsp:spPr>
        <a:xfrm>
          <a:off x="1129462" y="910876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79096" y="1818880"/>
          <a:ext cx="5178183" cy="699266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成员访问控制</a:t>
          </a:r>
        </a:p>
      </dsp:txBody>
      <dsp:txXfrm rot="10800000">
        <a:off x="1653912" y="1818880"/>
        <a:ext cx="5003367" cy="699266"/>
      </dsp:txXfrm>
    </dsp:sp>
    <dsp:sp modelId="{1DD80B41-4203-4B4A-8162-D0DA1D904347}">
      <dsp:nvSpPr>
        <dsp:cNvPr id="0" name=""/>
        <dsp:cNvSpPr/>
      </dsp:nvSpPr>
      <dsp:spPr>
        <a:xfrm>
          <a:off x="1129462" y="1818880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79096" y="272688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接口创建与使用</a:t>
          </a:r>
        </a:p>
      </dsp:txBody>
      <dsp:txXfrm rot="10800000">
        <a:off x="1653912" y="2726883"/>
        <a:ext cx="5003367" cy="699266"/>
      </dsp:txXfrm>
    </dsp:sp>
    <dsp:sp modelId="{5C231798-BBF3-4581-B6E0-45B214C03CA2}">
      <dsp:nvSpPr>
        <dsp:cNvPr id="0" name=""/>
        <dsp:cNvSpPr/>
      </dsp:nvSpPr>
      <dsp:spPr>
        <a:xfrm>
          <a:off x="1129462" y="272688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79096" y="2873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package</a:t>
          </a:r>
          <a:r>
            <a:rPr lang="zh-CN" altLang="zh-CN" sz="2700" kern="1200" dirty="0"/>
            <a:t>：包语句</a:t>
          </a:r>
          <a:endParaRPr lang="zh-CN" sz="2700" kern="1200" dirty="0"/>
        </a:p>
      </dsp:txBody>
      <dsp:txXfrm rot="10800000">
        <a:off x="1653912" y="2873"/>
        <a:ext cx="5003367" cy="699266"/>
      </dsp:txXfrm>
    </dsp:sp>
    <dsp:sp modelId="{DA3E3410-9F0D-46F0-B537-DC54EEF60B5A}">
      <dsp:nvSpPr>
        <dsp:cNvPr id="0" name=""/>
        <dsp:cNvSpPr/>
      </dsp:nvSpPr>
      <dsp:spPr>
        <a:xfrm>
          <a:off x="1129462" y="287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79096" y="910876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import</a:t>
          </a:r>
          <a:r>
            <a:rPr lang="zh-CN" altLang="zh-CN" sz="2700" kern="1200" dirty="0"/>
            <a:t>：引入语句</a:t>
          </a:r>
        </a:p>
      </dsp:txBody>
      <dsp:txXfrm rot="10800000">
        <a:off x="1653912" y="910876"/>
        <a:ext cx="5003367" cy="699266"/>
      </dsp:txXfrm>
    </dsp:sp>
    <dsp:sp modelId="{522EF139-9BCC-4F66-87A2-6479F093EF64}">
      <dsp:nvSpPr>
        <dsp:cNvPr id="0" name=""/>
        <dsp:cNvSpPr/>
      </dsp:nvSpPr>
      <dsp:spPr>
        <a:xfrm>
          <a:off x="1129462" y="910876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79096" y="1818880"/>
          <a:ext cx="5178183" cy="6992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成员访问控制</a:t>
          </a:r>
        </a:p>
      </dsp:txBody>
      <dsp:txXfrm rot="10800000">
        <a:off x="1653912" y="1818880"/>
        <a:ext cx="5003367" cy="699266"/>
      </dsp:txXfrm>
    </dsp:sp>
    <dsp:sp modelId="{1DD80B41-4203-4B4A-8162-D0DA1D904347}">
      <dsp:nvSpPr>
        <dsp:cNvPr id="0" name=""/>
        <dsp:cNvSpPr/>
      </dsp:nvSpPr>
      <dsp:spPr>
        <a:xfrm>
          <a:off x="1129462" y="1818880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79096" y="2726883"/>
          <a:ext cx="5178183" cy="699266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35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 dirty="0"/>
            <a:t>接口创建与使用</a:t>
          </a:r>
        </a:p>
      </dsp:txBody>
      <dsp:txXfrm rot="10800000">
        <a:off x="1653912" y="2726883"/>
        <a:ext cx="5003367" cy="699266"/>
      </dsp:txXfrm>
    </dsp:sp>
    <dsp:sp modelId="{5C231798-BBF3-4581-B6E0-45B214C03CA2}">
      <dsp:nvSpPr>
        <dsp:cNvPr id="0" name=""/>
        <dsp:cNvSpPr/>
      </dsp:nvSpPr>
      <dsp:spPr>
        <a:xfrm>
          <a:off x="1129462" y="2726883"/>
          <a:ext cx="699266" cy="6992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97048-7E8B-4717-AA88-9F8DED0DD555}">
      <dsp:nvSpPr>
        <dsp:cNvPr id="0" name=""/>
        <dsp:cNvSpPr/>
      </dsp:nvSpPr>
      <dsp:spPr>
        <a:xfrm>
          <a:off x="4369245" y="1440281"/>
          <a:ext cx="3401464" cy="39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809"/>
              </a:lnTo>
              <a:lnTo>
                <a:pt x="3401464" y="198809"/>
              </a:lnTo>
              <a:lnTo>
                <a:pt x="3401464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AD1D3-3324-4A29-BC77-7F4A238E54B7}">
      <dsp:nvSpPr>
        <dsp:cNvPr id="0" name=""/>
        <dsp:cNvSpPr/>
      </dsp:nvSpPr>
      <dsp:spPr>
        <a:xfrm>
          <a:off x="4369245" y="1440281"/>
          <a:ext cx="1126136" cy="39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809"/>
              </a:lnTo>
              <a:lnTo>
                <a:pt x="1126136" y="198809"/>
              </a:lnTo>
              <a:lnTo>
                <a:pt x="1126136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D075D-9256-4FA0-BE8A-BA37ABFD75F8}">
      <dsp:nvSpPr>
        <dsp:cNvPr id="0" name=""/>
        <dsp:cNvSpPr/>
      </dsp:nvSpPr>
      <dsp:spPr>
        <a:xfrm>
          <a:off x="3220054" y="1440281"/>
          <a:ext cx="1149190" cy="396254"/>
        </a:xfrm>
        <a:custGeom>
          <a:avLst/>
          <a:gdLst/>
          <a:ahLst/>
          <a:cxnLst/>
          <a:rect l="0" t="0" r="0" b="0"/>
          <a:pathLst>
            <a:path>
              <a:moveTo>
                <a:pt x="1149190" y="0"/>
              </a:moveTo>
              <a:lnTo>
                <a:pt x="1149190" y="198809"/>
              </a:lnTo>
              <a:lnTo>
                <a:pt x="0" y="198809"/>
              </a:lnTo>
              <a:lnTo>
                <a:pt x="0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2D8C2-F719-484B-A142-5B901DA57AD8}">
      <dsp:nvSpPr>
        <dsp:cNvPr id="0" name=""/>
        <dsp:cNvSpPr/>
      </dsp:nvSpPr>
      <dsp:spPr>
        <a:xfrm>
          <a:off x="944726" y="1440281"/>
          <a:ext cx="3424518" cy="396254"/>
        </a:xfrm>
        <a:custGeom>
          <a:avLst/>
          <a:gdLst/>
          <a:ahLst/>
          <a:cxnLst/>
          <a:rect l="0" t="0" r="0" b="0"/>
          <a:pathLst>
            <a:path>
              <a:moveTo>
                <a:pt x="3424518" y="0"/>
              </a:moveTo>
              <a:lnTo>
                <a:pt x="3424518" y="198809"/>
              </a:lnTo>
              <a:lnTo>
                <a:pt x="0" y="198809"/>
              </a:lnTo>
              <a:lnTo>
                <a:pt x="0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A0D05-DF3D-4564-ADA3-15E7E9C2DFB0}">
      <dsp:nvSpPr>
        <dsp:cNvPr id="0" name=""/>
        <dsp:cNvSpPr/>
      </dsp:nvSpPr>
      <dsp:spPr>
        <a:xfrm>
          <a:off x="3429026" y="500063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内部类</a:t>
          </a:r>
          <a:endParaRPr lang="zh-CN" altLang="en-US" sz="2800" kern="1200" dirty="0"/>
        </a:p>
      </dsp:txBody>
      <dsp:txXfrm>
        <a:off x="3429026" y="500063"/>
        <a:ext cx="1880436" cy="940218"/>
      </dsp:txXfrm>
    </dsp:sp>
    <dsp:sp modelId="{D1B323BC-C098-43CD-AAB4-4A0E3E241AB0}">
      <dsp:nvSpPr>
        <dsp:cNvPr id="0" name=""/>
        <dsp:cNvSpPr/>
      </dsp:nvSpPr>
      <dsp:spPr>
        <a:xfrm>
          <a:off x="4508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局部内部类</a:t>
          </a:r>
          <a:endParaRPr lang="en-US" altLang="zh-CN" sz="2800" b="1" kern="1200" dirty="0"/>
        </a:p>
      </dsp:txBody>
      <dsp:txXfrm>
        <a:off x="4508" y="1836536"/>
        <a:ext cx="1880436" cy="940218"/>
      </dsp:txXfrm>
    </dsp:sp>
    <dsp:sp modelId="{35400214-C976-4A11-8D4E-7FDF4BF2300D}">
      <dsp:nvSpPr>
        <dsp:cNvPr id="0" name=""/>
        <dsp:cNvSpPr/>
      </dsp:nvSpPr>
      <dsp:spPr>
        <a:xfrm>
          <a:off x="2279836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成员内部类</a:t>
          </a:r>
          <a:endParaRPr lang="zh-CN" altLang="en-US" sz="2800" kern="1200" dirty="0"/>
        </a:p>
      </dsp:txBody>
      <dsp:txXfrm>
        <a:off x="2279836" y="1836536"/>
        <a:ext cx="1880436" cy="940218"/>
      </dsp:txXfrm>
    </dsp:sp>
    <dsp:sp modelId="{535AF6EF-586B-46EF-9E08-6F85C8006FB0}">
      <dsp:nvSpPr>
        <dsp:cNvPr id="0" name=""/>
        <dsp:cNvSpPr/>
      </dsp:nvSpPr>
      <dsp:spPr>
        <a:xfrm>
          <a:off x="4555163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静态内部类</a:t>
          </a:r>
          <a:endParaRPr lang="zh-CN" altLang="en-US" sz="2800" kern="1200" dirty="0"/>
        </a:p>
      </dsp:txBody>
      <dsp:txXfrm>
        <a:off x="4555163" y="1836536"/>
        <a:ext cx="1880436" cy="940218"/>
      </dsp:txXfrm>
    </dsp:sp>
    <dsp:sp modelId="{F7DFD790-0E7B-463C-AD33-D89A7A7755ED}">
      <dsp:nvSpPr>
        <dsp:cNvPr id="0" name=""/>
        <dsp:cNvSpPr/>
      </dsp:nvSpPr>
      <dsp:spPr>
        <a:xfrm>
          <a:off x="6830491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匿名内部类</a:t>
          </a:r>
          <a:endParaRPr lang="zh-CN" altLang="en-US" sz="2800" kern="1200" dirty="0"/>
        </a:p>
      </dsp:txBody>
      <dsp:txXfrm>
        <a:off x="6830491" y="1836536"/>
        <a:ext cx="1880436" cy="9402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E0E05-AFA8-459B-937E-656B98D9BD58}">
      <dsp:nvSpPr>
        <dsp:cNvPr id="0" name=""/>
        <dsp:cNvSpPr/>
      </dsp:nvSpPr>
      <dsp:spPr>
        <a:xfrm>
          <a:off x="520101" y="0"/>
          <a:ext cx="3874406" cy="573300"/>
        </a:xfrm>
        <a:prstGeom prst="roundRect">
          <a:avLst/>
        </a:prstGeom>
        <a:solidFill>
          <a:schemeClr val="bg2">
            <a:lumMod val="65000"/>
            <a:lumOff val="3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2"/>
              </a:solidFill>
              <a:latin typeface="+mn-ea"/>
            </a:rPr>
            <a:t>Koo  koo </a:t>
          </a:r>
          <a:r>
            <a:rPr lang="zh-CN" altLang="en-US" sz="2000" b="1" kern="1200" dirty="0">
              <a:solidFill>
                <a:schemeClr val="tx2"/>
              </a:solidFill>
              <a:latin typeface="+mn-ea"/>
            </a:rPr>
            <a:t> </a:t>
          </a:r>
          <a:r>
            <a:rPr lang="en-US" altLang="zh-CN" sz="2000" b="1" kern="1200" dirty="0">
              <a:solidFill>
                <a:schemeClr val="tx2"/>
              </a:solidFill>
              <a:latin typeface="+mn-ea"/>
            </a:rPr>
            <a:t>= new  Koo( );</a:t>
          </a:r>
          <a:endParaRPr lang="zh-CN" altLang="en-US" sz="2000" kern="1200" dirty="0">
            <a:solidFill>
              <a:schemeClr val="tx2"/>
            </a:solidFill>
          </a:endParaRPr>
        </a:p>
      </dsp:txBody>
      <dsp:txXfrm>
        <a:off x="548087" y="27986"/>
        <a:ext cx="3818434" cy="517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2B5B1-766B-402D-8798-22684FCA8C2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1D1B-D3C9-4E5F-B675-E3CE4844E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9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1DE95-E9AC-453F-BC06-7145A542226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68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AB547-F30F-4194-867C-851597F9097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8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01A9A-7180-4F47-8A77-1B167C97BB6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73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5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4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2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7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8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所有代码都在一个类中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8407" y="996040"/>
            <a:ext cx="8621486" cy="575582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85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87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5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10/22/19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10/22/19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类引入语句</a:t>
            </a:r>
          </a:p>
          <a:p>
            <a:pPr lvl="1"/>
            <a:r>
              <a:rPr lang="zh-CN" altLang="en-US" dirty="0"/>
              <a:t>引入语句提供了能使用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API</a:t>
            </a:r>
            <a:r>
              <a:rPr lang="zh-CN" altLang="en-US" dirty="0"/>
              <a:t>或用户已创建的类。引入语句是在包语句</a:t>
            </a:r>
            <a:r>
              <a:rPr lang="en-US" altLang="zh-CN" dirty="0"/>
              <a:t>(</a:t>
            </a:r>
            <a:r>
              <a:rPr lang="zh-CN" altLang="en-US" dirty="0"/>
              <a:t>如果有的话</a:t>
            </a:r>
            <a:r>
              <a:rPr lang="en-US" altLang="zh-CN" dirty="0"/>
              <a:t>)</a:t>
            </a:r>
            <a:r>
              <a:rPr lang="zh-CN" altLang="en-US" dirty="0"/>
              <a:t>之后的任何条语句。</a:t>
            </a:r>
          </a:p>
          <a:p>
            <a:pPr algn="ctr">
              <a:buNone/>
            </a:pPr>
            <a:r>
              <a:rPr lang="zh-CN" altLang="en-US" sz="2400" b="1" dirty="0"/>
              <a:t>格式为：</a:t>
            </a:r>
            <a:r>
              <a:rPr lang="en-US" altLang="zh-CN" sz="2400" b="1" dirty="0"/>
              <a:t>import pack1[.pack2...].&lt;</a:t>
            </a:r>
            <a:r>
              <a:rPr lang="en-US" altLang="zh-CN" sz="2400" b="1" dirty="0" err="1"/>
              <a:t>className</a:t>
            </a:r>
            <a:r>
              <a:rPr lang="en-US" altLang="zh-CN" sz="2400" b="1" dirty="0"/>
              <a:t>|*&gt;;</a:t>
            </a:r>
          </a:p>
          <a:p>
            <a:pPr lvl="1"/>
            <a:r>
              <a:rPr lang="en-US" altLang="zh-CN" dirty="0"/>
              <a:t>pack1</a:t>
            </a:r>
            <a:r>
              <a:rPr lang="zh-CN" altLang="en-US" dirty="0"/>
              <a:t>～</a:t>
            </a:r>
            <a:r>
              <a:rPr lang="en-US" altLang="zh-CN" dirty="0" err="1"/>
              <a:t>packN</a:t>
            </a:r>
            <a:r>
              <a:rPr lang="zh-CN" altLang="en-US" dirty="0"/>
              <a:t>为包的层次结构，它对应着要访问的类所在文件目录结构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className</a:t>
            </a:r>
            <a:r>
              <a:rPr lang="zh-CN" altLang="en-US" dirty="0"/>
              <a:t>则指明所要引入的类，如果要从一个包中引入多个类时，则可以用星号</a:t>
            </a:r>
            <a:r>
              <a:rPr lang="en-US" altLang="zh-CN" dirty="0"/>
              <a:t>(*)</a:t>
            </a:r>
            <a:r>
              <a:rPr lang="zh-CN" altLang="en-US" dirty="0"/>
              <a:t>来表示。</a:t>
            </a:r>
          </a:p>
          <a:p>
            <a:pPr lvl="1"/>
            <a:r>
              <a:rPr lang="zh-CN" altLang="en-US" dirty="0"/>
              <a:t>使用“*”引入语句，只表示了源程序中所需要的类会在包中找到并引入，但是对包中其它的类或它下面的包中的类并不引入。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如果没有引入语句，而直接使用类时则必须显示其包。</a:t>
            </a:r>
          </a:p>
          <a:p>
            <a:pPr>
              <a:buNone/>
            </a:pPr>
            <a:r>
              <a:rPr lang="zh-CN" altLang="en-US" dirty="0"/>
              <a:t>   例：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src.Point</a:t>
            </a:r>
            <a:r>
              <a:rPr lang="en-US" altLang="zh-CN" dirty="0"/>
              <a:t> p = new </a:t>
            </a:r>
            <a:r>
              <a:rPr lang="en-US" altLang="zh-CN" dirty="0" err="1"/>
              <a:t>src.Point</a:t>
            </a:r>
            <a:r>
              <a:rPr lang="en-US" altLang="zh-CN" dirty="0"/>
              <a:t>(10,20);</a:t>
            </a:r>
          </a:p>
          <a:p>
            <a:r>
              <a:rPr lang="zh-CN" altLang="en-US" dirty="0"/>
              <a:t>引入语句有两种形式：</a:t>
            </a:r>
          </a:p>
          <a:p>
            <a:r>
              <a:rPr lang="zh-CN" altLang="en-US" dirty="0"/>
              <a:t>直接指明所要引入的类。</a:t>
            </a:r>
          </a:p>
          <a:p>
            <a:pPr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src.Point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使用“*”引入语句，指明类所在包。</a:t>
            </a:r>
          </a:p>
          <a:p>
            <a:pPr>
              <a:buNone/>
            </a:pPr>
            <a:r>
              <a:rPr lang="en-US" altLang="zh-CN" dirty="0"/>
              <a:t>		import src.*;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414-E3C6-4654-AF5E-F7689DAD0CAE}" type="datetime1">
              <a:rPr lang="zh-CN" altLang="en-US"/>
              <a:pPr/>
              <a:t>2019/10/22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导入类示例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用关键字 </a:t>
            </a:r>
            <a:r>
              <a:rPr lang="en-US" altLang="zh-CN" dirty="0">
                <a:latin typeface="Book Antiqua" panose="02040602050305030304" pitchFamily="18" charset="0"/>
              </a:rPr>
              <a:t>import</a:t>
            </a:r>
            <a:r>
              <a:rPr lang="en-US" altLang="zh-CN" dirty="0"/>
              <a:t> </a:t>
            </a:r>
            <a:r>
              <a:rPr lang="zh-CN" altLang="en-US" dirty="0"/>
              <a:t>指定</a:t>
            </a:r>
          </a:p>
          <a:p>
            <a:pPr lvl="1"/>
            <a:r>
              <a:rPr lang="zh-CN" altLang="en-US" dirty="0"/>
              <a:t>可以指定一个包中的一个或所有的类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259632" y="2715609"/>
            <a:ext cx="7543800" cy="2057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com.espirity.demo.tests;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com.espirity.demo.models.Policy;</a:t>
            </a:r>
          </a:p>
          <a:p>
            <a:endParaRPr lang="en-US" altLang="zh-CN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PolicyTester{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policy;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Policy();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86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4807-156E-4A6C-A7DB-58E9D1A5B0FA}" type="datetime1">
              <a:rPr lang="zh-CN" altLang="en-US"/>
              <a:pPr/>
              <a:t>2019/10/22</a:t>
            </a:fld>
            <a:endParaRPr lang="en-US" altLang="zh-CN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cs typeface="Times New Roman" panose="02020603050405020304" pitchFamily="18" charset="0"/>
              </a:rPr>
              <a:t>导入包</a:t>
            </a:r>
            <a:r>
              <a:rPr lang="zh-CN" altLang="en-US" dirty="0"/>
              <a:t>示例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684213" y="1479550"/>
            <a:ext cx="8156575" cy="3536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tabLst>
                <a:tab pos="895350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89535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tabLst>
                <a:tab pos="89535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mypackage</a:t>
            </a:r>
            <a:r>
              <a:rPr lang="en-US" altLang="zh-CN" sz="2400" dirty="0"/>
              <a:t>.</a:t>
            </a:r>
            <a:r>
              <a:rPr lang="zh-CN" altLang="en-US" sz="2400" dirty="0"/>
              <a:t>*</a:t>
            </a:r>
            <a:r>
              <a:rPr lang="en-US" altLang="zh-CN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PackageDemo</a:t>
            </a:r>
            <a:r>
              <a:rPr lang="en-US" altLang="zh-CN" sz="2400" dirty="0"/>
              <a:t> {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	Calculate </a:t>
            </a:r>
            <a:r>
              <a:rPr lang="en-US" altLang="zh-CN" sz="2400" dirty="0" err="1"/>
              <a:t>calc</a:t>
            </a:r>
            <a:r>
              <a:rPr lang="en-US" altLang="zh-CN" sz="2400" dirty="0"/>
              <a:t>=new Calculate(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	  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55650" y="1557338"/>
            <a:ext cx="3600326" cy="358775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4355976" y="1666876"/>
            <a:ext cx="2016224" cy="327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4374" name="Group 6"/>
          <p:cNvGrpSpPr>
            <a:grpSpLocks/>
          </p:cNvGrpSpPr>
          <p:nvPr/>
        </p:nvGrpSpPr>
        <p:grpSpPr bwMode="auto">
          <a:xfrm>
            <a:off x="6372200" y="1869281"/>
            <a:ext cx="2374900" cy="503238"/>
            <a:chOff x="3334" y="935"/>
            <a:chExt cx="1496" cy="317"/>
          </a:xfrm>
        </p:grpSpPr>
        <p:sp>
          <p:nvSpPr>
            <p:cNvPr id="314375" name="Rectangle 7"/>
            <p:cNvSpPr>
              <a:spLocks noChangeArrowheads="1"/>
            </p:cNvSpPr>
            <p:nvPr/>
          </p:nvSpPr>
          <p:spPr bwMode="auto">
            <a:xfrm>
              <a:off x="3334" y="935"/>
              <a:ext cx="1496" cy="317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endParaRPr lang="zh-CN" altLang="en-US"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314376" name="Text Box 8"/>
            <p:cNvSpPr txBox="1">
              <a:spLocks noChangeArrowheads="1"/>
            </p:cNvSpPr>
            <p:nvPr/>
          </p:nvSpPr>
          <p:spPr bwMode="auto">
            <a:xfrm>
              <a:off x="3427" y="935"/>
              <a:ext cx="131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latin typeface="Courier New" panose="02070309020205020404" pitchFamily="49" charset="0"/>
                  <a:ea typeface="黑体" panose="02010609060101010101" pitchFamily="49" charset="-122"/>
                </a:rPr>
                <a:t>导入包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70" decel="100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770" decel="100000"/>
                                        <p:tgtEl>
                                          <p:spTgt spid="3143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类的成员变量和方法都可以有自己的访问控制修饰符，来表示其访问控制的权限。</a:t>
            </a:r>
          </a:p>
          <a:p>
            <a:r>
              <a:rPr lang="zh-CN" altLang="en-US" dirty="0"/>
              <a:t>访问权限修饰符用于标明类、变量、方法的可访问程度。</a:t>
            </a:r>
          </a:p>
          <a:p>
            <a:r>
              <a:rPr lang="zh-CN" altLang="en-US" dirty="0"/>
              <a:t>在类中封装了数据和代码，在包中封装了类和其它的包。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中提供了对类的成员访问的四个范围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同一类中；</a:t>
            </a:r>
          </a:p>
          <a:p>
            <a:pPr lvl="1"/>
            <a:r>
              <a:rPr lang="zh-CN" altLang="en-US" dirty="0"/>
              <a:t>同一包中；</a:t>
            </a:r>
          </a:p>
          <a:p>
            <a:pPr lvl="1"/>
            <a:r>
              <a:rPr lang="zh-CN" altLang="en-US" dirty="0"/>
              <a:t>不同的包中的子类；</a:t>
            </a:r>
          </a:p>
          <a:p>
            <a:pPr lvl="1"/>
            <a:r>
              <a:rPr lang="zh-CN" altLang="en-US" dirty="0"/>
              <a:t>不同包中的非子类。</a:t>
            </a:r>
          </a:p>
          <a:p>
            <a:r>
              <a:rPr lang="zh-CN" altLang="en-US" dirty="0"/>
              <a:t>四种访问权限修饰符：</a:t>
            </a:r>
          </a:p>
          <a:p>
            <a:pPr lvl="1"/>
            <a:r>
              <a:rPr lang="en-US" altLang="zh-CN" dirty="0"/>
              <a:t>public</a:t>
            </a:r>
          </a:p>
          <a:p>
            <a:pPr lvl="1"/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缺省</a:t>
            </a:r>
          </a:p>
          <a:p>
            <a:pPr lvl="1"/>
            <a:r>
              <a:rPr lang="en-US" altLang="zh-CN" dirty="0"/>
              <a:t>private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访问控制权限表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7" name="矩形 6"/>
          <p:cNvSpPr/>
          <p:nvPr/>
        </p:nvSpPr>
        <p:spPr>
          <a:xfrm>
            <a:off x="4411614" y="6488668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其中：“√”表示可访问，否则为不可访问。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517165" cy="3226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public</a:t>
            </a:r>
            <a:r>
              <a:rPr lang="zh-CN" altLang="en-US" dirty="0"/>
              <a:t>：可访问性最大修饰符，由</a:t>
            </a:r>
            <a:r>
              <a:rPr lang="en-US" altLang="zh-CN" dirty="0"/>
              <a:t>public</a:t>
            </a:r>
            <a:r>
              <a:rPr lang="zh-CN" altLang="en-US" dirty="0"/>
              <a:t>修饰的成员，则可以被任何范围中所访问。</a:t>
            </a:r>
          </a:p>
          <a:p>
            <a:r>
              <a:rPr lang="en-US" altLang="zh-CN" dirty="0"/>
              <a:t>protected</a:t>
            </a:r>
            <a:r>
              <a:rPr lang="zh-CN" altLang="en-US" dirty="0"/>
              <a:t>：允许类中、子类</a:t>
            </a:r>
            <a:r>
              <a:rPr lang="en-US" altLang="zh-CN" dirty="0"/>
              <a:t>(</a:t>
            </a:r>
            <a:r>
              <a:rPr lang="zh-CN" altLang="en-US" dirty="0"/>
              <a:t>包括在或不在同一包中</a:t>
            </a:r>
            <a:r>
              <a:rPr lang="en-US" altLang="zh-CN" dirty="0"/>
              <a:t>)</a:t>
            </a:r>
            <a:r>
              <a:rPr lang="zh-CN" altLang="en-US" dirty="0"/>
              <a:t>和它所在包中的类所访问。</a:t>
            </a:r>
          </a:p>
          <a:p>
            <a:r>
              <a:rPr lang="zh-CN" altLang="en-US" dirty="0"/>
              <a:t>缺省：可以被类自身和同一个包中的类访问。</a:t>
            </a:r>
          </a:p>
          <a:p>
            <a:r>
              <a:rPr lang="en-US" altLang="zh-CN" dirty="0"/>
              <a:t>private</a:t>
            </a:r>
            <a:r>
              <a:rPr lang="zh-CN" altLang="en-US" dirty="0"/>
              <a:t>：限制最强的修饰符。私有成员只能在它自身的类中访问。</a:t>
            </a:r>
          </a:p>
          <a:p>
            <a:pPr>
              <a:buNone/>
            </a:pPr>
            <a:r>
              <a:rPr lang="zh-CN" altLang="en-US" dirty="0"/>
              <a:t>    可以最大限度地保持好类中敏感变量和方法，避免对象对这些类的成员访问时带来危害。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Original.java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/>
              <a:t>public </a:t>
            </a:r>
            <a:r>
              <a:rPr lang="en-US" altLang="zh-CN" dirty="0"/>
              <a:t>class Original{</a:t>
            </a:r>
          </a:p>
          <a:p>
            <a:pPr>
              <a:buNone/>
            </a:pPr>
            <a:r>
              <a:rPr lang="en-US" altLang="zh-CN" dirty="0"/>
              <a:t>	private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nPrivate</a:t>
            </a:r>
            <a:r>
              <a:rPr lang="en-US" altLang="zh-CN" dirty="0"/>
              <a:t>   = 1;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nDefault</a:t>
            </a:r>
            <a:r>
              <a:rPr lang="en-US" altLang="zh-CN" dirty="0"/>
              <a:t>   = 2;</a:t>
            </a:r>
          </a:p>
          <a:p>
            <a:pPr>
              <a:buNone/>
            </a:pPr>
            <a:r>
              <a:rPr lang="en-US" altLang="zh-CN" dirty="0"/>
              <a:t>	protected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nProtected</a:t>
            </a:r>
            <a:r>
              <a:rPr lang="en-US" altLang="zh-CN" dirty="0"/>
              <a:t> = 3;</a:t>
            </a:r>
          </a:p>
          <a:p>
            <a:pPr>
              <a:buNone/>
            </a:pPr>
            <a:r>
              <a:rPr lang="en-US" altLang="zh-CN" dirty="0"/>
              <a:t>	public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nPublic</a:t>
            </a:r>
            <a:r>
              <a:rPr lang="en-US" altLang="zh-CN" dirty="0"/>
              <a:t>    = 4;</a:t>
            </a:r>
          </a:p>
          <a:p>
            <a:pPr>
              <a:buNone/>
            </a:pPr>
            <a:r>
              <a:rPr lang="en-US" altLang="zh-CN" dirty="0"/>
              <a:t>	public void access() 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 </a:t>
            </a:r>
            <a:r>
              <a:rPr lang="zh-CN" altLang="en-US" dirty="0"/>
              <a:t>在类中</a:t>
            </a:r>
            <a:r>
              <a:rPr lang="en-US" altLang="zh-CN" dirty="0"/>
              <a:t>, </a:t>
            </a:r>
            <a:r>
              <a:rPr lang="zh-CN" altLang="en-US" dirty="0"/>
              <a:t>可以访问的成员</a:t>
            </a:r>
            <a:r>
              <a:rPr lang="en-US" altLang="zh-CN" dirty="0"/>
              <a:t>: **");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中，也有继承关系的子类</a:t>
            </a:r>
            <a:r>
              <a:rPr lang="en-US" altLang="zh-CN" dirty="0"/>
              <a:t>Derived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Derived.java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Derived extends Original{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 </a:t>
            </a:r>
            <a:r>
              <a:rPr lang="zh-CN" altLang="en-US" dirty="0"/>
              <a:t>在子类中</a:t>
            </a:r>
            <a:r>
              <a:rPr lang="en-US" altLang="zh-CN" dirty="0"/>
              <a:t>, </a:t>
            </a:r>
            <a:r>
              <a:rPr lang="zh-CN" altLang="en-US" dirty="0"/>
              <a:t>可以访问的成员</a:t>
            </a:r>
            <a:r>
              <a:rPr lang="en-US" altLang="zh-CN" dirty="0"/>
              <a:t>: 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中，类</a:t>
            </a:r>
            <a:r>
              <a:rPr lang="en-US" altLang="zh-CN" dirty="0" err="1"/>
              <a:t>SamePackage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SampePackage.java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SamePackage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Original o = new Original();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在同包中</a:t>
            </a:r>
            <a:r>
              <a:rPr lang="en-US" altLang="zh-CN" dirty="0"/>
              <a:t>,</a:t>
            </a:r>
            <a:r>
              <a:rPr lang="zh-CN" altLang="en-US" dirty="0"/>
              <a:t>其对象可访问的成员</a:t>
            </a:r>
            <a:r>
              <a:rPr lang="en-US" altLang="zh-CN" dirty="0"/>
              <a:t>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o.nPrivate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o.nDefault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member="+</a:t>
            </a:r>
            <a:r>
              <a:rPr lang="en-US" altLang="zh-CN" dirty="0" err="1"/>
              <a:t>o.nProtected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o.nPublic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中，类</a:t>
            </a:r>
            <a:r>
              <a:rPr lang="en-US" altLang="zh-CN" dirty="0"/>
              <a:t>AccessControl1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AccessControl1.java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public class AccessControl1{</a:t>
            </a:r>
          </a:p>
          <a:p>
            <a:pPr>
              <a:buNone/>
            </a:pPr>
            <a:r>
              <a:rPr lang="en-US" altLang="zh-CN" dirty="0"/>
              <a:t>	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 Original o = new Original();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o.access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Derived d = new Derived();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SamePackage</a:t>
            </a:r>
            <a:r>
              <a:rPr lang="en-US" altLang="zh-CN" dirty="0"/>
              <a:t> s = new </a:t>
            </a:r>
            <a:r>
              <a:rPr lang="en-US" altLang="zh-CN" dirty="0" err="1"/>
              <a:t>SamePackage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中，也有继承关系的子类</a:t>
            </a:r>
            <a:r>
              <a:rPr lang="en-US" altLang="zh-CN" dirty="0"/>
              <a:t>Derived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Derived.java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class Derived extends Original{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在不同包的子类中</a:t>
            </a:r>
            <a:r>
              <a:rPr lang="en-US" altLang="zh-CN" dirty="0"/>
              <a:t>,</a:t>
            </a:r>
            <a:r>
              <a:rPr lang="zh-CN" altLang="en-US" dirty="0"/>
              <a:t>可访问的成员</a:t>
            </a:r>
            <a:r>
              <a:rPr lang="en-US" altLang="zh-CN" dirty="0"/>
              <a:t>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中，类</a:t>
            </a:r>
            <a:r>
              <a:rPr lang="en-US" altLang="zh-CN" dirty="0" err="1"/>
              <a:t>AnotherPackage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AnotherPackage.java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AnotherPackage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Original o = new Original();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在不同包的类中</a:t>
            </a:r>
            <a:r>
              <a:rPr lang="en-US" altLang="zh-CN" dirty="0"/>
              <a:t>,</a:t>
            </a:r>
            <a:r>
              <a:rPr lang="zh-CN" altLang="en-US" dirty="0"/>
              <a:t>可访问的成员</a:t>
            </a:r>
            <a:r>
              <a:rPr lang="en-US" altLang="zh-CN" dirty="0"/>
              <a:t>::**");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o.nPrivate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o.nDefault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member="+</a:t>
            </a:r>
            <a:r>
              <a:rPr lang="en-US" altLang="zh-CN" dirty="0" err="1"/>
              <a:t>o.nProtected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o.nPublic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中，类</a:t>
            </a:r>
            <a:r>
              <a:rPr lang="en-US" altLang="zh-CN" dirty="0"/>
              <a:t>AccessControl2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AccessControl2.java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public class AccessControl2{</a:t>
            </a:r>
          </a:p>
          <a:p>
            <a:pPr>
              <a:buNone/>
            </a:pPr>
            <a:r>
              <a:rPr lang="en-US" altLang="zh-CN" dirty="0"/>
              <a:t>	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 Derived d = new Derived();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AnotherPackage</a:t>
            </a:r>
            <a:r>
              <a:rPr lang="en-US" altLang="zh-CN" dirty="0"/>
              <a:t> s = new </a:t>
            </a:r>
            <a:r>
              <a:rPr lang="en-US" altLang="zh-CN" dirty="0" err="1"/>
              <a:t>AnotherPackage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是通过接口使得处于不同类层次，甚至互不相关的类可以具有相同的行为。</a:t>
            </a:r>
          </a:p>
          <a:p>
            <a:r>
              <a:rPr lang="zh-CN" altLang="en-US" dirty="0"/>
              <a:t>接口是方法定义（没有实现）和常数变量的集合。</a:t>
            </a:r>
            <a:endParaRPr lang="en-US" altLang="zh-CN" dirty="0"/>
          </a:p>
          <a:p>
            <a:r>
              <a:rPr lang="zh-CN" altLang="en-US" dirty="0"/>
              <a:t>用接口，你可以指定一个类必须做什么，而不是规定它如何去做。</a:t>
            </a:r>
          </a:p>
          <a:p>
            <a:r>
              <a:rPr lang="zh-CN" altLang="en-US" dirty="0"/>
              <a:t>在类层次的任何地方都可以使用接口定义一个行为的协议实现它。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接口主要用于：</a:t>
            </a:r>
          </a:p>
          <a:p>
            <a:pPr lvl="1"/>
            <a:r>
              <a:rPr lang="zh-CN" altLang="en-US" dirty="0"/>
              <a:t>通过接口可以指明多个类需要实现的方法。</a:t>
            </a:r>
          </a:p>
          <a:p>
            <a:pPr lvl="1"/>
            <a:r>
              <a:rPr lang="zh-CN" altLang="en-US" dirty="0"/>
              <a:t>通过接口可以了解对象的交互界面，而不需要了解对象所对应的类。</a:t>
            </a:r>
          </a:p>
          <a:p>
            <a:pPr lvl="1"/>
            <a:r>
              <a:rPr lang="zh-CN" altLang="en-US" dirty="0"/>
              <a:t>通过接口可以实现不相关类的相同行为，而不需要考虑这些类之间的层次关系。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BB34-94BF-4D83-A97A-FBDBA7C6FEBF}" type="datetime1">
              <a:rPr lang="zh-CN" altLang="en-US"/>
              <a:pPr/>
              <a:t>2019/10/22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8013" cy="4391025"/>
          </a:xfrm>
        </p:spPr>
        <p:txBody>
          <a:bodyPr/>
          <a:lstStyle/>
          <a:p>
            <a:r>
              <a:rPr lang="zh-CN" altLang="en-US" b="1" dirty="0"/>
              <a:t>包把相关的类划分为一组</a:t>
            </a:r>
          </a:p>
          <a:p>
            <a:pPr lvl="1"/>
            <a:r>
              <a:rPr lang="zh-CN" altLang="en-US" dirty="0"/>
              <a:t>通常情况下，通过实现的功能类之间是相关的，例如 </a:t>
            </a:r>
            <a:r>
              <a:rPr lang="en-US" altLang="zh-CN" dirty="0"/>
              <a:t>domain classes, testing classes, </a:t>
            </a:r>
            <a:r>
              <a:rPr lang="zh-CN" altLang="en-US" dirty="0"/>
              <a:t>等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包唯一地区分一个类</a:t>
            </a:r>
          </a:p>
          <a:p>
            <a:pPr lvl="1"/>
            <a:r>
              <a:rPr lang="zh-CN" altLang="en-US" dirty="0"/>
              <a:t>在相同的包中两个类的名字不能相同</a:t>
            </a:r>
          </a:p>
          <a:p>
            <a:pPr lvl="1"/>
            <a:r>
              <a:rPr lang="zh-CN" altLang="en-US" dirty="0"/>
              <a:t>不同的包中可以包含相同的类名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717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接口的定义格式与类相似，具有成员变量和成员方法。</a:t>
            </a:r>
            <a:r>
              <a:rPr lang="zh-CN" altLang="en-US" dirty="0">
                <a:solidFill>
                  <a:schemeClr val="accent2"/>
                </a:solidFill>
              </a:rPr>
              <a:t>但是接口中的所有方法都是</a:t>
            </a:r>
            <a:r>
              <a:rPr lang="en-US" altLang="zh-CN" dirty="0">
                <a:solidFill>
                  <a:schemeClr val="accent2"/>
                </a:solidFill>
              </a:rPr>
              <a:t>abstract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  <a:r>
              <a:rPr lang="en-US" altLang="zh-CN" dirty="0">
                <a:solidFill>
                  <a:schemeClr val="accent2"/>
                </a:solidFill>
              </a:rPr>
              <a:t>(?)</a:t>
            </a:r>
            <a:r>
              <a:rPr lang="zh-CN" altLang="en-US" dirty="0"/>
              <a:t>，这些方法是没有语句。</a:t>
            </a:r>
          </a:p>
          <a:p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interfaceBody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其中：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zh-CN" altLang="en-US" dirty="0"/>
              <a:t>为接口声明部分；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interfaceBody</a:t>
            </a:r>
            <a:r>
              <a:rPr lang="zh-CN" altLang="en-US" dirty="0"/>
              <a:t>为接口体部分。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接口体的定义</a:t>
            </a:r>
            <a:endParaRPr lang="en-US" altLang="zh-CN" dirty="0"/>
          </a:p>
          <a:p>
            <a:pPr lvl="1"/>
            <a:r>
              <a:rPr lang="zh-CN" altLang="en-US" dirty="0"/>
              <a:t>接口体中包括常量定义和方法定义。</a:t>
            </a:r>
          </a:p>
          <a:p>
            <a:r>
              <a:rPr lang="zh-CN" altLang="en-US" dirty="0"/>
              <a:t>其格式如下所示：</a:t>
            </a:r>
          </a:p>
          <a:p>
            <a:pPr>
              <a:buNone/>
            </a:pPr>
            <a:r>
              <a:rPr lang="zh-CN" altLang="en-US" dirty="0"/>
              <a:t> 	  </a:t>
            </a:r>
            <a:r>
              <a:rPr lang="en-US" altLang="zh-CN" dirty="0"/>
              <a:t>type </a:t>
            </a:r>
            <a:r>
              <a:rPr lang="en-US" altLang="zh-CN" dirty="0" err="1"/>
              <a:t>constantName</a:t>
            </a:r>
            <a:r>
              <a:rPr lang="en-US" altLang="zh-CN" dirty="0"/>
              <a:t> = value;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]);</a:t>
            </a:r>
          </a:p>
          <a:p>
            <a:r>
              <a:rPr lang="zh-CN" altLang="en-US" dirty="0"/>
              <a:t>其中：</a:t>
            </a:r>
          </a:p>
          <a:p>
            <a:pPr lvl="1"/>
            <a:r>
              <a:rPr lang="en-US" altLang="zh-CN" dirty="0"/>
              <a:t>type </a:t>
            </a:r>
            <a:r>
              <a:rPr lang="en-US" altLang="zh-CN" dirty="0" err="1"/>
              <a:t>constantName</a:t>
            </a:r>
            <a:r>
              <a:rPr lang="en-US" altLang="zh-CN" dirty="0"/>
              <a:t>=Value</a:t>
            </a:r>
            <a:r>
              <a:rPr lang="zh-CN" altLang="en-US" dirty="0"/>
              <a:t>；语句为常量定义部分。在接口中定义的成员变量都是常量，具有</a:t>
            </a:r>
            <a:r>
              <a:rPr lang="en-US" altLang="zh-CN" dirty="0" err="1">
                <a:solidFill>
                  <a:srgbClr val="FF0000"/>
                </a:solidFill>
              </a:rPr>
              <a:t>pubilc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/>
              <a:t>属性，在创建这些变量时可以省略这些修饰符。</a:t>
            </a:r>
          </a:p>
          <a:p>
            <a:pPr lvl="1"/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parameterList</a:t>
            </a:r>
            <a:r>
              <a:rPr lang="en-US" altLang="zh-CN" dirty="0"/>
              <a:t>])</a:t>
            </a:r>
            <a:r>
              <a:rPr lang="zh-CN" altLang="en-US" dirty="0"/>
              <a:t>；为方法定义部分。接口中方法是抽象方法，只有方法声明，而无方法实现，所以它的方法定义是没有方法体，由；直接结束。接口中声明的方法具有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/>
              <a:t>属性。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Collection.java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interface Collection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MAX_NUM=100;</a:t>
            </a:r>
          </a:p>
          <a:p>
            <a:pPr>
              <a:buNone/>
            </a:pPr>
            <a:r>
              <a:rPr lang="en-US" altLang="zh-CN" dirty="0"/>
              <a:t>	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接口定义示例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接口的方法必须由</a:t>
            </a:r>
            <a:r>
              <a:rPr lang="en-US" altLang="zh-CN" dirty="0"/>
              <a:t>(</a:t>
            </a:r>
            <a:r>
              <a:rPr lang="zh-CN" altLang="en-US" dirty="0"/>
              <a:t>非抽象的</a:t>
            </a:r>
            <a:r>
              <a:rPr lang="en-US" altLang="zh-CN" dirty="0"/>
              <a:t>)</a:t>
            </a:r>
            <a:r>
              <a:rPr lang="zh-CN" altLang="en-US" dirty="0"/>
              <a:t>类非抽象实现。</a:t>
            </a:r>
            <a:endParaRPr lang="en-US" altLang="zh-CN" dirty="0"/>
          </a:p>
          <a:p>
            <a:pPr lvl="1"/>
            <a:r>
              <a:rPr lang="zh-CN" altLang="en-US" dirty="0"/>
              <a:t>可以由抽象类抽象的实现</a:t>
            </a:r>
          </a:p>
          <a:p>
            <a:r>
              <a:rPr lang="zh-CN" altLang="en-US" dirty="0"/>
              <a:t>在类的声明中，如果用</a:t>
            </a:r>
            <a:r>
              <a:rPr lang="en-US" altLang="zh-CN" dirty="0"/>
              <a:t>implements</a:t>
            </a:r>
            <a:r>
              <a:rPr lang="zh-CN" altLang="en-US" dirty="0"/>
              <a:t>子句就可以声明这个类对接口的实现。</a:t>
            </a:r>
          </a:p>
          <a:p>
            <a:r>
              <a:rPr lang="zh-CN" altLang="en-US" dirty="0"/>
              <a:t>关键字</a:t>
            </a:r>
            <a:r>
              <a:rPr lang="en-US" altLang="zh-CN" dirty="0"/>
              <a:t>implements</a:t>
            </a:r>
            <a:r>
              <a:rPr lang="zh-CN" altLang="en-US" dirty="0"/>
              <a:t>不同于</a:t>
            </a:r>
            <a:r>
              <a:rPr lang="en-US" altLang="zh-CN" dirty="0"/>
              <a:t>extends</a:t>
            </a:r>
            <a:r>
              <a:rPr lang="zh-CN" altLang="en-US" dirty="0"/>
              <a:t>，它表示类对接口的实现而不是继承，并且一个类可以实现多个接口。</a:t>
            </a:r>
          </a:p>
          <a:p>
            <a:r>
              <a:rPr lang="zh-CN" altLang="en-US" dirty="0"/>
              <a:t>类实现接口，则必须实现接口中的所有方法。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接口的实现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FIFOQueue.java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FIFOQueue</a:t>
            </a:r>
            <a:r>
              <a:rPr lang="en-US" altLang="zh-CN" dirty="0"/>
              <a:t> implements Collection {</a:t>
            </a:r>
          </a:p>
          <a:p>
            <a:pPr>
              <a:buNone/>
            </a:pPr>
            <a:r>
              <a:rPr lang="en-US" altLang="zh-CN" dirty="0"/>
              <a:t>	public 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//add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//delete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//find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(){</a:t>
            </a:r>
          </a:p>
          <a:p>
            <a:pPr>
              <a:buNone/>
            </a:pPr>
            <a:r>
              <a:rPr lang="en-US" altLang="zh-CN" dirty="0"/>
              <a:t>	   //count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接口实现示例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接口可以作为一个引用类型来使用。任何实现该接口的类的实例都可以存储在该接口类型的变量中，通过这些变量可以访问类所实现接口中的方法。</a:t>
            </a:r>
          </a:p>
          <a:p>
            <a:r>
              <a:rPr lang="zh-CN" altLang="en-US" dirty="0"/>
              <a:t>在程序运行时，</a:t>
            </a:r>
            <a:r>
              <a:rPr lang="en-US" altLang="zh-CN" dirty="0"/>
              <a:t>Java</a:t>
            </a:r>
            <a:r>
              <a:rPr lang="zh-CN" altLang="en-US" dirty="0"/>
              <a:t>动态地确定需要使用那个类中的方法。</a:t>
            </a:r>
          </a:p>
          <a:p>
            <a:endParaRPr lang="zh-CN" altLang="en-US" dirty="0"/>
          </a:p>
          <a:p>
            <a:r>
              <a:rPr lang="zh-CN" altLang="en-US" dirty="0"/>
              <a:t>超类变量可以引用子类对象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上转型</a:t>
            </a:r>
          </a:p>
          <a:p>
            <a:r>
              <a:rPr lang="zh-CN" altLang="en-US" dirty="0"/>
              <a:t>接口变量可以引用子类对象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回调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接口的类型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源程序：</a:t>
            </a:r>
            <a:r>
              <a:rPr lang="en-US" altLang="zh-CN" dirty="0"/>
              <a:t>TestFIFOQueue.java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TestFIFOQueue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pPr>
              <a:buNone/>
            </a:pPr>
            <a:r>
              <a:rPr lang="en-US" altLang="zh-CN" dirty="0"/>
              <a:t>	 Collection </a:t>
            </a:r>
            <a:r>
              <a:rPr lang="en-US" altLang="zh-CN" dirty="0" err="1"/>
              <a:t>cVar</a:t>
            </a:r>
            <a:r>
              <a:rPr lang="en-US" altLang="zh-CN" dirty="0"/>
              <a:t> = new </a:t>
            </a:r>
            <a:r>
              <a:rPr lang="en-US" altLang="zh-CN" dirty="0" err="1"/>
              <a:t>FIFOQueue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Object </a:t>
            </a:r>
            <a:r>
              <a:rPr lang="en-US" altLang="zh-CN" dirty="0" err="1"/>
              <a:t>objAdd</a:t>
            </a:r>
            <a:r>
              <a:rPr lang="en-US" altLang="zh-CN" dirty="0"/>
              <a:t> = new Object();</a:t>
            </a:r>
          </a:p>
          <a:p>
            <a:pPr>
              <a:buNone/>
            </a:pPr>
            <a:r>
              <a:rPr lang="en-US" altLang="zh-CN" dirty="0"/>
              <a:t>	 ...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cVar.add</a:t>
            </a:r>
            <a:r>
              <a:rPr lang="en-US" altLang="zh-CN" dirty="0"/>
              <a:t>(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...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接口类型示例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8379047" y="648866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接口可以通过运用关键字</a:t>
            </a:r>
            <a:r>
              <a:rPr lang="en-US" altLang="zh-CN" dirty="0"/>
              <a:t>extends</a:t>
            </a:r>
            <a:r>
              <a:rPr lang="zh-CN" altLang="en-US" dirty="0"/>
              <a:t>被其他接口继承。语法与继承类是一样的。</a:t>
            </a:r>
            <a:endParaRPr lang="en-US" altLang="zh-CN" dirty="0"/>
          </a:p>
          <a:p>
            <a:r>
              <a:rPr lang="zh-CN" altLang="en-US" dirty="0"/>
              <a:t>当一个类实现一个继承了另一个接口的接口时，它必须实现接口继承链表中定义的所有方法。</a:t>
            </a:r>
            <a:endParaRPr lang="en-US" altLang="zh-CN" dirty="0"/>
          </a:p>
          <a:p>
            <a:r>
              <a:rPr lang="zh-CN" altLang="en-US" dirty="0"/>
              <a:t>接口中的变量和方法的被隐藏和覆盖：</a:t>
            </a:r>
          </a:p>
          <a:p>
            <a:pPr lvl="1"/>
            <a:r>
              <a:rPr lang="zh-CN" altLang="en-US" dirty="0"/>
              <a:t>如果在子接口中定义了和超接口同名的常量或相同的方法，则超接口中的常量被隐藏，方法被覆盖。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接口可以扩展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27852" y="6488668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IFExtend.java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43608" y="1124744"/>
            <a:ext cx="8229600" cy="53766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InterfaceA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 ; </a:t>
            </a:r>
          </a:p>
          <a:p>
            <a:pPr>
              <a:buNone/>
            </a:pPr>
            <a:r>
              <a:rPr lang="en-US" altLang="zh-CN" dirty="0"/>
              <a:t>	void output(); 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InterfaceB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2 ; </a:t>
            </a:r>
          </a:p>
          <a:p>
            <a:pPr>
              <a:buNone/>
            </a:pPr>
            <a:r>
              <a:rPr lang="en-US" altLang="zh-CN" dirty="0"/>
              <a:t>	void output(); 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Sub</a:t>
            </a:r>
            <a:r>
              <a:rPr lang="zh-CN" altLang="en-US" dirty="0"/>
              <a:t>继承接口</a:t>
            </a:r>
            <a:r>
              <a:rPr lang="en-US" altLang="zh-CN" dirty="0"/>
              <a:t>A</a:t>
            </a:r>
            <a:r>
              <a:rPr lang="zh-CN" altLang="en-US" dirty="0"/>
              <a:t>和接口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InterfaceSub</a:t>
            </a:r>
            <a:r>
              <a:rPr lang="en-US" altLang="zh-CN" dirty="0"/>
              <a:t> extends </a:t>
            </a:r>
            <a:r>
              <a:rPr lang="en-US" altLang="zh-CN" dirty="0" err="1"/>
              <a:t>InterfaceA</a:t>
            </a:r>
            <a:r>
              <a:rPr lang="en-US" altLang="zh-CN" dirty="0"/>
              <a:t>, </a:t>
            </a:r>
            <a:r>
              <a:rPr lang="en-US" altLang="zh-CN" dirty="0" err="1"/>
              <a:t>interfaceB</a:t>
            </a:r>
            <a:r>
              <a:rPr lang="en-US" altLang="zh-CN" dirty="0"/>
              <a:t> {</a:t>
            </a:r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i="1" dirty="0" err="1"/>
              <a:t>len</a:t>
            </a:r>
            <a:r>
              <a:rPr lang="en-US" altLang="zh-CN" b="1" i="1" dirty="0"/>
              <a:t>=3;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} 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接口的多重继承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332656"/>
            <a:ext cx="8496944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/>
              <a:t>类</a:t>
            </a:r>
            <a:r>
              <a:rPr lang="en-US" altLang="zh-CN" dirty="0"/>
              <a:t>Xyz</a:t>
            </a:r>
            <a:r>
              <a:rPr lang="zh-CN" altLang="en-US" dirty="0"/>
              <a:t>实现接口</a:t>
            </a:r>
            <a:r>
              <a:rPr lang="en-US" altLang="zh-CN" dirty="0"/>
              <a:t>Sub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class Xyz implements </a:t>
            </a:r>
            <a:r>
              <a:rPr lang="en-US" altLang="zh-CN" dirty="0" err="1"/>
              <a:t>InterfaceSub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public void output() {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"output in class Xyz." ); </a:t>
            </a:r>
          </a:p>
          <a:p>
            <a:pPr>
              <a:buNone/>
            </a:pPr>
            <a:r>
              <a:rPr lang="en-US" altLang="zh-CN" dirty="0"/>
              <a:t>	} </a:t>
            </a:r>
          </a:p>
          <a:p>
            <a:pPr>
              <a:buNone/>
            </a:pPr>
            <a:r>
              <a:rPr lang="en-US" altLang="zh-CN" dirty="0"/>
              <a:t>	public void </a:t>
            </a:r>
            <a:r>
              <a:rPr lang="en-US" altLang="zh-CN" dirty="0" err="1"/>
              <a:t>outputLen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type) { </a:t>
            </a:r>
          </a:p>
          <a:p>
            <a:pPr>
              <a:buNone/>
            </a:pPr>
            <a:r>
              <a:rPr lang="en-US" altLang="zh-CN" dirty="0"/>
              <a:t>		switch (type) {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InterfaceA.len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InterfaceA</a:t>
            </a:r>
            <a:r>
              <a:rPr lang="en-US" altLang="zh-CN" dirty="0"/>
              <a:t>=." +type); break ;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InterfaceB.len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InterfaceB</a:t>
            </a:r>
            <a:r>
              <a:rPr lang="en-US" altLang="zh-CN" dirty="0"/>
              <a:t>=." +type); break ;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InterfaceSub.len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InterfaceSub</a:t>
            </a:r>
            <a:r>
              <a:rPr lang="en-US" altLang="zh-CN" dirty="0"/>
              <a:t>=." +type); break ; </a:t>
            </a:r>
          </a:p>
          <a:p>
            <a:pPr>
              <a:buNone/>
            </a:pPr>
            <a:r>
              <a:rPr lang="en-US" altLang="zh-CN" dirty="0"/>
              <a:t>		} 	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6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9949-F8C6-4EAE-8FAF-D64C453FAB47}" type="datetime1">
              <a:rPr lang="zh-CN" altLang="en-US"/>
              <a:pPr/>
              <a:t>2019/10/22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cs typeface="Times New Roman" panose="02020603050405020304" pitchFamily="18" charset="0"/>
              </a:rPr>
              <a:t>包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/>
              <a:t>包允许将类组合成较小的单元（类似文件夹），使其易于找到和使用相应的类文件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有助于避免命名冲突。在使用许多类时，类和方法的名称很难决定。有时需要使用与其他类相同的名称。包基本上隐藏了类并避免了名称上的冲突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包允许在更广的范围内保护类、数据和方法，可以在包内定义类，而在包外的代码不能访问该类 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971550" y="4941888"/>
            <a:ext cx="74168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6350" algn="ctr">
            <a:solidFill>
              <a:srgbClr val="8080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包将类名空间划分为更加容易管理的块，</a:t>
            </a:r>
          </a:p>
          <a:p>
            <a:pPr algn="ctr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 包既是命名机制也是可见度控制机制 </a:t>
            </a:r>
            <a:r>
              <a:rPr lang="zh-CN" altLang="en-GB" sz="2000" dirty="0">
                <a:solidFill>
                  <a:srgbClr val="FF0000"/>
                </a:solidFill>
                <a:ea typeface="黑体" panose="02010609060101010101" pitchFamily="49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844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6469CA-C2CA-964C-8EAC-CB2A0E3E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</a:t>
            </a:r>
            <a:r>
              <a:rPr lang="en-US" altLang="zh-CN" dirty="0" err="1"/>
              <a:t>xyz</a:t>
            </a:r>
            <a:r>
              <a:rPr lang="en-US" altLang="zh-CN" dirty="0"/>
              <a:t>= new </a:t>
            </a:r>
            <a:r>
              <a:rPr lang="en-US" altLang="zh-CN" dirty="0" err="1"/>
              <a:t>Xyz</a:t>
            </a:r>
            <a:r>
              <a:rPr lang="en-US" altLang="zh-CN" dirty="0"/>
              <a:t> ();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.output();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(1); 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(2);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(3);</a:t>
            </a:r>
          </a:p>
          <a:p>
            <a:pPr>
              <a:buNone/>
            </a:pPr>
            <a:r>
              <a:rPr lang="en-US" altLang="zh-CN" dirty="0"/>
              <a:t>	} 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C92F41-7461-B94B-BBCD-D7AA4303DE1A}"/>
              </a:ext>
            </a:extLst>
          </p:cNvPr>
          <p:cNvSpPr/>
          <p:nvPr/>
        </p:nvSpPr>
        <p:spPr>
          <a:xfrm>
            <a:off x="2286000" y="4806962"/>
            <a:ext cx="4950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 in class Xyz.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InterfaceA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=.1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=.2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InterfaceSub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=.3</a:t>
            </a:r>
          </a:p>
        </p:txBody>
      </p:sp>
    </p:spTree>
    <p:extLst>
      <p:ext uri="{BB962C8B-B14F-4D97-AF65-F5344CB8AC3E}">
        <p14:creationId xmlns:p14="http://schemas.microsoft.com/office/powerpoint/2010/main" val="1105869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可以使用接口来引入多个类的共享常量，这样做只需要简单的声明包含变量初始化想要的值的接口就可以了。</a:t>
            </a:r>
            <a:endParaRPr lang="en-US" altLang="zh-CN" dirty="0"/>
          </a:p>
          <a:p>
            <a:r>
              <a:rPr lang="zh-CN" altLang="en-US" dirty="0"/>
              <a:t>如果一个类中包含那个接口（就是说当实现了接口时），所有的这些变量名都将作为常量看待。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接口中的变量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7716686" y="6488668"/>
            <a:ext cx="142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AskMe.java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由于置入一个接口的所有字段都自动具有</a:t>
            </a:r>
            <a:r>
              <a:rPr lang="en-US" altLang="zh-CN" dirty="0"/>
              <a:t>static </a:t>
            </a:r>
            <a:r>
              <a:rPr lang="zh-CN" altLang="en-US" dirty="0"/>
              <a:t>和</a:t>
            </a:r>
            <a:r>
              <a:rPr lang="en-US" altLang="zh-CN" dirty="0"/>
              <a:t>final </a:t>
            </a:r>
            <a:r>
              <a:rPr lang="zh-CN" altLang="en-US" dirty="0"/>
              <a:t>属性，所以接口是对常数值进行分组的一个好工具，它具有与</a:t>
            </a:r>
            <a:r>
              <a:rPr lang="en-US" altLang="zh-CN" dirty="0"/>
              <a:t>C 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非常相似的效果</a:t>
            </a:r>
          </a:p>
          <a:p>
            <a:endParaRPr lang="zh-CN" altLang="en-US" dirty="0"/>
          </a:p>
          <a:p>
            <a:pPr>
              <a:buNone/>
            </a:pPr>
            <a:r>
              <a:rPr lang="en-US" altLang="zh-CN" sz="2400" dirty="0"/>
              <a:t>public interface Months {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JANUARY = 1, FEBRUARY = 2, MARCH = 3,</a:t>
            </a:r>
          </a:p>
          <a:p>
            <a:pPr>
              <a:buNone/>
            </a:pPr>
            <a:r>
              <a:rPr lang="en-US" altLang="zh-CN" sz="2400" dirty="0"/>
              <a:t>        APRIL = 4, MAY = 5, JUNE = 6, JULY = 7,</a:t>
            </a:r>
          </a:p>
          <a:p>
            <a:pPr>
              <a:buNone/>
            </a:pPr>
            <a:r>
              <a:rPr lang="en-US" altLang="zh-CN" sz="2400" dirty="0"/>
              <a:t>        AUGUST = 8, SEPTEMBER = 9, OCTOBER = 10,</a:t>
            </a:r>
          </a:p>
          <a:p>
            <a:pPr>
              <a:buNone/>
            </a:pPr>
            <a:r>
              <a:rPr lang="en-US" altLang="zh-CN" sz="2400" dirty="0"/>
              <a:t>        NOVEMBER = 11, DECEMBER = 12;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常数分组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接口中的方法都是由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abstract</a:t>
            </a:r>
            <a:r>
              <a:rPr lang="zh-CN" altLang="en-US" dirty="0"/>
              <a:t>修饰的抽象方法（可以有静态和缺省方法），而抽象类中则即可以有抽象方法，也可以含有非抽象方法；</a:t>
            </a:r>
          </a:p>
          <a:p>
            <a:pPr lvl="1"/>
            <a:r>
              <a:rPr lang="zh-CN" altLang="en-US" dirty="0"/>
              <a:t>接口中的变量都是由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修饰的常量，而抽象类中即可以有一般的成员变量，也可以自己声明的常量；</a:t>
            </a:r>
          </a:p>
          <a:p>
            <a:pPr lvl="1"/>
            <a:r>
              <a:rPr lang="zh-CN" altLang="en-US" dirty="0"/>
              <a:t>接口可以用</a:t>
            </a:r>
            <a:r>
              <a:rPr lang="en-US" altLang="zh-CN" dirty="0"/>
              <a:t>extends</a:t>
            </a:r>
            <a:r>
              <a:rPr lang="zh-CN" altLang="en-US" dirty="0"/>
              <a:t>关键字实现多重继承，而抽象类继承性是类的单一继承，同时也可以实现接口；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接口实现的类由关键字</a:t>
            </a:r>
            <a:r>
              <a:rPr lang="en-US" altLang="zh-CN" dirty="0"/>
              <a:t>implements</a:t>
            </a:r>
            <a:r>
              <a:rPr lang="zh-CN" altLang="en-US" dirty="0"/>
              <a:t>声明，而抽象类的子类由关键字</a:t>
            </a:r>
            <a:r>
              <a:rPr lang="en-US" altLang="zh-CN" dirty="0"/>
              <a:t>extends</a:t>
            </a:r>
            <a:r>
              <a:rPr lang="zh-CN" altLang="en-US" dirty="0"/>
              <a:t>声明；</a:t>
            </a:r>
          </a:p>
          <a:p>
            <a:pPr lvl="1"/>
            <a:r>
              <a:rPr lang="zh-CN" altLang="en-US" dirty="0"/>
              <a:t>实现接口的类必须实现接口中的所有方法，而抽象类的子类</a:t>
            </a:r>
            <a:r>
              <a:rPr lang="en-US" altLang="zh-CN" dirty="0"/>
              <a:t>(</a:t>
            </a:r>
            <a:r>
              <a:rPr lang="zh-CN" altLang="en-US" dirty="0"/>
              <a:t>非抽象类</a:t>
            </a:r>
            <a:r>
              <a:rPr lang="en-US" altLang="zh-CN" dirty="0"/>
              <a:t>)</a:t>
            </a:r>
            <a:r>
              <a:rPr lang="zh-CN" altLang="en-US" dirty="0"/>
              <a:t>只必须实现抽象类中的全部的抽象方法；</a:t>
            </a:r>
          </a:p>
          <a:p>
            <a:pPr lvl="1"/>
            <a:r>
              <a:rPr lang="zh-CN" altLang="en-US" dirty="0"/>
              <a:t>接口中的变量</a:t>
            </a:r>
            <a:r>
              <a:rPr lang="en-US" altLang="zh-CN" dirty="0"/>
              <a:t>(</a:t>
            </a:r>
            <a:r>
              <a:rPr lang="zh-CN" altLang="en-US" dirty="0"/>
              <a:t>即常量</a:t>
            </a:r>
            <a:r>
              <a:rPr lang="en-US" altLang="zh-CN" dirty="0"/>
              <a:t>)</a:t>
            </a:r>
            <a:r>
              <a:rPr lang="zh-CN" altLang="en-US" dirty="0"/>
              <a:t>可以用接口名直接访问，而抽象类的变量则不完全可以用类名直接访问；</a:t>
            </a:r>
          </a:p>
          <a:p>
            <a:pPr lvl="1"/>
            <a:r>
              <a:rPr lang="zh-CN" altLang="en-US" dirty="0"/>
              <a:t>接口不是类分级结构的一部分。而没有联系的类可以执行相同的接口。</a:t>
            </a:r>
          </a:p>
          <a:p>
            <a:pPr lvl="1"/>
            <a:r>
              <a:rPr lang="zh-CN" altLang="en-US" dirty="0"/>
              <a:t>抽象类可以实现接口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980728"/>
            <a:ext cx="7956376" cy="502651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默认方法允许为接口方法定义默认实现，也称为</a:t>
            </a:r>
            <a:r>
              <a:rPr lang="zh-CN" altLang="en-US" dirty="0">
                <a:solidFill>
                  <a:srgbClr val="FF0000"/>
                </a:solidFill>
              </a:rPr>
              <a:t>扩展方法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默认方法的作用：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在不破坏现有代码的情况下，提供一种扩展接口的方式。例如，往接口中新增一个默认方法，就无需修改所有的实现类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定义接口中的方法，使其在实现类中成为可选方法</a:t>
            </a:r>
            <a:endParaRPr lang="en-US" altLang="zh-CN" dirty="0"/>
          </a:p>
          <a:p>
            <a:r>
              <a:rPr lang="zh-CN" altLang="en-US" dirty="0"/>
              <a:t>允许类实现多个接口。如果多个接口定义了相同的默认方法，则不允许类同时实现。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public interface </a:t>
            </a:r>
            <a:r>
              <a:rPr lang="zh-CN" altLang="en-US" b="1" dirty="0">
                <a:solidFill>
                  <a:srgbClr val="002060"/>
                </a:solidFill>
              </a:rPr>
              <a:t>接口名 </a:t>
            </a:r>
            <a:r>
              <a:rPr lang="en-US" altLang="zh-CN" b="1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default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zh-CN" altLang="en-US" b="1" dirty="0">
                <a:solidFill>
                  <a:srgbClr val="002060"/>
                </a:solidFill>
              </a:rPr>
              <a:t>默认方法 </a:t>
            </a:r>
            <a:r>
              <a:rPr lang="en-US" altLang="zh-CN" b="1" dirty="0">
                <a:solidFill>
                  <a:srgbClr val="002060"/>
                </a:solidFill>
              </a:rPr>
              <a:t>{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en-US" b="1" dirty="0">
                <a:solidFill>
                  <a:srgbClr val="00B050"/>
                </a:solidFill>
              </a:rPr>
              <a:t>方法实现</a:t>
            </a:r>
            <a:r>
              <a:rPr lang="en-US" altLang="zh-CN" b="1" dirty="0">
                <a:solidFill>
                  <a:srgbClr val="002060"/>
                </a:solidFill>
              </a:rPr>
              <a:t>	}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}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BA1F3D-6167-5741-B74F-C6AEAB196E9D}"/>
              </a:ext>
            </a:extLst>
          </p:cNvPr>
          <p:cNvSpPr txBox="1">
            <a:spLocks/>
          </p:cNvSpPr>
          <p:nvPr/>
        </p:nvSpPr>
        <p:spPr>
          <a:xfrm>
            <a:off x="395536" y="116632"/>
            <a:ext cx="8003232" cy="63408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 引入的</a:t>
            </a:r>
            <a:r>
              <a:rPr kumimoji="1" lang="en-US" altLang="zh-CN" dirty="0"/>
              <a:t>default</a:t>
            </a:r>
            <a:r>
              <a:rPr kumimoji="1" lang="zh-CN" altLang="en-US" dirty="0"/>
              <a:t>方法（补充）</a:t>
            </a:r>
          </a:p>
        </p:txBody>
      </p:sp>
    </p:spTree>
    <p:extLst>
      <p:ext uri="{BB962C8B-B14F-4D97-AF65-F5344CB8AC3E}">
        <p14:creationId xmlns:p14="http://schemas.microsoft.com/office/powerpoint/2010/main" val="1019779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8388" y="966060"/>
            <a:ext cx="86214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interface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getUserID</a:t>
            </a:r>
            <a:r>
              <a:rPr lang="en-US" altLang="zh-CN" sz="2000" b="1" dirty="0"/>
              <a:t>();			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接口方法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default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getAdminID</a:t>
            </a:r>
            <a:r>
              <a:rPr lang="en-US" altLang="zh-CN" sz="2000" b="1" dirty="0"/>
              <a:t>() {	return 1;	}</a:t>
            </a:r>
            <a:r>
              <a:rPr lang="en-US" altLang="zh-CN" sz="2000" b="1" dirty="0">
                <a:solidFill>
                  <a:srgbClr val="00B050"/>
                </a:solidFill>
              </a:rPr>
              <a:t> // </a:t>
            </a:r>
            <a:r>
              <a:rPr lang="zh-CN" altLang="en-US" sz="2000" b="1" dirty="0">
                <a:solidFill>
                  <a:srgbClr val="00B050"/>
                </a:solidFill>
              </a:rPr>
              <a:t>默认方法</a:t>
            </a:r>
            <a:endParaRPr lang="en-US" altLang="zh-CN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class 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 implements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public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getUserID</a:t>
            </a:r>
            <a:r>
              <a:rPr lang="en-US" altLang="zh-CN" sz="2000" b="1" dirty="0"/>
              <a:t>() {	return 100;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无需实现默认方法 </a:t>
            </a:r>
            <a:r>
              <a:rPr lang="en-US" altLang="zh-CN" sz="2000" b="1" dirty="0" err="1">
                <a:solidFill>
                  <a:srgbClr val="00B050"/>
                </a:solidFill>
              </a:rPr>
              <a:t>getAdminID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class Example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obj</a:t>
            </a:r>
            <a:r>
              <a:rPr lang="en-US" altLang="zh-CN" sz="2000" b="1" dirty="0"/>
              <a:t> = new 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obj.getUserID</a:t>
            </a:r>
            <a:r>
              <a:rPr lang="en-US" altLang="zh-CN" sz="2000" b="1" dirty="0"/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obj.getAdminID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);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调用默认方法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887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407" y="516916"/>
            <a:ext cx="8621486" cy="108759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600" dirty="0"/>
              <a:t>接口中的静态方法</a:t>
            </a:r>
            <a:endParaRPr lang="en-US" altLang="zh-CN" sz="4600" dirty="0"/>
          </a:p>
          <a:p>
            <a:r>
              <a:rPr lang="zh-CN" altLang="en-US" dirty="0"/>
              <a:t>可以在接口中定义 </a:t>
            </a:r>
            <a:r>
              <a:rPr lang="en-US" altLang="zh-CN" dirty="0"/>
              <a:t>static </a:t>
            </a:r>
            <a:r>
              <a:rPr lang="zh-CN" altLang="en-US" dirty="0"/>
              <a:t>方法，必须以 </a:t>
            </a:r>
            <a:r>
              <a:rPr lang="zh-CN" altLang="en-US" b="1" dirty="0">
                <a:solidFill>
                  <a:srgbClr val="002060"/>
                </a:solidFill>
              </a:rPr>
              <a:t>接口名</a:t>
            </a:r>
            <a:r>
              <a:rPr lang="en-US" altLang="zh-CN" b="1" dirty="0">
                <a:solidFill>
                  <a:srgbClr val="002060"/>
                </a:solidFill>
              </a:rPr>
              <a:t>.</a:t>
            </a:r>
            <a:r>
              <a:rPr lang="zh-CN" altLang="en-US" b="1" dirty="0">
                <a:solidFill>
                  <a:srgbClr val="002060"/>
                </a:solidFill>
              </a:rPr>
              <a:t>方法名 </a:t>
            </a:r>
            <a:r>
              <a:rPr lang="zh-CN" altLang="en-US" dirty="0"/>
              <a:t>的形式调用。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18407" y="2212980"/>
            <a:ext cx="8430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interface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……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static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getUniversalID</a:t>
            </a:r>
            <a:r>
              <a:rPr lang="en-US" altLang="zh-CN" sz="2000" b="1" dirty="0"/>
              <a:t>()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return 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class Example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MyIF.getUniversalID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);</a:t>
            </a:r>
            <a:endParaRPr lang="zh-CN" altLang="en-US" sz="2000" b="1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5758566"/>
            <a:ext cx="823348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方法不能被实现类和子接口继承（与类的 </a:t>
            </a:r>
            <a:r>
              <a:rPr lang="en-US" altLang="zh-CN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方法不同）</a:t>
            </a:r>
            <a:endParaRPr lang="en-US" altLang="zh-CN" sz="2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850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8407" y="996040"/>
            <a:ext cx="8621486" cy="254163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类和接口中的静态方法相当于增加了访问控制的全局方法，可在任何可见的代码中访问。</a:t>
            </a:r>
            <a:endParaRPr lang="en-US" altLang="zh-CN" dirty="0"/>
          </a:p>
          <a:p>
            <a:r>
              <a:rPr lang="zh-CN" altLang="en-US" dirty="0"/>
              <a:t>如果要省略静态方法前的类名或接口名的限定，可以使用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import static </a:t>
            </a:r>
            <a:r>
              <a:rPr lang="zh-CN" altLang="en-US" b="1" dirty="0">
                <a:solidFill>
                  <a:srgbClr val="002060"/>
                </a:solidFill>
              </a:rPr>
              <a:t>包</a:t>
            </a:r>
            <a:r>
              <a:rPr lang="en-US" altLang="zh-CN" b="1" dirty="0">
                <a:solidFill>
                  <a:srgbClr val="002060"/>
                </a:solidFill>
              </a:rPr>
              <a:t>.</a:t>
            </a:r>
            <a:r>
              <a:rPr lang="zh-CN" altLang="en-US" b="1" dirty="0">
                <a:solidFill>
                  <a:srgbClr val="002060"/>
                </a:solidFill>
              </a:rPr>
              <a:t>类名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接口名</a:t>
            </a:r>
            <a:r>
              <a:rPr lang="en-US" altLang="zh-CN" b="1" dirty="0">
                <a:solidFill>
                  <a:srgbClr val="002060"/>
                </a:solidFill>
              </a:rPr>
              <a:t>).</a:t>
            </a:r>
            <a:r>
              <a:rPr lang="zh-CN" altLang="en-US" b="1" dirty="0">
                <a:solidFill>
                  <a:srgbClr val="002060"/>
                </a:solidFill>
              </a:rPr>
              <a:t>方法</a:t>
            </a:r>
            <a:r>
              <a:rPr lang="en-US" altLang="zh-CN" b="1" dirty="0">
                <a:solidFill>
                  <a:srgbClr val="002060"/>
                </a:solidFill>
              </a:rPr>
              <a:t>;</a:t>
            </a:r>
          </a:p>
          <a:p>
            <a:r>
              <a:rPr lang="zh-CN" altLang="en-US" dirty="0"/>
              <a:t>静态导入要调用的方法。</a:t>
            </a:r>
          </a:p>
        </p:txBody>
      </p:sp>
      <p:sp>
        <p:nvSpPr>
          <p:cNvPr id="3" name="矩形 2"/>
          <p:cNvSpPr/>
          <p:nvPr/>
        </p:nvSpPr>
        <p:spPr>
          <a:xfrm>
            <a:off x="318406" y="3883091"/>
            <a:ext cx="85332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</a:rPr>
              <a:t>import static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InterExample.MyIF.getUniversalID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</a:p>
          <a:p>
            <a:pPr lvl="0"/>
            <a:endParaRPr lang="en-US" altLang="zh-CN" sz="20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public class Example {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CN" sz="2000" b="1" dirty="0" err="1">
                <a:solidFill>
                  <a:prstClr val="black"/>
                </a:solidFill>
              </a:rPr>
              <a:t>args</a:t>
            </a:r>
            <a:r>
              <a:rPr lang="en-US" altLang="zh-CN" sz="2000" b="1" dirty="0">
                <a:solidFill>
                  <a:prstClr val="black"/>
                </a:solidFill>
              </a:rPr>
              <a:t>) {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		</a:t>
            </a:r>
            <a:r>
              <a:rPr lang="en-US" altLang="zh-CN" sz="2000" b="1" dirty="0" err="1">
                <a:solidFill>
                  <a:prstClr val="black"/>
                </a:solidFill>
              </a:rPr>
              <a:t>System.out.println</a:t>
            </a:r>
            <a:r>
              <a:rPr lang="en-US" altLang="zh-CN" sz="2000" b="1" dirty="0">
                <a:solidFill>
                  <a:prstClr val="black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>
                <a:solidFill>
                  <a:prstClr val="black"/>
                </a:solidFill>
              </a:rPr>
              <a:t>);</a:t>
            </a:r>
            <a:endParaRPr lang="zh-CN" altLang="en-US" sz="2000" b="1" dirty="0">
              <a:solidFill>
                <a:prstClr val="black"/>
              </a:solidFill>
            </a:endParaRPr>
          </a:p>
          <a:p>
            <a:pPr lvl="0"/>
            <a:r>
              <a:rPr lang="zh-CN" altLang="en-US" sz="2000" b="1" dirty="0">
                <a:solidFill>
                  <a:prstClr val="black"/>
                </a:solidFill>
              </a:rPr>
              <a:t>	</a:t>
            </a:r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4860032" y="4293096"/>
            <a:ext cx="2248524" cy="532151"/>
          </a:xfrm>
          <a:prstGeom prst="wedgeRoundRectCallout">
            <a:avLst>
              <a:gd name="adj1" fmla="val 13852"/>
              <a:gd name="adj2" fmla="val 87853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ea typeface="黑体" panose="02010609060101010101" pitchFamily="49" charset="-122"/>
              </a:rPr>
              <a:t>省略了接口名</a:t>
            </a:r>
          </a:p>
        </p:txBody>
      </p:sp>
    </p:spTree>
    <p:extLst>
      <p:ext uri="{BB962C8B-B14F-4D97-AF65-F5344CB8AC3E}">
        <p14:creationId xmlns:p14="http://schemas.microsoft.com/office/powerpoint/2010/main" val="21902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支持在一个类中声明另一个类，这样的类称作内部类，而包含内部类的类成为内部类的外嵌类。 </a:t>
            </a:r>
          </a:p>
          <a:p>
            <a:r>
              <a:rPr lang="zh-CN" altLang="en-US" dirty="0"/>
              <a:t>内部类可以调用外嵌类的成员变量和方法</a:t>
            </a:r>
          </a:p>
          <a:p>
            <a:r>
              <a:rPr lang="zh-CN" altLang="en-US" dirty="0"/>
              <a:t>内部类不可以声明类变量和类方法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</a:p>
        </p:txBody>
      </p:sp>
      <p:sp>
        <p:nvSpPr>
          <p:cNvPr id="4" name="矩形 3"/>
          <p:cNvSpPr/>
          <p:nvPr/>
        </p:nvSpPr>
        <p:spPr>
          <a:xfrm>
            <a:off x="7308304" y="6488668"/>
            <a:ext cx="175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InnerTest.java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包：包实际上是一组类组成的集合，也称之为类库。</a:t>
            </a:r>
          </a:p>
          <a:p>
            <a:r>
              <a:rPr lang="zh-CN" altLang="en-US" sz="2800" dirty="0"/>
              <a:t>包的层次结构与文件系统的文件目录结构是相似的。包名是</a:t>
            </a:r>
            <a:r>
              <a:rPr lang="en-US" altLang="zh-CN" sz="2800" dirty="0"/>
              <a:t>Java</a:t>
            </a:r>
            <a:r>
              <a:rPr lang="zh-CN" altLang="en-US" sz="2800" dirty="0"/>
              <a:t>的合法标识符，一般都用小写的字母单词表示。</a:t>
            </a:r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语言提供了一些常用的基本类包，如</a:t>
            </a:r>
            <a:r>
              <a:rPr lang="en-US" altLang="zh-CN" sz="2800" dirty="0"/>
              <a:t>java.io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java.lang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package-</a:t>
            </a:r>
            <a:r>
              <a:rPr lang="zh-CN" altLang="en-US" dirty="0"/>
              <a:t>包语句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62646E0-ECC1-C347-B637-1D1CADD08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内部类</a:t>
            </a:r>
            <a:r>
              <a:rPr lang="en-US" altLang="zh-CN" b="1">
                <a:latin typeface="宋体" panose="02010600030101010101" pitchFamily="2" charset="-122"/>
              </a:rPr>
              <a:t>(nested classes)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B3664D8E-14B9-C546-A93B-FF6FDEC88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35938" cy="4248150"/>
          </a:xfrm>
        </p:spPr>
        <p:txBody>
          <a:bodyPr/>
          <a:lstStyle/>
          <a:p>
            <a:pPr eaLnBrk="1" hangingPunct="1"/>
            <a:r>
              <a:rPr lang="zh-CN" altLang="en-US" sz="2800" b="1"/>
              <a:t>内部类是在外部类的内部在定义一个类。</a:t>
            </a:r>
            <a:endParaRPr lang="en-US" altLang="zh-CN" sz="2800" b="1"/>
          </a:p>
          <a:p>
            <a:pPr eaLnBrk="1" hangingPunct="1">
              <a:buFont typeface="Wingdings" pitchFamily="2" charset="2"/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zh-CN" altLang="en-US" b="1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DF019ED-F3E6-FD4E-B15D-B82E177EC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833868"/>
              </p:ext>
            </p:extLst>
          </p:nvPr>
        </p:nvGraphicFramePr>
        <p:xfrm>
          <a:off x="214282" y="2714620"/>
          <a:ext cx="8715436" cy="327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05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880A-83D3-C24C-85E9-C18914B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1000125"/>
          </a:xfrm>
        </p:spPr>
        <p:txBody>
          <a:bodyPr/>
          <a:lstStyle/>
          <a:p>
            <a:pPr eaLnBrk="1" hangingPunct="1"/>
            <a:r>
              <a:rPr lang="zh-CN" altLang="en-US"/>
              <a:t>内部类的特点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7DEAE-5E1D-C24B-B3D0-6931E6E9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714500"/>
            <a:ext cx="8501063" cy="43815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内部类是一种编译时的语法</a:t>
            </a:r>
            <a:r>
              <a:rPr lang="en-US" altLang="zh-CN" sz="2800" b="1"/>
              <a:t>,</a:t>
            </a:r>
            <a:r>
              <a:rPr lang="zh-CN" altLang="en-US" sz="2800" b="1"/>
              <a:t>编译后生成的两个类是独立的两个类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可以自由的访问外部类的任何成员</a:t>
            </a:r>
            <a:r>
              <a:rPr lang="en-US" altLang="zh-CN" sz="2800" b="1"/>
              <a:t>(</a:t>
            </a:r>
            <a:r>
              <a:rPr lang="zh-CN" altLang="en-US" sz="2800" b="1"/>
              <a:t>包括私有成员</a:t>
            </a:r>
            <a:r>
              <a:rPr lang="en-US" altLang="zh-CN" sz="2800" b="1"/>
              <a:t>),</a:t>
            </a:r>
            <a:r>
              <a:rPr lang="zh-CN" altLang="en-US" sz="2800" b="1"/>
              <a:t>但外部类不能直接访问内部类的成员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内部类可为静态，可用</a:t>
            </a:r>
            <a:r>
              <a:rPr lang="en-US" altLang="zh-CN" sz="2800" b="1">
                <a:latin typeface="宋体" panose="02010600030101010101" pitchFamily="2" charset="-122"/>
              </a:rPr>
              <a:t>protected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</a:rPr>
              <a:t>private</a:t>
            </a:r>
            <a:r>
              <a:rPr lang="zh-CN" altLang="en-US" sz="2800" b="1">
                <a:latin typeface="宋体" panose="02010600030101010101" pitchFamily="2" charset="-122"/>
              </a:rPr>
              <a:t>修饰（而外部类只能使用</a:t>
            </a:r>
            <a:r>
              <a:rPr lang="en-US" altLang="zh-CN" sz="2800" b="1">
                <a:latin typeface="宋体" panose="02010600030101010101" pitchFamily="2" charset="-122"/>
              </a:rPr>
              <a:t>public</a:t>
            </a:r>
            <a:r>
              <a:rPr lang="zh-CN" altLang="en-US" sz="2800" b="1">
                <a:latin typeface="宋体" panose="02010600030101010101" pitchFamily="2" charset="-122"/>
              </a:rPr>
              <a:t>和缺省的包访问权限）。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9629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>
            <a:extLst>
              <a:ext uri="{FF2B5EF4-FFF2-40B4-BE49-F238E27FC236}">
                <a16:creationId xmlns:a16="http://schemas.microsoft.com/office/drawing/2014/main" id="{649324DD-36F6-5540-B996-EE2EEDD80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42875"/>
            <a:ext cx="8532813" cy="671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成员内部类：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与外部类的属性、方法并列， 成员内部类可看作外部类的实例变量。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在内部类中访问实例变量：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this.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属性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在内部类访问外部类的实例变量：外部类名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.this.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属性。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不可以有静态属性和方法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(final 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的除外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static 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在加载类的时候创建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这时内部类还没被创建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 在创建成员内部类的实例时，外部类的实例必须存在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 外部类内部实例化对象（例：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Foo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外部类、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成员内部类）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在外部类的外部实例化对象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1314450" lvl="2" indent="-457200" eaLnBrk="1" hangingPunct="1">
              <a:lnSpc>
                <a:spcPct val="800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Foo   foo =  new  Foo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（）；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1314450" lvl="2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Koo 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foo.new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Koo(  );</a:t>
            </a:r>
          </a:p>
          <a:p>
            <a:pPr marL="1314450" lvl="2" indent="-457200" eaLnBrk="1" hangingPunct="1">
              <a:lnSpc>
                <a:spcPct val="80000"/>
              </a:lnSpc>
              <a:buFont typeface="宋体" panose="02010600030101010101" pitchFamily="2" charset="-122"/>
              <a:buAutoNum type="circleNumDbPlain" startAt="2"/>
            </a:pP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Foo.Koo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=  new   Foo( ).new  Koo( );</a:t>
            </a:r>
            <a:br>
              <a:rPr lang="zh-CN" altLang="en-US" sz="2000" b="1" dirty="0">
                <a:solidFill>
                  <a:schemeClr val="tx2"/>
                </a:solidFill>
              </a:rPr>
            </a:br>
            <a:br>
              <a:rPr lang="zh-CN" altLang="en-US" sz="2000" b="1" dirty="0">
                <a:solidFill>
                  <a:schemeClr val="tx2"/>
                </a:solidFill>
              </a:rPr>
            </a:b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5CB25B6-E573-874A-80EA-416CBCBD6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896074"/>
              </p:ext>
            </p:extLst>
          </p:nvPr>
        </p:nvGraphicFramePr>
        <p:xfrm>
          <a:off x="2195736" y="3356992"/>
          <a:ext cx="511256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883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>
            <a:extLst>
              <a:ext uri="{FF2B5EF4-FFF2-40B4-BE49-F238E27FC236}">
                <a16:creationId xmlns:a16="http://schemas.microsoft.com/office/drawing/2014/main" id="{3CFBC61B-103E-4444-BAAD-CABB8E015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42875"/>
            <a:ext cx="8461375" cy="6715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局部内部类：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500" b="1" dirty="0">
                <a:latin typeface="宋体" panose="02010600030101010101" pitchFamily="2" charset="-122"/>
              </a:rPr>
              <a:t>在方法中定义的内部类称为局部内部类。</a:t>
            </a:r>
            <a:r>
              <a:rPr lang="zh-CN" altLang="en-US" sz="2800" b="1" dirty="0">
                <a:latin typeface="宋体" panose="02010600030101010101" pitchFamily="2" charset="-122"/>
              </a:rPr>
              <a:t>类似局部变量，不可加修饰符 </a:t>
            </a:r>
            <a:r>
              <a:rPr lang="en-US" altLang="zh-CN" sz="2800" b="1" dirty="0">
                <a:latin typeface="宋体" panose="02010600030101010101" pitchFamily="2" charset="-122"/>
              </a:rPr>
              <a:t>public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protected </a:t>
            </a:r>
            <a:r>
              <a:rPr lang="zh-CN" altLang="en-US" sz="2800" b="1" dirty="0">
                <a:latin typeface="宋体" panose="02010600030101010101" pitchFamily="2" charset="-122"/>
              </a:rPr>
              <a:t>和 </a:t>
            </a:r>
            <a:r>
              <a:rPr lang="en-US" altLang="zh-CN" sz="2800" b="1" dirty="0">
                <a:latin typeface="宋体" panose="02010600030101010101" pitchFamily="2" charset="-122"/>
              </a:rPr>
              <a:t>private</a:t>
            </a:r>
            <a:r>
              <a:rPr lang="zh-CN" altLang="en-US" sz="2800" b="1" dirty="0">
                <a:latin typeface="宋体" panose="02010600030101010101" pitchFamily="2" charset="-122"/>
              </a:rPr>
              <a:t>，其范围为定义它的代码块。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 可以访问外部类的所有成员，还可以访问所在方   法中的 </a:t>
            </a:r>
            <a:r>
              <a:rPr lang="en-US" altLang="zh-CN" sz="2800" b="1" dirty="0">
                <a:latin typeface="宋体" panose="02010600030101010101" pitchFamily="2" charset="-122"/>
              </a:rPr>
              <a:t>final </a:t>
            </a:r>
            <a:r>
              <a:rPr lang="zh-CN" altLang="en-US" sz="2800" b="1" dirty="0">
                <a:latin typeface="宋体" panose="02010600030101010101" pitchFamily="2" charset="-122"/>
              </a:rPr>
              <a:t>类型的参数和变量。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要想使用局部内部类时需要生成对象，对象调用方法，在方法中才能调用其局部内部类。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局部内部类不能声明接口。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         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476805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40367CAE-C99D-3C44-8274-32F77F9C5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762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b="1">
                <a:latin typeface="宋体" panose="02010600030101010101" pitchFamily="2" charset="-122"/>
              </a:rPr>
              <a:t>静态内部类：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DD0D83C4-56BE-EF46-BDD7-B73EA8B7A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135938" cy="5876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altLang="zh-CN" sz="2500" b="1">
                <a:latin typeface="宋体" panose="02010600030101010101" pitchFamily="2" charset="-122"/>
              </a:rPr>
              <a:t>  </a:t>
            </a:r>
            <a:r>
              <a:rPr lang="zh-CN" altLang="en-US" sz="2500" b="1">
                <a:latin typeface="宋体" panose="02010600030101010101" pitchFamily="2" charset="-122"/>
              </a:rPr>
              <a:t>静态内部类定义在类中，在任何方法外，用 </a:t>
            </a:r>
            <a:r>
              <a:rPr lang="en-US" altLang="zh-CN" sz="2500" b="1">
                <a:latin typeface="宋体" panose="02010600030101010101" pitchFamily="2" charset="-122"/>
              </a:rPr>
              <a:t>static </a:t>
            </a:r>
            <a:r>
              <a:rPr lang="zh-CN" altLang="en-US" sz="2500" b="1">
                <a:latin typeface="宋体" panose="02010600030101010101" pitchFamily="2" charset="-122"/>
              </a:rPr>
              <a:t>定义。</a:t>
            </a:r>
            <a:br>
              <a:rPr lang="zh-CN" altLang="en-US" sz="2500" b="1">
                <a:latin typeface="宋体" panose="02010600030101010101" pitchFamily="2" charset="-122"/>
              </a:rPr>
            </a:br>
            <a:r>
              <a:rPr lang="zh-CN" altLang="en-US" sz="2500" b="1">
                <a:latin typeface="宋体" panose="02010600030101010101" pitchFamily="2" charset="-122"/>
              </a:rPr>
              <a:t>           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>
                <a:latin typeface="宋体" panose="02010600030101010101" pitchFamily="2" charset="-122"/>
              </a:rPr>
              <a:t> 静态内部类能直接访问外部类的静态成员；不能直接访问外部类的实例成员</a:t>
            </a:r>
            <a:r>
              <a:rPr lang="en-US" altLang="zh-CN" sz="2500" b="1">
                <a:latin typeface="宋体" panose="02010600030101010101" pitchFamily="2" charset="-122"/>
              </a:rPr>
              <a:t>,</a:t>
            </a:r>
            <a:r>
              <a:rPr lang="zh-CN" altLang="en-US" sz="2500" b="1">
                <a:latin typeface="宋体" panose="02010600030101010101" pitchFamily="2" charset="-122"/>
              </a:rPr>
              <a:t>但可通过外部类的实例</a:t>
            </a:r>
            <a:r>
              <a:rPr lang="en-US" altLang="zh-CN" sz="2500" b="1">
                <a:latin typeface="宋体" panose="02010600030101010101" pitchFamily="2" charset="-122"/>
              </a:rPr>
              <a:t>(new </a:t>
            </a:r>
            <a:r>
              <a:rPr lang="zh-CN" altLang="en-US" sz="2500" b="1">
                <a:latin typeface="宋体" panose="02010600030101010101" pitchFamily="2" charset="-122"/>
              </a:rPr>
              <a:t>对象</a:t>
            </a:r>
            <a:r>
              <a:rPr lang="en-US" altLang="zh-CN" sz="2500" b="1">
                <a:latin typeface="宋体" panose="02010600030101010101" pitchFamily="2" charset="-122"/>
              </a:rPr>
              <a:t>)</a:t>
            </a:r>
            <a:r>
              <a:rPr lang="zh-CN" altLang="en-US" sz="2500" b="1">
                <a:latin typeface="宋体" panose="02010600030101010101" pitchFamily="2" charset="-122"/>
              </a:rPr>
              <a:t>来访问。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>
                <a:latin typeface="宋体" panose="02010600030101010101" pitchFamily="2" charset="-122"/>
              </a:rPr>
              <a:t> 静态内部类里面可以定义静态成员</a:t>
            </a:r>
            <a:r>
              <a:rPr lang="en-US" altLang="zh-CN" sz="2500" b="1">
                <a:latin typeface="宋体" panose="02010600030101010101" pitchFamily="2" charset="-122"/>
              </a:rPr>
              <a:t>(</a:t>
            </a:r>
            <a:r>
              <a:rPr lang="zh-CN" altLang="en-US" sz="2500" b="1">
                <a:latin typeface="宋体" panose="02010600030101010101" pitchFamily="2" charset="-122"/>
              </a:rPr>
              <a:t>其他内部类不可以</a:t>
            </a:r>
            <a:r>
              <a:rPr lang="en-US" altLang="zh-CN" sz="2500" b="1">
                <a:latin typeface="宋体" panose="02010600030101010101" pitchFamily="2" charset="-122"/>
              </a:rPr>
              <a:t>)</a:t>
            </a:r>
            <a:r>
              <a:rPr lang="zh-CN" altLang="en-US" sz="2500" b="1">
                <a:latin typeface="宋体" panose="02010600030101010101" pitchFamily="2" charset="-122"/>
              </a:rPr>
              <a:t>。</a:t>
            </a:r>
            <a:br>
              <a:rPr lang="zh-CN" altLang="en-US" sz="2500" b="1">
                <a:latin typeface="宋体" panose="02010600030101010101" pitchFamily="2" charset="-122"/>
              </a:rPr>
            </a:br>
            <a:r>
              <a:rPr lang="zh-CN" altLang="en-US" sz="2500" b="1">
                <a:latin typeface="宋体" panose="02010600030101010101" pitchFamily="2" charset="-122"/>
              </a:rPr>
              <a:t>           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>
                <a:latin typeface="宋体" panose="02010600030101010101" pitchFamily="2" charset="-122"/>
              </a:rPr>
              <a:t>静态内部类不可用 </a:t>
            </a:r>
            <a:r>
              <a:rPr lang="en-US" altLang="zh-CN" sz="2500" b="1">
                <a:latin typeface="宋体" panose="02010600030101010101" pitchFamily="2" charset="-122"/>
              </a:rPr>
              <a:t>private </a:t>
            </a:r>
            <a:r>
              <a:rPr lang="zh-CN" altLang="en-US" sz="2500" b="1">
                <a:latin typeface="宋体" panose="02010600030101010101" pitchFamily="2" charset="-122"/>
              </a:rPr>
              <a:t>来进行定义。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>
                <a:latin typeface="宋体" panose="02010600030101010101" pitchFamily="2" charset="-122"/>
              </a:rPr>
              <a:t>静态内部类的对象可以直接生成：</a:t>
            </a:r>
            <a:endParaRPr lang="en-US" altLang="zh-CN" sz="25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500" b="1">
                <a:latin typeface="宋体" panose="02010600030101010101" pitchFamily="2" charset="-122"/>
              </a:rPr>
              <a:t>		</a:t>
            </a:r>
            <a:r>
              <a:rPr lang="zh-CN" altLang="en-US" sz="2500" b="1">
                <a:latin typeface="宋体" panose="02010600030101010101" pitchFamily="2" charset="-122"/>
              </a:rPr>
              <a:t> </a:t>
            </a:r>
            <a:r>
              <a:rPr lang="en-US" altLang="zh-CN" sz="2500" b="1">
                <a:latin typeface="宋体" panose="02010600030101010101" pitchFamily="2" charset="-122"/>
              </a:rPr>
              <a:t>Foo.Koo  koo = new  Foo.Koo()</a:t>
            </a:r>
            <a:r>
              <a:rPr lang="zh-CN" altLang="en-US" sz="2500" b="1">
                <a:latin typeface="宋体" panose="02010600030101010101" pitchFamily="2" charset="-122"/>
              </a:rPr>
              <a:t>；</a:t>
            </a:r>
            <a:br>
              <a:rPr lang="zh-CN" altLang="en-US" sz="2500" b="1">
                <a:latin typeface="宋体" panose="02010600030101010101" pitchFamily="2" charset="-122"/>
              </a:rPr>
            </a:br>
            <a:r>
              <a:rPr lang="zh-CN" altLang="en-US" sz="2500" b="1">
                <a:latin typeface="宋体" panose="02010600030101010101" pitchFamily="2" charset="-122"/>
              </a:rPr>
              <a:t>               </a:t>
            </a:r>
            <a:endParaRPr lang="en-US" altLang="zh-CN" sz="25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477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4BA87BCC-2A7F-6842-8830-6E0C0B9C9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匿名类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EC517B2-A762-3C43-82A2-F5F5A442B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135938" cy="5876925"/>
          </a:xfrm>
        </p:spPr>
        <p:txBody>
          <a:bodyPr/>
          <a:lstStyle/>
          <a:p>
            <a:pPr eaLnBrk="1" hangingPunct="1"/>
            <a:r>
              <a:rPr lang="zh-CN" altLang="en-US" sz="2800" b="1"/>
              <a:t>匿名类的特点：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匿名类没有类名，它必须继承一个类或者实现一个接口，并且不能有显示的</a:t>
            </a:r>
            <a:r>
              <a:rPr lang="en-US" altLang="zh-CN" sz="2500" b="1"/>
              <a:t>extends</a:t>
            </a:r>
            <a:r>
              <a:rPr lang="zh-CN" altLang="en-US" sz="2500" b="1"/>
              <a:t>或</a:t>
            </a:r>
            <a:r>
              <a:rPr lang="en-US" altLang="zh-CN" sz="2500" b="1"/>
              <a:t>implements</a:t>
            </a:r>
            <a:r>
              <a:rPr lang="zh-CN" altLang="en-US" sz="2500" b="1"/>
              <a:t>子句。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匿名类不能有构造方法，因为它没有类名。可以通过</a:t>
            </a:r>
            <a:r>
              <a:rPr lang="en-US" altLang="zh-CN" sz="2500" b="1"/>
              <a:t>new &lt;</a:t>
            </a:r>
            <a:r>
              <a:rPr lang="zh-CN" altLang="en-US" sz="2500" b="1"/>
              <a:t>父类名</a:t>
            </a:r>
            <a:r>
              <a:rPr lang="en-US" altLang="zh-CN" sz="2500" b="1"/>
              <a:t>&gt;</a:t>
            </a:r>
            <a:r>
              <a:rPr lang="zh-CN" altLang="en-US" sz="2500" b="1"/>
              <a:t>的方法创建其对象，匿名类的创建与定义同时进行。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匿名类只能一次性的创建其对象。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匿名类既可以在方法体中，也可以在参数列表中。</a:t>
            </a:r>
          </a:p>
          <a:p>
            <a:pPr lvl="1" eaLnBrk="1" hangingPunct="1"/>
            <a:endParaRPr lang="en-US" altLang="zh-CN" sz="2500" b="1"/>
          </a:p>
        </p:txBody>
      </p:sp>
    </p:spTree>
    <p:extLst>
      <p:ext uri="{BB962C8B-B14F-4D97-AF65-F5344CB8AC3E}">
        <p14:creationId xmlns:p14="http://schemas.microsoft.com/office/powerpoint/2010/main" val="2617091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和接口有关的匿名类 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Computable</a:t>
            </a:r>
            <a:r>
              <a:rPr lang="zh-CN" altLang="en-US" dirty="0"/>
              <a:t>是一个接口，那么，</a:t>
            </a:r>
            <a:r>
              <a:rPr lang="en-US" altLang="zh-CN" dirty="0"/>
              <a:t>Java</a:t>
            </a:r>
            <a:r>
              <a:rPr lang="zh-CN" altLang="en-US" dirty="0"/>
              <a:t>允许直接用接口名和一个类体创建一个匿名对象，此类体被认为是实现了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接口的类去掉类声明后的类体，称作匿名类。</a:t>
            </a:r>
          </a:p>
          <a:p>
            <a:pPr lvl="1"/>
            <a:r>
              <a:rPr lang="zh-CN" altLang="en-US" dirty="0"/>
              <a:t>下列代码就是用实现了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接口的类（匿名类）创建对象：</a:t>
            </a:r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new Computable() {</a:t>
            </a:r>
          </a:p>
          <a:p>
            <a:pPr lvl="1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实现接口的匿名类的类体</a:t>
            </a:r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4" name="矩形 3"/>
          <p:cNvSpPr/>
          <p:nvPr/>
        </p:nvSpPr>
        <p:spPr>
          <a:xfrm>
            <a:off x="6445504" y="648866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AnonymousClass2.java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660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10E80-D043-E045-9894-C711C515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313"/>
            <a:ext cx="7772400" cy="100012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匿名内部类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7FF778CC-C43C-C24F-BF0F-D5E16177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000125"/>
            <a:ext cx="7772400" cy="4686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注意：</a:t>
            </a:r>
            <a:endParaRPr lang="en-US" altLang="zh-CN"/>
          </a:p>
          <a:p>
            <a:pPr eaLnBrk="1" hangingPunct="1"/>
            <a:r>
              <a:rPr lang="zh-CN" altLang="en-US"/>
              <a:t>匿名内部类一定是在 </a:t>
            </a:r>
            <a:r>
              <a:rPr lang="en-US" altLang="zh-CN"/>
              <a:t>new </a:t>
            </a:r>
            <a:r>
              <a:rPr lang="zh-CN" altLang="en-US"/>
              <a:t>的后面其隐含实现一个接口或实现一个类</a:t>
            </a:r>
            <a:r>
              <a:rPr lang="en-US" altLang="zh-CN"/>
              <a:t>,</a:t>
            </a:r>
            <a:r>
              <a:rPr lang="zh-CN" altLang="en-US"/>
              <a:t>没有类名。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匿名内部类不能是抽象类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匿名内部类必须实现他的抽象父类或者接口里的所有的抽象方法</a:t>
            </a:r>
          </a:p>
        </p:txBody>
      </p:sp>
    </p:spTree>
    <p:extLst>
      <p:ext uri="{BB962C8B-B14F-4D97-AF65-F5344CB8AC3E}">
        <p14:creationId xmlns:p14="http://schemas.microsoft.com/office/powerpoint/2010/main" val="240081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E0C3-65B6-3343-853D-D82C25D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92AA3E33-7522-7546-B070-DDD30842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		</a:t>
            </a:r>
            <a:r>
              <a:rPr lang="zh-CN" altLang="en-US">
                <a:latin typeface="宋体" panose="02010600030101010101" pitchFamily="2" charset="-122"/>
              </a:rPr>
              <a:t>内部类包括非静态内部类、局部内部类、静态内部类和匿名内部类，要了解如何创建该内部类，如何对内部类进行访问。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58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用内部类响应事件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58560" y="5624513"/>
            <a:ext cx="2057400" cy="273844"/>
          </a:xfrm>
        </p:spPr>
        <p:txBody>
          <a:bodyPr/>
          <a:lstStyle/>
          <a:p>
            <a:pPr>
              <a:defRPr/>
            </a:pPr>
            <a:fld id="{2B1AB1B9-56BA-487F-9EEF-275D6FD877A4}" type="slidenum">
              <a:rPr lang="en-US" altLang="zh-CN" smtClean="0"/>
              <a:pPr>
                <a:defRPr/>
              </a:pPr>
              <a:t>59</a:t>
            </a:fld>
            <a:r>
              <a:rPr lang="en-US" altLang="zh-CN"/>
              <a:t>-246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8597" y="1588061"/>
            <a:ext cx="7223414" cy="2285241"/>
          </a:xfrm>
          <a:prstGeom prst="rect">
            <a:avLst/>
          </a:prstGeom>
          <a:solidFill>
            <a:srgbClr val="FAFAFA"/>
          </a:solidFill>
          <a:ln w="9525">
            <a:solidFill>
              <a:srgbClr val="DBD9DC"/>
            </a:solidFill>
            <a:miter lim="800000"/>
            <a:headEnd/>
            <a:tailEnd/>
          </a:ln>
          <a:effectLst/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protected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onCreate(Bundle savedInstanceState)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     …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(Button) findViewById(R.id.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.setOnClickListener(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Listener());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1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8597" y="4167113"/>
            <a:ext cx="6850273" cy="1731243"/>
          </a:xfrm>
          <a:prstGeom prst="rect">
            <a:avLst/>
          </a:prstGeom>
          <a:solidFill>
            <a:srgbClr val="FAFAFA"/>
          </a:solidFill>
          <a:ln w="9525">
            <a:solidFill>
              <a:srgbClr val="DBD9DC"/>
            </a:solidFill>
            <a:miter lim="800000"/>
            <a:headEnd/>
            <a:tailEnd/>
          </a:ln>
          <a:effectLst/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Listener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View.OnClickListener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onClick(View v)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Log.</a:t>
            </a:r>
            <a:r>
              <a:rPr lang="zh-CN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内部类处理事件响应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100" dirty="0">
              <a:latin typeface="Arial" panose="020B0604020202020204" pitchFamily="34" charset="0"/>
            </a:endParaRPr>
          </a:p>
        </p:txBody>
      </p:sp>
      <p:sp>
        <p:nvSpPr>
          <p:cNvPr id="8" name="左中括号 7"/>
          <p:cNvSpPr/>
          <p:nvPr/>
        </p:nvSpPr>
        <p:spPr>
          <a:xfrm>
            <a:off x="914855" y="1844387"/>
            <a:ext cx="143742" cy="3886200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6" name="肘形连接符 25"/>
          <p:cNvCxnSpPr>
            <a:stCxn id="28" idx="2"/>
            <a:endCxn id="33" idx="0"/>
          </p:cNvCxnSpPr>
          <p:nvPr/>
        </p:nvCxnSpPr>
        <p:spPr>
          <a:xfrm rot="5400000">
            <a:off x="4477101" y="1911483"/>
            <a:ext cx="530692" cy="39603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19401" y="3572835"/>
            <a:ext cx="1806401" cy="5345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noAutofit/>
          </a:bodyPr>
          <a:lstStyle/>
          <a:p>
            <a:pPr algn="ctr"/>
            <a:endParaRPr lang="zh-CN" altLang="en-US" sz="2100" dirty="0">
              <a:solidFill>
                <a:srgbClr val="333333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59092" y="4156984"/>
            <a:ext cx="1806401" cy="5345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noAutofit/>
          </a:bodyPr>
          <a:lstStyle/>
          <a:p>
            <a:pPr algn="ctr"/>
            <a:endParaRPr lang="zh-CN" altLang="en-US" sz="21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8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语句作为</a:t>
            </a:r>
            <a:r>
              <a:rPr lang="en-US" altLang="zh-CN" dirty="0"/>
              <a:t>Java</a:t>
            </a:r>
            <a:r>
              <a:rPr lang="zh-CN" altLang="en-US" dirty="0"/>
              <a:t>源文件的第一条语句，指明该文件中定义的类所在的包，若缺省该语句，则指定为无名包。</a:t>
            </a:r>
          </a:p>
          <a:p>
            <a:r>
              <a:rPr lang="zh-CN" altLang="en-US" dirty="0"/>
              <a:t>格式：</a:t>
            </a:r>
          </a:p>
          <a:p>
            <a:pPr algn="ctr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package pkgName1[.pkgName2[.pkgName3...]];</a:t>
            </a:r>
          </a:p>
          <a:p>
            <a:pPr>
              <a:buNone/>
            </a:pPr>
            <a:r>
              <a:rPr lang="en-US" altLang="zh-CN" dirty="0"/>
              <a:t>  	</a:t>
            </a:r>
            <a:r>
              <a:rPr lang="zh-CN" altLang="en-US" dirty="0"/>
              <a:t>其中：</a:t>
            </a:r>
            <a:r>
              <a:rPr lang="en-US" altLang="zh-CN" dirty="0"/>
              <a:t>pkgName1</a:t>
            </a:r>
            <a:r>
              <a:rPr lang="zh-CN" altLang="en-US" dirty="0"/>
              <a:t>～</a:t>
            </a:r>
            <a:r>
              <a:rPr lang="en-US" altLang="zh-CN" dirty="0" err="1"/>
              <a:t>pkgNameN</a:t>
            </a:r>
            <a:r>
              <a:rPr lang="zh-CN" altLang="en-US" dirty="0"/>
              <a:t>表示包的目录层次。它对应于文件系统的目录结构。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包声明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640" y="4725144"/>
            <a:ext cx="5562600" cy="6096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564617"/>
            <a:ext cx="9900467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FirstActivity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AppCompatActivity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onCreate(Bundle savedInstanceState)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.onCreate(savedInstanceState);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setContentView(R.layout.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first_layout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Button button1 = (Button) findViewById(R.id.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button_1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button1.setOnClickListener(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View.OnClickListener()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onClick(View v)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Intent intent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Intent(FirstActivity.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FirstActivity.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startActivity(intent);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用匿名类响应事件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AB1B9-56BA-487F-9EEF-275D6FD877A4}" type="slidenum">
              <a:rPr lang="en-US" altLang="zh-CN" smtClean="0"/>
              <a:pPr>
                <a:defRPr/>
              </a:pPr>
              <a:t>60</a:t>
            </a:fld>
            <a:r>
              <a:rPr lang="en-US" altLang="zh-CN"/>
              <a:t>-246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 flipV="1">
            <a:off x="4427985" y="3872312"/>
            <a:ext cx="5256584" cy="119165"/>
            <a:chOff x="1662740" y="1040860"/>
            <a:chExt cx="11686326" cy="558271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662740" y="1599131"/>
              <a:ext cx="668729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710394" y="1040860"/>
              <a:ext cx="304518" cy="55827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014913" y="1040860"/>
              <a:ext cx="833415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8834067" y="3456814"/>
            <a:ext cx="992579" cy="41549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/>
              <a:t>匿名类</a:t>
            </a:r>
          </a:p>
        </p:txBody>
      </p:sp>
    </p:spTree>
    <p:extLst>
      <p:ext uri="{BB962C8B-B14F-4D97-AF65-F5344CB8AC3E}">
        <p14:creationId xmlns:p14="http://schemas.microsoft.com/office/powerpoint/2010/main" val="2295335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最多可以有一条</a:t>
            </a:r>
            <a:r>
              <a:rPr lang="en-US" altLang="zh-CN" dirty="0"/>
              <a:t>package</a:t>
            </a:r>
            <a:r>
              <a:rPr lang="zh-CN" altLang="en-US" dirty="0"/>
              <a:t>语句，并且放在除注解外的第一条语句的位置上；</a:t>
            </a:r>
          </a:p>
          <a:p>
            <a:pPr lvl="1"/>
            <a:r>
              <a:rPr lang="zh-CN" altLang="en-US" dirty="0"/>
              <a:t>可以有任意条</a:t>
            </a:r>
            <a:r>
              <a:rPr lang="en-US" altLang="zh-CN" dirty="0"/>
              <a:t>import</a:t>
            </a:r>
            <a:r>
              <a:rPr lang="zh-CN" altLang="en-US" dirty="0"/>
              <a:t>语句，并处在</a:t>
            </a:r>
            <a:r>
              <a:rPr lang="en-US" altLang="zh-CN" dirty="0"/>
              <a:t>package</a:t>
            </a:r>
            <a:r>
              <a:rPr lang="zh-CN" altLang="en-US" dirty="0"/>
              <a:t>语句之后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可以定义任意个类，如果没有接口时则至少有一个类的定义；</a:t>
            </a:r>
          </a:p>
          <a:p>
            <a:pPr lvl="1"/>
            <a:r>
              <a:rPr lang="zh-CN" altLang="en-US" dirty="0"/>
              <a:t>可以定义任意个接口，如果没有类时则至少有一个接口的定义；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如果在</a:t>
            </a:r>
            <a:r>
              <a:rPr lang="en-US" altLang="zh-CN" dirty="0" err="1"/>
              <a:t>Applicatoin</a:t>
            </a:r>
            <a:r>
              <a:rPr lang="zh-CN" altLang="en-US" dirty="0"/>
              <a:t>编程中，则把包括有</a:t>
            </a:r>
            <a:r>
              <a:rPr lang="en-US" altLang="zh-CN" dirty="0"/>
              <a:t>main()</a:t>
            </a:r>
            <a:r>
              <a:rPr lang="zh-CN" altLang="en-US" dirty="0"/>
              <a:t>方法的类声明为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在一个源程序中，只能有一个类可以被声明为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public</a:t>
            </a:r>
            <a:r>
              <a:rPr lang="zh-CN" altLang="en-US" dirty="0"/>
              <a:t>声明的类名作为源程序的文件名</a:t>
            </a:r>
            <a:r>
              <a:rPr lang="en-US" altLang="zh-CN" dirty="0"/>
              <a:t>(</a:t>
            </a:r>
            <a:r>
              <a:rPr lang="zh-CN" altLang="en-US" dirty="0"/>
              <a:t>注意大小写一致</a:t>
            </a:r>
            <a:r>
              <a:rPr lang="en-US" altLang="zh-CN" dirty="0"/>
              <a:t>)</a:t>
            </a:r>
            <a:r>
              <a:rPr lang="zh-CN" altLang="en-US" dirty="0"/>
              <a:t>且以</a:t>
            </a:r>
            <a:r>
              <a:rPr lang="en-US" altLang="zh-CN" dirty="0"/>
              <a:t>.java</a:t>
            </a:r>
            <a:r>
              <a:rPr lang="zh-CN" altLang="en-US" dirty="0"/>
              <a:t>作为后缀；</a:t>
            </a:r>
          </a:p>
          <a:p>
            <a:pPr lvl="1"/>
            <a:r>
              <a:rPr lang="zh-CN" altLang="en-US" dirty="0"/>
              <a:t>如果源程序中只有接口定义，则用接口名作源文件名；</a:t>
            </a:r>
          </a:p>
          <a:p>
            <a:pPr lvl="1"/>
            <a:r>
              <a:rPr lang="zh-CN" altLang="en-US" dirty="0"/>
              <a:t>在一个源程序中定义的所有类和接口，在成功编译后都将生成一个对应的字节码文件，这些字节码文件的名是类名或接口名，并以</a:t>
            </a:r>
            <a:r>
              <a:rPr lang="en-US" altLang="zh-CN" dirty="0"/>
              <a:t>.class</a:t>
            </a:r>
            <a:r>
              <a:rPr lang="zh-CN" altLang="en-US" dirty="0"/>
              <a:t>为扩展名。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语言中的包是什么含义，它如何使用？</a:t>
            </a:r>
          </a:p>
          <a:p>
            <a:r>
              <a:rPr lang="en-US" altLang="zh-CN" dirty="0"/>
              <a:t>package</a:t>
            </a:r>
            <a:r>
              <a:rPr lang="zh-CN" altLang="en-US" dirty="0"/>
              <a:t>语句和</a:t>
            </a:r>
            <a:r>
              <a:rPr lang="en-US" altLang="zh-CN" dirty="0"/>
              <a:t>import</a:t>
            </a:r>
            <a:r>
              <a:rPr lang="zh-CN" altLang="en-US" dirty="0"/>
              <a:t>语句的作用是什么？举例说明。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源程序的组成中至少要有一个什么定义？举例说明。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语言中对成员的访问有几种情况？举例说明。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语言中有几种对成员访问控制的修饰符，它们是如何使用的？</a:t>
            </a:r>
          </a:p>
          <a:p>
            <a:r>
              <a:rPr lang="zh-CN" altLang="en-US" dirty="0"/>
              <a:t>接口与抽象类的主要区别在哪些方面？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创建一个接口</a:t>
            </a:r>
            <a:r>
              <a:rPr lang="en-US" altLang="zh-CN" dirty="0"/>
              <a:t>Print</a:t>
            </a:r>
            <a:r>
              <a:rPr lang="zh-CN" altLang="en-US" dirty="0"/>
              <a:t>，在其中定义一个打印方法</a:t>
            </a:r>
            <a:r>
              <a:rPr lang="en-US" altLang="zh-CN" dirty="0"/>
              <a:t>print()</a:t>
            </a:r>
            <a:r>
              <a:rPr lang="zh-CN" altLang="en-US" dirty="0"/>
              <a:t>。再创建两个类实现这个接口。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接口</a:t>
            </a:r>
            <a:r>
              <a:rPr lang="en-US" altLang="zh-CN" dirty="0"/>
              <a:t>(</a:t>
            </a:r>
            <a:r>
              <a:rPr lang="zh-CN" altLang="en-US" dirty="0"/>
              <a:t>即“人”</a:t>
            </a:r>
            <a:r>
              <a:rPr lang="en-US" altLang="zh-CN" dirty="0"/>
              <a:t>)</a:t>
            </a:r>
            <a:r>
              <a:rPr lang="zh-CN" altLang="en-US" dirty="0"/>
              <a:t>，它有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方法对“人”属性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/>
              <a:t>birthday</a:t>
            </a:r>
            <a:r>
              <a:rPr lang="zh-CN" altLang="en-US" dirty="0"/>
              <a:t>赋值和获得这些属性组成的字符串信息。创建类</a:t>
            </a:r>
            <a:r>
              <a:rPr lang="en-US" altLang="zh-CN" dirty="0"/>
              <a:t>Student</a:t>
            </a:r>
            <a:r>
              <a:rPr lang="zh-CN" altLang="en-US" dirty="0"/>
              <a:t>实现</a:t>
            </a:r>
            <a:r>
              <a:rPr lang="en-US" altLang="zh-CN" dirty="0"/>
              <a:t>Person</a:t>
            </a:r>
            <a:r>
              <a:rPr lang="zh-CN" altLang="en-US" dirty="0"/>
              <a:t>接口，并对自己的“学生”属性的成员变量</a:t>
            </a:r>
            <a:r>
              <a:rPr lang="en-US" altLang="zh-CN" dirty="0" err="1"/>
              <a:t>sID</a:t>
            </a:r>
            <a:r>
              <a:rPr lang="zh-CN" altLang="en-US" dirty="0"/>
              <a:t>、</a:t>
            </a:r>
            <a:r>
              <a:rPr lang="en-US" altLang="zh-CN" dirty="0" err="1"/>
              <a:t>speciality</a:t>
            </a:r>
            <a:r>
              <a:rPr lang="zh-CN" altLang="en-US" dirty="0"/>
              <a:t>设置值和获得它们值所组成的字符串信息。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语言的</a:t>
            </a:r>
            <a:r>
              <a:rPr lang="en-US" altLang="zh-CN" dirty="0"/>
              <a:t>JDK</a:t>
            </a:r>
            <a:r>
              <a:rPr lang="zh-CN" altLang="en-US" dirty="0"/>
              <a:t>提供的包有：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java.applet</a:t>
            </a:r>
            <a:r>
              <a:rPr lang="en-US" altLang="zh-CN" dirty="0"/>
              <a:t>   java.awt    </a:t>
            </a:r>
            <a:r>
              <a:rPr lang="en-US" altLang="zh-CN" dirty="0" err="1"/>
              <a:t>java.awt.image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java.awt.peer</a:t>
            </a:r>
            <a:r>
              <a:rPr lang="en-US" altLang="zh-CN" dirty="0"/>
              <a:t> java.io     </a:t>
            </a:r>
            <a:r>
              <a:rPr lang="en-US" altLang="zh-CN" dirty="0" err="1"/>
              <a:t>java.lang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java.net      </a:t>
            </a:r>
            <a:r>
              <a:rPr lang="en-US" altLang="zh-CN" dirty="0" err="1"/>
              <a:t>java.util</a:t>
            </a:r>
            <a:r>
              <a:rPr lang="en-US" altLang="zh-CN" dirty="0"/>
              <a:t>   </a:t>
            </a:r>
            <a:r>
              <a:rPr lang="en-US" altLang="zh-CN" dirty="0" err="1"/>
              <a:t>sun.tools.debug</a:t>
            </a:r>
            <a:endParaRPr lang="en-US" altLang="zh-CN" dirty="0"/>
          </a:p>
          <a:p>
            <a:r>
              <a:rPr lang="zh-CN" altLang="en-US" dirty="0"/>
              <a:t>例如：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package </a:t>
            </a:r>
            <a:r>
              <a:rPr lang="en-US" altLang="zh-CN" dirty="0" err="1"/>
              <a:t>users.java.sample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表示类在</a:t>
            </a:r>
            <a:r>
              <a:rPr lang="en-US" altLang="zh-CN" dirty="0" err="1"/>
              <a:t>users.java.sample</a:t>
            </a:r>
            <a:r>
              <a:rPr lang="zh-CN" altLang="en-US" dirty="0"/>
              <a:t>包中。</a:t>
            </a:r>
          </a:p>
          <a:p>
            <a:r>
              <a:rPr lang="zh-CN" altLang="en-US" dirty="0"/>
              <a:t>在编译时，在</a:t>
            </a:r>
            <a:r>
              <a:rPr lang="en-US" altLang="zh-CN" dirty="0" err="1"/>
              <a:t>javac</a:t>
            </a:r>
            <a:r>
              <a:rPr lang="zh-CN" altLang="en-US" dirty="0"/>
              <a:t>上带</a:t>
            </a:r>
            <a:r>
              <a:rPr lang="en-US" altLang="zh-CN" dirty="0"/>
              <a:t>-d</a:t>
            </a:r>
            <a:r>
              <a:rPr lang="zh-CN" altLang="en-US" dirty="0"/>
              <a:t>选项。</a:t>
            </a:r>
          </a:p>
          <a:p>
            <a:r>
              <a:rPr lang="zh-CN" altLang="en-US" dirty="0"/>
              <a:t>例如：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javac</a:t>
            </a:r>
            <a:r>
              <a:rPr lang="en-US" altLang="zh-CN" dirty="0"/>
              <a:t> -d  </a:t>
            </a:r>
            <a:r>
              <a:rPr lang="en-US" altLang="zh-CN" dirty="0" err="1"/>
              <a:t>MyJavaPrg.java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生成的</a:t>
            </a:r>
            <a:r>
              <a:rPr lang="en-US" altLang="zh-CN" dirty="0" err="1"/>
              <a:t>MyJavaPrg.class</a:t>
            </a:r>
            <a:r>
              <a:rPr lang="zh-CN" altLang="en-US" dirty="0"/>
              <a:t>存在</a:t>
            </a:r>
            <a:r>
              <a:rPr lang="en-US" altLang="zh-CN" dirty="0" err="1"/>
              <a:t>user.java.sample</a:t>
            </a:r>
            <a:r>
              <a:rPr lang="zh-CN" altLang="en-US" dirty="0"/>
              <a:t>包中。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包语句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3DC-DCC8-4BBB-9AA1-635578E2C9D3}" type="datetime1">
              <a:rPr lang="zh-CN" altLang="en-US"/>
              <a:pPr/>
              <a:t>2019/10/22</a:t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cs typeface="Times New Roman" panose="02020603050405020304" pitchFamily="18" charset="0"/>
              </a:rPr>
              <a:t>创建包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684213" y="1350963"/>
            <a:ext cx="8229600" cy="48148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tabLst>
                <a:tab pos="895350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89535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tabLst>
                <a:tab pos="89535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package mypackage;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public class Calculate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public double volume(double height,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	      double width,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                 double depth)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}		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</a:p>
        </p:txBody>
      </p:sp>
      <p:sp>
        <p:nvSpPr>
          <p:cNvPr id="312324" name="Line 4"/>
          <p:cNvSpPr>
            <a:spLocks noChangeShapeType="1"/>
          </p:cNvSpPr>
          <p:nvPr/>
        </p:nvSpPr>
        <p:spPr bwMode="auto">
          <a:xfrm flipV="1">
            <a:off x="4211960" y="1628800"/>
            <a:ext cx="10807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684213" y="1422401"/>
            <a:ext cx="3527747" cy="34925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2326" name="Group 6"/>
          <p:cNvGrpSpPr>
            <a:grpSpLocks/>
          </p:cNvGrpSpPr>
          <p:nvPr/>
        </p:nvGrpSpPr>
        <p:grpSpPr bwMode="auto">
          <a:xfrm>
            <a:off x="5292725" y="1350963"/>
            <a:ext cx="1873250" cy="503237"/>
            <a:chOff x="3334" y="935"/>
            <a:chExt cx="1496" cy="317"/>
          </a:xfrm>
        </p:grpSpPr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>
              <a:off x="3334" y="935"/>
              <a:ext cx="1496" cy="317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endParaRPr lang="zh-CN" altLang="en-US"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312328" name="Text Box 8"/>
            <p:cNvSpPr txBox="1">
              <a:spLocks noChangeArrowheads="1"/>
            </p:cNvSpPr>
            <p:nvPr/>
          </p:nvSpPr>
          <p:spPr bwMode="auto">
            <a:xfrm>
              <a:off x="3427" y="935"/>
              <a:ext cx="131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latin typeface="Courier New" panose="02070309020205020404" pitchFamily="49" charset="0"/>
                  <a:ea typeface="黑体" panose="02010609060101010101" pitchFamily="49" charset="-122"/>
                </a:rPr>
                <a:t>声明包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0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85" decel="1000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385" decel="100000"/>
                                        <p:tgtEl>
                                          <p:spTgt spid="3123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" dur="385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BAC9-E07F-4AA2-A0AE-29A27229A233}" type="datetime1">
              <a:rPr lang="zh-CN" altLang="en-US"/>
              <a:pPr/>
              <a:t>2019/10/22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当引用自己包以外的类时，要用完全的类限定名来引用这个类</a:t>
            </a:r>
            <a:endParaRPr lang="en-US" altLang="zh-CN" b="1"/>
          </a:p>
          <a:p>
            <a:r>
              <a:rPr lang="zh-CN" altLang="en-US" b="1"/>
              <a:t>一个类的完全限定名形式为：</a:t>
            </a:r>
            <a:endParaRPr lang="en-US" altLang="zh-CN"/>
          </a:p>
          <a:p>
            <a:pPr lvl="1"/>
            <a:r>
              <a:rPr lang="zh-CN" altLang="en-US"/>
              <a:t>包名 </a:t>
            </a:r>
            <a:r>
              <a:rPr lang="en-US" altLang="zh-CN"/>
              <a:t>+ </a:t>
            </a:r>
            <a:r>
              <a:rPr lang="zh-CN" altLang="en-US"/>
              <a:t>类名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685800" y="3657600"/>
            <a:ext cx="7543800" cy="19050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com.espirity.demo.tests;</a:t>
            </a:r>
          </a:p>
          <a:p>
            <a:endParaRPr lang="en-US" altLang="zh-CN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PolicyTester{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com.espirity.demo.models.Policy policy;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= </a:t>
            </a:r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com.espirity.demo.models.Policy();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3199</TotalTime>
  <Words>3426</Words>
  <Application>Microsoft Macintosh PowerPoint</Application>
  <PresentationFormat>全屏显示(4:3)</PresentationFormat>
  <Paragraphs>585</Paragraphs>
  <Slides>64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等线</vt:lpstr>
      <vt:lpstr>黑体</vt:lpstr>
      <vt:lpstr>宋体</vt:lpstr>
      <vt:lpstr>微软雅黑</vt:lpstr>
      <vt:lpstr>Arial</vt:lpstr>
      <vt:lpstr>Book Antiqua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面向对象程序设计Java</vt:lpstr>
      <vt:lpstr>第6章 包、访问控制和接口</vt:lpstr>
      <vt:lpstr>包</vt:lpstr>
      <vt:lpstr>包</vt:lpstr>
      <vt:lpstr>package-包语句</vt:lpstr>
      <vt:lpstr>包声明</vt:lpstr>
      <vt:lpstr>包语句</vt:lpstr>
      <vt:lpstr>创建包</vt:lpstr>
      <vt:lpstr>引用类</vt:lpstr>
      <vt:lpstr>第6章 包、访问控制和接口</vt:lpstr>
      <vt:lpstr>类引入语句</vt:lpstr>
      <vt:lpstr>类引入语句</vt:lpstr>
      <vt:lpstr>导入类示例</vt:lpstr>
      <vt:lpstr>导入包示例</vt:lpstr>
      <vt:lpstr>第6章 包、访问控制和接口</vt:lpstr>
      <vt:lpstr>访问控制</vt:lpstr>
      <vt:lpstr>访问控制</vt:lpstr>
      <vt:lpstr>访问控制</vt:lpstr>
      <vt:lpstr>访问控制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第6章 包、访问控制和接口</vt:lpstr>
      <vt:lpstr>接口</vt:lpstr>
      <vt:lpstr>接口</vt:lpstr>
      <vt:lpstr>接口的定义</vt:lpstr>
      <vt:lpstr>接口的定义</vt:lpstr>
      <vt:lpstr>接口定义示例</vt:lpstr>
      <vt:lpstr>接口的实现</vt:lpstr>
      <vt:lpstr>接口实现示例</vt:lpstr>
      <vt:lpstr>接口的类型</vt:lpstr>
      <vt:lpstr>接口类型示例</vt:lpstr>
      <vt:lpstr>接口可以扩展</vt:lpstr>
      <vt:lpstr>接口的多重继承</vt:lpstr>
      <vt:lpstr>PowerPoint 演示文稿</vt:lpstr>
      <vt:lpstr>PowerPoint 演示文稿</vt:lpstr>
      <vt:lpstr>接口中的变量</vt:lpstr>
      <vt:lpstr>常数分组</vt:lpstr>
      <vt:lpstr>接口</vt:lpstr>
      <vt:lpstr>接口</vt:lpstr>
      <vt:lpstr>PowerPoint 演示文稿</vt:lpstr>
      <vt:lpstr>PowerPoint 演示文稿</vt:lpstr>
      <vt:lpstr>PowerPoint 演示文稿</vt:lpstr>
      <vt:lpstr>PowerPoint 演示文稿</vt:lpstr>
      <vt:lpstr>内部类</vt:lpstr>
      <vt:lpstr>内部类(nested classes)</vt:lpstr>
      <vt:lpstr>内部类的特点</vt:lpstr>
      <vt:lpstr>PowerPoint 演示文稿</vt:lpstr>
      <vt:lpstr>PowerPoint 演示文稿</vt:lpstr>
      <vt:lpstr>静态内部类：</vt:lpstr>
      <vt:lpstr>匿名类</vt:lpstr>
      <vt:lpstr>匿名类</vt:lpstr>
      <vt:lpstr>匿名内部类</vt:lpstr>
      <vt:lpstr>小结</vt:lpstr>
      <vt:lpstr>Android用内部类响应事件</vt:lpstr>
      <vt:lpstr>Android用匿名类响应事件</vt:lpstr>
      <vt:lpstr>完整的Java源文件</vt:lpstr>
      <vt:lpstr>完整的Java源文件</vt:lpstr>
      <vt:lpstr>思考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247</cp:revision>
  <dcterms:created xsi:type="dcterms:W3CDTF">2011-02-21T07:54:11Z</dcterms:created>
  <dcterms:modified xsi:type="dcterms:W3CDTF">2019-10-22T12:21:01Z</dcterms:modified>
</cp:coreProperties>
</file>