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1727-9F9F-424C-8A19-F274FBC0F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B4400-5699-4741-A283-5D88E566F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E3128-C6EC-4F5F-9389-BA7DC502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7BD6-1AD9-49DE-B213-7F65962FDCB9}" type="datetimeFigureOut">
              <a:rPr lang="en-IN" smtClean="0"/>
              <a:t>01-25-2024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59D06-29C1-4757-86ED-DE1CEC66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31FF1-4172-4A9B-9F4A-9BC1B2B5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6126-4884-4851-AF5E-F0E42B8EC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84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2B83-15C8-4022-81BB-7614A7BE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C67AA-826A-4F57-A7CD-E15F89938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9ADAF-31A5-44DB-829E-5A55582F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7BD6-1AD9-49DE-B213-7F65962FDCB9}" type="datetimeFigureOut">
              <a:rPr lang="en-IN" smtClean="0"/>
              <a:t>01-25-2024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D229E-4571-44DF-9F65-BD8CEE5F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F39FC-5409-4089-990B-239BCF33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6126-4884-4851-AF5E-F0E42B8EC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74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A1740-87F0-45EC-8DD9-936C10BDF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B6DAD-D0B1-4C38-AD61-C92121BF6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9B799-6C43-402D-AAD6-B1F93911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7BD6-1AD9-49DE-B213-7F65962FDCB9}" type="datetimeFigureOut">
              <a:rPr lang="en-IN" smtClean="0"/>
              <a:t>01-25-2024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40F7B-5668-46AB-AF9D-AC0FFCFF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769C3-159C-4A56-9D6D-8CF88F48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6126-4884-4851-AF5E-F0E42B8EC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55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C26A-E97F-42E7-BC72-85AA45FF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FA5B-9057-49B5-B693-D7F943436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B0B57-391D-463A-9D0A-34376E61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7BD6-1AD9-49DE-B213-7F65962FDCB9}" type="datetimeFigureOut">
              <a:rPr lang="en-IN" smtClean="0"/>
              <a:t>01-25-2024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434A7-F64A-4D84-B119-49EBE12A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0396-72B4-418F-B7BF-AF0702D0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6126-4884-4851-AF5E-F0E42B8EC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0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3809-4F81-4236-B6CE-29FAC084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891E2-D0F6-4C73-9897-265D1E7F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2D686-8AD5-4D47-97D0-871D7B80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7BD6-1AD9-49DE-B213-7F65962FDCB9}" type="datetimeFigureOut">
              <a:rPr lang="en-IN" smtClean="0"/>
              <a:t>01-25-2024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8DACB-3B3D-460F-9147-482FB1AC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8AADE-FD87-42D6-93B0-C96CB285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6126-4884-4851-AF5E-F0E42B8EC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81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95A2-A06F-423D-A1DA-45BE2FAD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4E82B-0563-4AC2-92CD-8E49FACC4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D8C04-3077-4E66-85D8-3EADD07DB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AFB5A-6775-4116-B78A-E13B6C70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7BD6-1AD9-49DE-B213-7F65962FDCB9}" type="datetimeFigureOut">
              <a:rPr lang="en-IN" smtClean="0"/>
              <a:t>01-25-2024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29373-EDEB-41BB-BBBE-52DC8523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8FA18-3C9F-4D31-9A00-AB0F145E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6126-4884-4851-AF5E-F0E42B8EC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74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E04F-7EE4-4F02-A3C2-7ABE54AA5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7C499-AE0E-4AF8-B736-C8C8FF14F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1BA64-72A2-429D-BF95-3042BD0B3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D45EB-02E3-4169-ABF9-D9E9F167B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DE546-3063-4CE5-84D1-29C7E5B5C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139DE-F074-4D71-A90D-48BAB42E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7BD6-1AD9-49DE-B213-7F65962FDCB9}" type="datetimeFigureOut">
              <a:rPr lang="en-IN" smtClean="0"/>
              <a:t>01-25-2024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97A67-DA81-48D2-852D-129AB972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2D21D-4F9B-4C11-8F56-8C1E7F60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6126-4884-4851-AF5E-F0E42B8EC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25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94F7-D67F-4A1D-BE2A-387F8D39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AEC82-F620-4EE1-B03F-0EFF621A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7BD6-1AD9-49DE-B213-7F65962FDCB9}" type="datetimeFigureOut">
              <a:rPr lang="en-IN" smtClean="0"/>
              <a:t>01-25-2024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35EF2-5105-4B02-A140-949AE0D0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3B0F4-1488-4675-8B6E-9087ED10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6126-4884-4851-AF5E-F0E42B8EC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14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529BE-94E9-43A0-91A9-867D237D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7BD6-1AD9-49DE-B213-7F65962FDCB9}" type="datetimeFigureOut">
              <a:rPr lang="en-IN" smtClean="0"/>
              <a:t>01-25-2024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31065-E8DB-4AB6-AE21-144CB27C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CFE86-E0B9-42F4-877C-83D454EC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6126-4884-4851-AF5E-F0E42B8EC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11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3586-3039-4A39-BFDF-F3E90373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FB192-67AE-47AF-8019-9A83453EA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8299D-DDD0-4261-B84F-670D1D509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81C30-6466-4F42-8B50-FA021C78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7BD6-1AD9-49DE-B213-7F65962FDCB9}" type="datetimeFigureOut">
              <a:rPr lang="en-IN" smtClean="0"/>
              <a:t>01-25-2024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C5B6A-95AA-4987-AAE7-FCC19890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A9625-14AD-49C3-B4B9-3FA4A69A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6126-4884-4851-AF5E-F0E42B8EC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36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08CD-7E43-4CCF-84FB-40708D08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55ABF-4092-45DA-A66D-1A348E6DE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B9562-7246-413C-9E76-43FDA92C1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2243D-0920-4D17-A53F-AFCF282E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7BD6-1AD9-49DE-B213-7F65962FDCB9}" type="datetimeFigureOut">
              <a:rPr lang="en-IN" smtClean="0"/>
              <a:t>01-25-2024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90066-B5D5-4DA5-9BE1-FB332029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A72CC-6C6D-4E0E-9E57-8E1B540A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6126-4884-4851-AF5E-F0E42B8EC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04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00274-9D4B-4FB1-ACD9-F167DA89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D4D77-84F4-4511-BF5B-C7FCE00D2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E932C-3B69-491E-BD0E-FF4F4888E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67BD6-1AD9-49DE-B213-7F65962FDCB9}" type="datetimeFigureOut">
              <a:rPr lang="en-IN" smtClean="0"/>
              <a:t>01-25-2024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137D2-A939-46FC-B4D2-0B0EFF0F5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9EF89-2E55-469F-8F01-E43C5C6B0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06126-4884-4851-AF5E-F0E42B8EC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7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F194-BF5F-43FC-B2B7-7A6E7DA7B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Lqihawifhodsf</a:t>
            </a:r>
            <a:br>
              <a:rPr lang="en-US" dirty="0"/>
            </a:br>
            <a:r>
              <a:rPr lang="en-US" dirty="0"/>
              <a:t>h	</a:t>
            </a:r>
            <a:r>
              <a:rPr lang="en-US"/>
              <a:t>sdahfodshfadf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8D6F9-68F8-4BB8-82AA-CDB8DD93D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19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Lqihawifhodsf h sdahfodshfadf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Lqihawifhodsf h sdahfodshfadf</dc:title>
  <dc:creator>Subhakant Panda</dc:creator>
  <cp:lastModifiedBy>Subhakant Panda</cp:lastModifiedBy>
  <cp:revision>1</cp:revision>
  <dcterms:created xsi:type="dcterms:W3CDTF">2024-01-25T06:26:08Z</dcterms:created>
  <dcterms:modified xsi:type="dcterms:W3CDTF">2024-01-25T06:26:16Z</dcterms:modified>
</cp:coreProperties>
</file>