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6"/>
  </p:notesMasterIdLst>
  <p:sldIdLst>
    <p:sldId id="256" r:id="rId2"/>
    <p:sldId id="276" r:id="rId3"/>
    <p:sldId id="266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CF778-D78A-41FC-9EAD-184EF14DE4A7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8B48D-2368-4C28-ABAF-362FB7355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1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EB76-BFDC-4320-A320-0ABF55364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F5D8A-C341-4674-B2D6-77C1D38BE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DA3D6-7B13-4DDC-87A6-CE7BC175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EB49-F9D8-4F06-9713-44C9D0D7E9B2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BC8D6-D095-4F7D-A435-7530A07B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5E8DF-289B-4597-9374-7C72E8A0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B2499EE-5F51-4906-9DE3-C9809D1DA5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6" b="25333"/>
          <a:stretch/>
        </p:blipFill>
        <p:spPr>
          <a:xfrm>
            <a:off x="10287000" y="23813"/>
            <a:ext cx="1905000" cy="8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4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C768-CD79-4F17-9219-23434804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A01B4-34E9-4036-9070-3A5949F14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5C24E-D5B1-461E-AE61-C5EB5B2A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2F4B-3223-408A-9621-6A06BC6F3B3A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D0CB1-203B-4A75-9A94-92DE6080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F8440-A21F-4152-B9DE-240605B6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59D7D62-7D25-4A2E-84E0-A2589BE13A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5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A7B9F-C50C-45EA-8A77-1705E674A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5B23-D260-40EA-8FD4-473ACDD26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5DB9-B6AA-483A-82A7-CF5F4153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B20A-18C4-49EE-B45E-2C8FD0713ECA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DEC3-9887-47CD-B26B-28746569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20E4E-48EA-470D-8F65-F65FC02A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7358A05-D1EF-4F7A-A93D-76EBE53720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1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DC15-7555-4CF1-880B-26FB5CF1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313E-5D50-437D-800C-C2941A14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81B88-E77D-40E1-9A32-9156E569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C78E-416F-4574-97B3-B2BCD4E7602A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491B3-91A1-4ADF-9179-5A1FF118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17E41-FEE5-4DCC-B687-F2FA1718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7001335-5B95-4EC7-9490-8F30795E8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C2BD-90DF-442A-8C0E-84F274B4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56EEC-EA53-4CBA-A5D0-371BC4E0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67346-D5C7-4372-85E0-BFE476FF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A211-9326-4F89-93CD-3DB1851127FC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9BE8-6D74-4CD0-A7AE-ACF9E0D5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652A-5F72-48C7-9100-161C7C94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ECF478B-2348-4334-A80B-80C0EACE2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7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BC85-61DA-4ECC-8BCF-90AEA24C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584E-CDD2-46E7-B01F-AC88BDDBC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13366-78BE-4C1A-B28A-859B038FF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EFBE0-C252-4388-BAD7-D0BF2CAE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FD02-B695-49A1-9C01-444589ECB2EA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7B41C-D971-4F1F-8851-F2430021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8F98A-BC54-4E07-B12D-6354B391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857F522-E85B-47D4-899B-965759777E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7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1D02-4843-4D07-8EBB-FF2A0765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A2663-360D-4E3B-A390-D6305828A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8ED4E-2CD0-43C6-BFBA-BEF9DC108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41F41-9C5E-46D9-B0BC-CB3F73066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ABFED-2D54-415B-89BE-26D4D7109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C54EC-D2C5-4635-927A-9BB05DA8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5BE0-E657-4918-B26D-85A717801469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11EF3-8570-4991-86BC-94816359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B09EE-DB09-4EC5-9D9E-67745B31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A0C570E-4A9E-45EE-B1D6-8A2CC6CFE0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15CE-82FB-4E1F-B562-C9243C91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1B343-B38D-4CCB-8413-FBE8D8BA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960D-E05D-46FF-92AA-2B005B0B492F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68C03-4EEF-4F1A-AB2B-E3D7D470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48D40-2BED-4985-AABB-D2B52C15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193BDDD-7110-4732-9308-A5884225D6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4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B0B44-D931-4E1F-B8DF-DBE7E74D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8DD-2A49-4CA0-9936-746BABFFEA85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7B6D1-96C9-4ADD-9CD9-A451974F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D4C82-C24E-4D55-BEC9-B190CF96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41156F1-327C-41B8-81EF-CEBAE74A8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6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F8A4-55BD-4967-9355-B967E1FE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13C9-3AA4-41F6-B17E-B745B314F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EF5EE-07F2-4744-95E3-BC0D8F7CE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2E4D6-CECA-42FA-987D-ED28EDA6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4E9-97CD-4206-89EC-2F53E9905614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49E02-9481-40BD-A14A-28A362F7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A9921-3D40-4179-8A5A-7F2DBC8B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68A8354-D8CE-4208-9432-476C0CB8C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91AE-0A7E-4200-81C4-E911C93C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A34A5-E23D-4432-83EC-0FB761761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718A8-8469-41EF-82E7-2BFA04C25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50F2A-3F39-4836-8D89-0D156F20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D186-ED78-4D2D-A97F-EA64BBDE653D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84FED-903E-4FC4-B16F-4B51B4E2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7861A-21B7-47DF-877D-13FC80B3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8F75F02-9536-4D39-BA9F-0A71DECAA8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7637-2E9A-4710-AB1C-15EA62C4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7FDD-8A64-4DB2-8504-DB68C1F9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23CD3-1322-4DB2-865B-EEF8F86E5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3BC0-FB7A-42C4-A48E-005CA5C711DC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E8F3-D736-463A-B2D9-EA094BE47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4F6A-6C8E-4FD5-B882-7847D068A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7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B88A83-08E2-4135-932C-5FD943456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10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Customer churn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79A4F-C81B-4488-8BE1-A9A18E9DF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By </a:t>
            </a:r>
          </a:p>
          <a:p>
            <a:pPr algn="l"/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Chamila C. </a:t>
            </a:r>
            <a:r>
              <a:rPr lang="en-US" sz="1800" b="1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Dharmawardhana</a:t>
            </a:r>
            <a:endParaRPr lang="en-US" sz="1800" b="1" dirty="0">
              <a:ln>
                <a:solidFill>
                  <a:schemeClr val="tx1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2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7909B5AC-0A71-41CB-9B7E-80D96552C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B6A91E-EF4F-47FD-82B3-9AB15ADFC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6827" y="0"/>
            <a:ext cx="1902117" cy="91447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4C82D51-BE45-4A80-84D1-69A4F5F674D4}"/>
              </a:ext>
            </a:extLst>
          </p:cNvPr>
          <p:cNvSpPr txBox="1">
            <a:spLocks/>
          </p:cNvSpPr>
          <p:nvPr/>
        </p:nvSpPr>
        <p:spPr>
          <a:xfrm>
            <a:off x="-3047" y="230736"/>
            <a:ext cx="7903029" cy="606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Classification Model </a:t>
            </a:r>
          </a:p>
        </p:txBody>
      </p:sp>
    </p:spTree>
    <p:extLst>
      <p:ext uri="{BB962C8B-B14F-4D97-AF65-F5344CB8AC3E}">
        <p14:creationId xmlns:p14="http://schemas.microsoft.com/office/powerpoint/2010/main" val="160321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C7460-6181-4851-BAB5-9251170E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OSEMN Methodology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DBE7-1343-469C-93D9-1D79A4A09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136525"/>
            <a:ext cx="7889745" cy="6721475"/>
          </a:xfrm>
        </p:spPr>
        <p:txBody>
          <a:bodyPr anchor="ctr">
            <a:normAutofit lnSpcReduction="10000"/>
          </a:bodyPr>
          <a:lstStyle/>
          <a:p>
            <a:r>
              <a:rPr lang="en-US" b="1" dirty="0"/>
              <a:t>Obtain</a:t>
            </a:r>
            <a:r>
              <a:rPr lang="en-US" dirty="0"/>
              <a:t> : get data, evaluate requirements and formulate set of specific questions, the project can likely answer. </a:t>
            </a:r>
          </a:p>
          <a:p>
            <a:endParaRPr lang="en-US" dirty="0"/>
          </a:p>
          <a:p>
            <a:r>
              <a:rPr lang="en-US" b="1" dirty="0"/>
              <a:t>Scrub</a:t>
            </a:r>
            <a:r>
              <a:rPr lang="en-US" dirty="0"/>
              <a:t>: Process and clean data. Remove outliers.</a:t>
            </a:r>
          </a:p>
          <a:p>
            <a:endParaRPr lang="en-US" dirty="0"/>
          </a:p>
          <a:p>
            <a:r>
              <a:rPr lang="en-US" b="1" dirty="0"/>
              <a:t>Explore</a:t>
            </a:r>
            <a:r>
              <a:rPr lang="en-US" dirty="0"/>
              <a:t>: analyze and visualize data as much as possible to illuminate the questions. </a:t>
            </a:r>
          </a:p>
          <a:p>
            <a:endParaRPr lang="en-US" dirty="0"/>
          </a:p>
          <a:p>
            <a:r>
              <a:rPr lang="en-US" b="1" dirty="0"/>
              <a:t>Model</a:t>
            </a:r>
            <a:r>
              <a:rPr lang="en-US" dirty="0"/>
              <a:t>: pic a suitable ML model and fit the data. Validate the model and test for accuracy.</a:t>
            </a:r>
          </a:p>
          <a:p>
            <a:endParaRPr lang="en-US" dirty="0"/>
          </a:p>
          <a:p>
            <a:r>
              <a:rPr lang="en-US" b="1" dirty="0"/>
              <a:t>Interpret</a:t>
            </a:r>
            <a:r>
              <a:rPr lang="en-US" dirty="0"/>
              <a:t>: more data analysis and visualization and interpret the model in order to answer the questions in the first section.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91608-148A-4BEC-8C0E-42A86A59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8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FE82-EFC6-47FC-BDEE-795A2F02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390254"/>
            <a:ext cx="4087306" cy="642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/>
              <a:t>Acknowledgement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" descr="http://www.jobinterviewtools.com/blog/wp-content/uploads/2010/01/dreamstimemedium_19473030-300x300.jpg">
            <a:extLst>
              <a:ext uri="{FF2B5EF4-FFF2-40B4-BE49-F238E27FC236}">
                <a16:creationId xmlns:a16="http://schemas.microsoft.com/office/drawing/2014/main" id="{9E66000F-0258-4484-BD18-FC7E52F528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 bwMode="auto">
          <a:xfrm>
            <a:off x="10392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F526-6341-4687-9FCC-07C9C098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3A98EE3D-8CD1-4C3F-BD1C-C98C9596463C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3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8C374D-42AD-4044-A47E-150874117C2B}"/>
              </a:ext>
            </a:extLst>
          </p:cNvPr>
          <p:cNvSpPr txBox="1">
            <a:spLocks/>
          </p:cNvSpPr>
          <p:nvPr/>
        </p:nvSpPr>
        <p:spPr>
          <a:xfrm>
            <a:off x="7732366" y="5189220"/>
            <a:ext cx="2694553" cy="686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/>
              <a:t>Thank you</a:t>
            </a:r>
            <a:endParaRPr lang="en-US" sz="4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627C00-B87B-433B-AEB0-777C7503D1B1}"/>
              </a:ext>
            </a:extLst>
          </p:cNvPr>
          <p:cNvSpPr txBox="1">
            <a:spLocks/>
          </p:cNvSpPr>
          <p:nvPr/>
        </p:nvSpPr>
        <p:spPr>
          <a:xfrm>
            <a:off x="6906670" y="2106930"/>
            <a:ext cx="4645250" cy="13220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/>
            <a:r>
              <a:rPr lang="en-US" sz="2000" dirty="0"/>
              <a:t>Amber </a:t>
            </a:r>
            <a:r>
              <a:rPr lang="en-US" sz="2000" dirty="0" err="1"/>
              <a:t>Yandow</a:t>
            </a:r>
            <a:endParaRPr lang="en-US" sz="2000" dirty="0"/>
          </a:p>
          <a:p>
            <a:pPr marL="344488"/>
            <a:r>
              <a:rPr lang="en-US" sz="2000" dirty="0"/>
              <a:t> Dara </a:t>
            </a:r>
            <a:r>
              <a:rPr lang="en-US" sz="2000" dirty="0" err="1"/>
              <a:t>Paoletti</a:t>
            </a:r>
            <a:endParaRPr lang="en-US" sz="2000" dirty="0"/>
          </a:p>
          <a:p>
            <a:r>
              <a:rPr lang="en-US" sz="2000" dirty="0" err="1"/>
              <a:t>Khalood</a:t>
            </a:r>
            <a:r>
              <a:rPr lang="en-US" sz="2000" dirty="0"/>
              <a:t> and Maria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1220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C0B4-2604-45F2-BA23-4AA8F880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830" y="2942493"/>
            <a:ext cx="4454770" cy="1714134"/>
          </a:xfrm>
        </p:spPr>
        <p:txBody>
          <a:bodyPr>
            <a:noAutofit/>
          </a:bodyPr>
          <a:lstStyle/>
          <a:p>
            <a:r>
              <a:rPr lang="en-US" sz="72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2D4D-3C72-4B1C-B3E1-D683CBBD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09732-66C7-4A58-9EE9-27C002AA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5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Customer churn data</vt:lpstr>
      <vt:lpstr>OSEMN Methodology</vt:lpstr>
      <vt:lpstr>Acknowledgement</vt:lpstr>
      <vt:lpstr>Extra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data</dc:title>
  <dc:creator>Chamila Dharmawardhana</dc:creator>
  <cp:lastModifiedBy>Chamila Dharmawardhana</cp:lastModifiedBy>
  <cp:revision>1</cp:revision>
  <dcterms:created xsi:type="dcterms:W3CDTF">2020-05-24T17:29:03Z</dcterms:created>
  <dcterms:modified xsi:type="dcterms:W3CDTF">2020-05-24T17:29:17Z</dcterms:modified>
</cp:coreProperties>
</file>