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56" r:id="rId5"/>
    <p:sldId id="288" r:id="rId6"/>
    <p:sldId id="257" r:id="rId7"/>
    <p:sldId id="260" r:id="rId8"/>
    <p:sldId id="282" r:id="rId9"/>
    <p:sldId id="284" r:id="rId10"/>
    <p:sldId id="289" r:id="rId11"/>
    <p:sldId id="285" r:id="rId12"/>
    <p:sldId id="265" r:id="rId13"/>
    <p:sldId id="287" r:id="rId14"/>
    <p:sldId id="28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090" autoAdjust="0"/>
  </p:normalViewPr>
  <p:slideViewPr>
    <p:cSldViewPr snapToGrid="0">
      <p:cViewPr varScale="1">
        <p:scale>
          <a:sx n="72" d="100"/>
          <a:sy n="72" d="100"/>
        </p:scale>
        <p:origin x="660"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6/29/2020</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6/29/2020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dirty="0"/>
          </a:p>
        </p:txBody>
      </p:sp>
    </p:spTree>
    <p:extLst>
      <p:ext uri="{BB962C8B-B14F-4D97-AF65-F5344CB8AC3E}">
        <p14:creationId xmlns:p14="http://schemas.microsoft.com/office/powerpoint/2010/main" val="3116031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a:t>
            </a:fld>
            <a:endParaRPr lang="en-US" noProof="0" dirty="0"/>
          </a:p>
        </p:txBody>
      </p:sp>
    </p:spTree>
    <p:extLst>
      <p:ext uri="{BB962C8B-B14F-4D97-AF65-F5344CB8AC3E}">
        <p14:creationId xmlns:p14="http://schemas.microsoft.com/office/powerpoint/2010/main" val="3968791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3</a:t>
            </a:fld>
            <a:endParaRPr lang="en-US" noProof="0" dirty="0"/>
          </a:p>
        </p:txBody>
      </p:sp>
    </p:spTree>
    <p:extLst>
      <p:ext uri="{BB962C8B-B14F-4D97-AF65-F5344CB8AC3E}">
        <p14:creationId xmlns:p14="http://schemas.microsoft.com/office/powerpoint/2010/main" val="3856706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4</a:t>
            </a:fld>
            <a:endParaRPr lang="en-US" noProof="0" dirty="0"/>
          </a:p>
        </p:txBody>
      </p:sp>
    </p:spTree>
    <p:extLst>
      <p:ext uri="{BB962C8B-B14F-4D97-AF65-F5344CB8AC3E}">
        <p14:creationId xmlns:p14="http://schemas.microsoft.com/office/powerpoint/2010/main" val="1140647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8</a:t>
            </a:fld>
            <a:endParaRPr lang="en-US" noProof="0" dirty="0"/>
          </a:p>
        </p:txBody>
      </p:sp>
    </p:spTree>
    <p:extLst>
      <p:ext uri="{BB962C8B-B14F-4D97-AF65-F5344CB8AC3E}">
        <p14:creationId xmlns:p14="http://schemas.microsoft.com/office/powerpoint/2010/main" val="2467938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9</a:t>
            </a:fld>
            <a:endParaRPr lang="en-US" noProof="0" dirty="0"/>
          </a:p>
        </p:txBody>
      </p:sp>
    </p:spTree>
    <p:extLst>
      <p:ext uri="{BB962C8B-B14F-4D97-AF65-F5344CB8AC3E}">
        <p14:creationId xmlns:p14="http://schemas.microsoft.com/office/powerpoint/2010/main" val="3349418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10</a:t>
            </a:fld>
            <a:endParaRPr lang="en-US" noProof="0" dirty="0"/>
          </a:p>
        </p:txBody>
      </p:sp>
    </p:spTree>
    <p:extLst>
      <p:ext uri="{BB962C8B-B14F-4D97-AF65-F5344CB8AC3E}">
        <p14:creationId xmlns:p14="http://schemas.microsoft.com/office/powerpoint/2010/main" val="4279615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DBACE-0F8F-43FD-98F0-DEE13552DADA}" type="slidenum">
              <a:rPr lang="en-US" smtClean="0"/>
              <a:t>11</a:t>
            </a:fld>
            <a:endParaRPr lang="en-US"/>
          </a:p>
        </p:txBody>
      </p:sp>
    </p:spTree>
    <p:extLst>
      <p:ext uri="{BB962C8B-B14F-4D97-AF65-F5344CB8AC3E}">
        <p14:creationId xmlns:p14="http://schemas.microsoft.com/office/powerpoint/2010/main" val="2067622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1909425" cy="6584950"/>
          </a:xfrm>
          <a:solidFill>
            <a:schemeClr val="accent4">
              <a:lumMod val="50000"/>
            </a:schemeClr>
          </a:solidFill>
        </p:spPr>
        <p:txBody>
          <a:bodyPr lIns="1080000" t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24" name="Rectangle 23">
            <a:extLst>
              <a:ext uri="{FF2B5EF4-FFF2-40B4-BE49-F238E27FC236}">
                <a16:creationId xmlns:a16="http://schemas.microsoft.com/office/drawing/2014/main" id="{4EDCBE8D-BCDE-43F2-9C37-386C3705A5C2}"/>
              </a:ext>
            </a:extLst>
          </p:cNvPr>
          <p:cNvSpPr/>
          <p:nvPr userDrawn="1"/>
        </p:nvSpPr>
        <p:spPr>
          <a:xfrm>
            <a:off x="5277678" y="136800"/>
            <a:ext cx="5676382"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14" name="Text Placeholder 4">
            <a:extLst>
              <a:ext uri="{FF2B5EF4-FFF2-40B4-BE49-F238E27FC236}">
                <a16:creationId xmlns:a16="http://schemas.microsoft.com/office/drawing/2014/main" id="{C0299E33-978D-4B8A-9AC7-FC3F151DAC3D}"/>
              </a:ext>
            </a:extLst>
          </p:cNvPr>
          <p:cNvSpPr>
            <a:spLocks noGrp="1"/>
          </p:cNvSpPr>
          <p:nvPr>
            <p:ph type="body" sz="quarter" idx="17"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15" name="Slide Number Placeholder 6">
            <a:extLst>
              <a:ext uri="{FF2B5EF4-FFF2-40B4-BE49-F238E27FC236}">
                <a16:creationId xmlns:a16="http://schemas.microsoft.com/office/drawing/2014/main" id="{03A8A6E9-DFE7-C84C-8C6D-E32D8A663AA6}"/>
              </a:ext>
            </a:extLst>
          </p:cNvPr>
          <p:cNvSpPr>
            <a:spLocks noGrp="1"/>
          </p:cNvSpPr>
          <p:nvPr>
            <p:ph type="sldNum" sz="quarter" idx="18"/>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72371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431800" y="1593150"/>
            <a:ext cx="4348065" cy="4348065"/>
          </a:xfrm>
          <a:prstGeom prst="ellipse">
            <a:avLst/>
          </a:prstGeom>
          <a:solidFill>
            <a:schemeClr val="accent1">
              <a:alpha val="10000"/>
            </a:schemeClr>
          </a:solidFill>
          <a:ln>
            <a:solidFill>
              <a:schemeClr val="accent1"/>
            </a:solidFill>
          </a:ln>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200023" y="2205688"/>
            <a:ext cx="2811618" cy="1440000"/>
          </a:xfrm>
          <a:prstGeom prst="rect">
            <a:avLst/>
          </a:prstGeom>
          <a:noFill/>
        </p:spPr>
        <p:txBody>
          <a:bodyPr anchor="b"/>
          <a:lstStyle>
            <a:lvl1pPr marL="0" indent="0" algn="ctr">
              <a:spcBef>
                <a:spcPts val="0"/>
              </a:spcBef>
              <a:spcAft>
                <a:spcPts val="0"/>
              </a:spcAft>
              <a:buNone/>
              <a:defRPr sz="6600" b="1">
                <a:solidFill>
                  <a:schemeClr val="tx1">
                    <a:lumMod val="75000"/>
                    <a:lumOff val="25000"/>
                  </a:schemeClr>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1615832"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4620011"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03582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454997" y="2207063"/>
            <a:ext cx="3120238" cy="3120238"/>
          </a:xfrm>
          <a:prstGeom prst="ellipse">
            <a:avLst/>
          </a:prstGeom>
          <a:solidFill>
            <a:schemeClr val="accent3">
              <a:alpha val="10000"/>
            </a:schemeClr>
          </a:solidFill>
          <a:ln>
            <a:solidFill>
              <a:schemeClr val="accent3"/>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7763617"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025116"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6" name="Slide Number Placeholder 6">
            <a:extLst>
              <a:ext uri="{FF2B5EF4-FFF2-40B4-BE49-F238E27FC236}">
                <a16:creationId xmlns:a16="http://schemas.microsoft.com/office/drawing/2014/main" id="{40258D63-D809-EE49-BCDD-8D6306004AEE}"/>
              </a:ext>
            </a:extLst>
          </p:cNvPr>
          <p:cNvSpPr>
            <a:spLocks noGrp="1"/>
          </p:cNvSpPr>
          <p:nvPr>
            <p:ph type="sldNum" sz="quarter" idx="3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877649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5503617"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0" y="3652910"/>
            <a:ext cx="10143235"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4513617" y="1069941"/>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4513617" y="5983879"/>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8595235" y="3354600"/>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3" name="Slide Number Placeholder 6">
            <a:extLst>
              <a:ext uri="{FF2B5EF4-FFF2-40B4-BE49-F238E27FC236}">
                <a16:creationId xmlns:a16="http://schemas.microsoft.com/office/drawing/2014/main" id="{AA059022-81BB-3141-9DC1-6E855A13A2D0}"/>
              </a:ext>
            </a:extLst>
          </p:cNvPr>
          <p:cNvSpPr>
            <a:spLocks noGrp="1"/>
          </p:cNvSpPr>
          <p:nvPr>
            <p:ph type="sldNum" sz="quarter" idx="18"/>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430366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0" name="Content Placeholder 2">
            <a:extLst>
              <a:ext uri="{FF2B5EF4-FFF2-40B4-BE49-F238E27FC236}">
                <a16:creationId xmlns:a16="http://schemas.microsoft.com/office/drawing/2014/main" id="{553B9F09-9E9C-4307-BB4B-33A20282D9A2}"/>
              </a:ext>
            </a:extLst>
          </p:cNvPr>
          <p:cNvSpPr>
            <a:spLocks noGrp="1"/>
          </p:cNvSpPr>
          <p:nvPr>
            <p:ph idx="1" hasCustomPrompt="1"/>
          </p:nvPr>
        </p:nvSpPr>
        <p:spPr>
          <a:xfrm>
            <a:off x="432000" y="1728000"/>
            <a:ext cx="2919633"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6" name="Content Placeholder 2">
            <a:extLst>
              <a:ext uri="{FF2B5EF4-FFF2-40B4-BE49-F238E27FC236}">
                <a16:creationId xmlns:a16="http://schemas.microsoft.com/office/drawing/2014/main" id="{D79DF38F-893A-4CE0-B168-9FAA1D01B8D7}"/>
              </a:ext>
            </a:extLst>
          </p:cNvPr>
          <p:cNvSpPr>
            <a:spLocks noGrp="1"/>
          </p:cNvSpPr>
          <p:nvPr>
            <p:ph idx="14" hasCustomPrompt="1"/>
          </p:nvPr>
        </p:nvSpPr>
        <p:spPr>
          <a:xfrm>
            <a:off x="432000"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Freeform: Shape 13" title="Arrow">
            <a:extLst>
              <a:ext uri="{FF2B5EF4-FFF2-40B4-BE49-F238E27FC236}">
                <a16:creationId xmlns:a16="http://schemas.microsoft.com/office/drawing/2014/main" id="{02DBE11B-8F8E-48E5-9449-E6E9E355DA0F}"/>
              </a:ext>
            </a:extLst>
          </p:cNvPr>
          <p:cNvSpPr/>
          <p:nvPr userDrawn="1"/>
        </p:nvSpPr>
        <p:spPr>
          <a:xfrm flipH="1">
            <a:off x="3570526"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Content Placeholder 2">
            <a:extLst>
              <a:ext uri="{FF2B5EF4-FFF2-40B4-BE49-F238E27FC236}">
                <a16:creationId xmlns:a16="http://schemas.microsoft.com/office/drawing/2014/main" id="{707C52DD-FDE4-4BF6-B79B-3095E2927247}"/>
              </a:ext>
            </a:extLst>
          </p:cNvPr>
          <p:cNvSpPr>
            <a:spLocks noGrp="1"/>
          </p:cNvSpPr>
          <p:nvPr>
            <p:ph idx="17" hasCustomPrompt="1"/>
          </p:nvPr>
        </p:nvSpPr>
        <p:spPr>
          <a:xfrm>
            <a:off x="4043801" y="1728000"/>
            <a:ext cx="2919633"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hasCustomPrompt="1"/>
          </p:nvPr>
        </p:nvSpPr>
        <p:spPr>
          <a:xfrm>
            <a:off x="4043801"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Freeform: Shape 14" title="Arrow">
            <a:extLst>
              <a:ext uri="{FF2B5EF4-FFF2-40B4-BE49-F238E27FC236}">
                <a16:creationId xmlns:a16="http://schemas.microsoft.com/office/drawing/2014/main" id="{6EF06703-92AF-44B7-8CE1-044DD2093118}"/>
              </a:ext>
            </a:extLst>
          </p:cNvPr>
          <p:cNvSpPr/>
          <p:nvPr userDrawn="1"/>
        </p:nvSpPr>
        <p:spPr>
          <a:xfrm flipH="1">
            <a:off x="7182327"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Content Placeholder 2">
            <a:extLst>
              <a:ext uri="{FF2B5EF4-FFF2-40B4-BE49-F238E27FC236}">
                <a16:creationId xmlns:a16="http://schemas.microsoft.com/office/drawing/2014/main" id="{DA264641-CE4E-4168-9129-68B9B179A2A8}"/>
              </a:ext>
            </a:extLst>
          </p:cNvPr>
          <p:cNvSpPr>
            <a:spLocks noGrp="1"/>
          </p:cNvSpPr>
          <p:nvPr>
            <p:ph idx="18" hasCustomPrompt="1"/>
          </p:nvPr>
        </p:nvSpPr>
        <p:spPr>
          <a:xfrm>
            <a:off x="7655602" y="1728000"/>
            <a:ext cx="2919633"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hasCustomPrompt="1"/>
          </p:nvPr>
        </p:nvSpPr>
        <p:spPr>
          <a:xfrm>
            <a:off x="7655602"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3" name="Slide Number Placeholder 6">
            <a:extLst>
              <a:ext uri="{FF2B5EF4-FFF2-40B4-BE49-F238E27FC236}">
                <a16:creationId xmlns:a16="http://schemas.microsoft.com/office/drawing/2014/main" id="{B1CB22CF-1587-E74F-B211-A50F83802581}"/>
              </a:ext>
            </a:extLst>
          </p:cNvPr>
          <p:cNvSpPr>
            <a:spLocks noGrp="1"/>
          </p:cNvSpPr>
          <p:nvPr>
            <p:ph type="sldNum" sz="quarter" idx="19"/>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70484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431800" y="3866682"/>
            <a:ext cx="1029017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2791884"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8456084"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4606680" y="2190750"/>
            <a:ext cx="1793875" cy="561975"/>
          </a:xfrm>
          <a:solidFill>
            <a:schemeClr val="bg1"/>
          </a:solidFill>
          <a:ln w="3175">
            <a:solidFill>
              <a:schemeClr val="accent1"/>
            </a:solidFill>
          </a:ln>
        </p:spPr>
        <p:txBody>
          <a:bodyPr tIns="36000" anchor="t"/>
          <a:lstStyle>
            <a:lvl1pPr marL="0" indent="0" algn="ctr">
              <a:buNone/>
              <a:defRPr sz="1600"/>
            </a:lvl1pPr>
          </a:lstStyle>
          <a:p>
            <a:pPr lvl="0"/>
            <a:r>
              <a:rPr lang="en-US" noProof="0"/>
              <a:t>Item Title</a:t>
            </a:r>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4658409"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38" name="Slide Number Placeholder 6">
            <a:extLst>
              <a:ext uri="{FF2B5EF4-FFF2-40B4-BE49-F238E27FC236}">
                <a16:creationId xmlns:a16="http://schemas.microsoft.com/office/drawing/2014/main" id="{C4B93A79-C848-FB4C-BF10-00BE7B66F061}"/>
              </a:ext>
            </a:extLst>
          </p:cNvPr>
          <p:cNvSpPr>
            <a:spLocks noGrp="1"/>
          </p:cNvSpPr>
          <p:nvPr>
            <p:ph type="sldNum" sz="quarter" idx="61"/>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909005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8" name="Picture Placeholder 4">
            <a:extLst>
              <a:ext uri="{FF2B5EF4-FFF2-40B4-BE49-F238E27FC236}">
                <a16:creationId xmlns:a16="http://schemas.microsoft.com/office/drawing/2014/main" id="{EC13E70C-589A-40D0-83ED-C913136ACD7E}"/>
              </a:ext>
            </a:extLst>
          </p:cNvPr>
          <p:cNvSpPr>
            <a:spLocks noGrp="1"/>
          </p:cNvSpPr>
          <p:nvPr>
            <p:ph type="pic" sz="quarter" idx="14" hasCustomPrompt="1"/>
          </p:nvPr>
        </p:nvSpPr>
        <p:spPr>
          <a:xfrm>
            <a:off x="431800" y="1952049"/>
            <a:ext cx="1476951" cy="1476951"/>
          </a:xfrm>
          <a:solidFill>
            <a:schemeClr val="bg1">
              <a:lumMod val="95000"/>
              <a:alpha val="70000"/>
            </a:schemeClr>
          </a:solidFill>
          <a:ln w="12700" cap="flat">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4318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431800"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431800"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4" name="Picture Placeholder 4">
            <a:extLst>
              <a:ext uri="{FF2B5EF4-FFF2-40B4-BE49-F238E27FC236}">
                <a16:creationId xmlns:a16="http://schemas.microsoft.com/office/drawing/2014/main" id="{45BB7166-E008-49D6-8450-A5312FEF5DA3}"/>
              </a:ext>
            </a:extLst>
          </p:cNvPr>
          <p:cNvSpPr>
            <a:spLocks noGrp="1"/>
          </p:cNvSpPr>
          <p:nvPr>
            <p:ph type="pic" sz="quarter" idx="34" hasCustomPrompt="1"/>
          </p:nvPr>
        </p:nvSpPr>
        <p:spPr>
          <a:xfrm>
            <a:off x="4088297" y="1952049"/>
            <a:ext cx="1476951" cy="1476951"/>
          </a:xfrm>
          <a:solidFill>
            <a:schemeClr val="bg1">
              <a:lumMod val="95000"/>
              <a:alpha val="70000"/>
            </a:schemeClr>
          </a:solidFill>
          <a:ln w="12700" cap="flat">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0882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088297"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088297"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8" name="Picture Placeholder 4">
            <a:extLst>
              <a:ext uri="{FF2B5EF4-FFF2-40B4-BE49-F238E27FC236}">
                <a16:creationId xmlns:a16="http://schemas.microsoft.com/office/drawing/2014/main" id="{B8CCF0D9-2E35-46E1-9212-1B3509896D23}"/>
              </a:ext>
            </a:extLst>
          </p:cNvPr>
          <p:cNvSpPr>
            <a:spLocks noGrp="1"/>
          </p:cNvSpPr>
          <p:nvPr>
            <p:ph type="pic" sz="quarter" idx="38" hasCustomPrompt="1"/>
          </p:nvPr>
        </p:nvSpPr>
        <p:spPr>
          <a:xfrm>
            <a:off x="7744794" y="1952049"/>
            <a:ext cx="1476951" cy="1476951"/>
          </a:xfrm>
          <a:solidFill>
            <a:schemeClr val="bg1">
              <a:lumMod val="95000"/>
              <a:alpha val="70000"/>
            </a:schemeClr>
          </a:solidFill>
          <a:ln w="12700" cap="flat">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18" name="Slide Number Placeholder 6">
            <a:extLst>
              <a:ext uri="{FF2B5EF4-FFF2-40B4-BE49-F238E27FC236}">
                <a16:creationId xmlns:a16="http://schemas.microsoft.com/office/drawing/2014/main" id="{AE8F62FC-AFDE-3E45-856E-4C504FC42FEC}"/>
              </a:ext>
            </a:extLst>
          </p:cNvPr>
          <p:cNvSpPr>
            <a:spLocks noGrp="1"/>
          </p:cNvSpPr>
          <p:nvPr>
            <p:ph type="sldNum" sz="quarter" idx="42"/>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212643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Picture Placeholder 15">
            <a:extLst>
              <a:ext uri="{FF2B5EF4-FFF2-40B4-BE49-F238E27FC236}">
                <a16:creationId xmlns:a16="http://schemas.microsoft.com/office/drawing/2014/main" id="{12424001-B070-42CA-89F1-75B99FC8EDEF}"/>
              </a:ext>
            </a:extLst>
          </p:cNvPr>
          <p:cNvSpPr>
            <a:spLocks noGrp="1"/>
          </p:cNvSpPr>
          <p:nvPr>
            <p:ph type="pic" sz="quarter" idx="41"/>
          </p:nvPr>
        </p:nvSpPr>
        <p:spPr>
          <a:xfrm>
            <a:off x="492656" y="2256300"/>
            <a:ext cx="1217130" cy="1217130"/>
          </a:xfrm>
          <a:noFill/>
          <a:ln w="12700"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86740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188322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id="{06D803D4-7F73-49F7-9CC0-E376C2AB01D5}"/>
              </a:ext>
            </a:extLst>
          </p:cNvPr>
          <p:cNvSpPr>
            <a:spLocks noGrp="1"/>
          </p:cNvSpPr>
          <p:nvPr>
            <p:ph type="pic" sz="quarter" idx="42"/>
          </p:nvPr>
        </p:nvSpPr>
        <p:spPr>
          <a:xfrm>
            <a:off x="4060200" y="2256300"/>
            <a:ext cx="1217130" cy="1217130"/>
          </a:xfrm>
          <a:noFill/>
          <a:ln w="12700" cap="sq">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5434954"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5442861"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id="{55A4F561-30F1-443F-9FFB-05E1EC71524E}"/>
              </a:ext>
            </a:extLst>
          </p:cNvPr>
          <p:cNvSpPr>
            <a:spLocks noGrp="1"/>
          </p:cNvSpPr>
          <p:nvPr>
            <p:ph type="pic" sz="quarter" idx="43"/>
          </p:nvPr>
        </p:nvSpPr>
        <p:spPr>
          <a:xfrm>
            <a:off x="7627744" y="2256300"/>
            <a:ext cx="1217130" cy="1217130"/>
          </a:xfrm>
          <a:noFill/>
          <a:ln w="12700" cap="sq">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900249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9002499"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4" name="Picture Placeholder 15">
            <a:extLst>
              <a:ext uri="{FF2B5EF4-FFF2-40B4-BE49-F238E27FC236}">
                <a16:creationId xmlns:a16="http://schemas.microsoft.com/office/drawing/2014/main" id="{E9836B2F-D2CC-4A47-A3FE-016E92B80252}"/>
              </a:ext>
            </a:extLst>
          </p:cNvPr>
          <p:cNvSpPr>
            <a:spLocks noGrp="1"/>
          </p:cNvSpPr>
          <p:nvPr>
            <p:ph type="pic" sz="quarter" idx="55"/>
          </p:nvPr>
        </p:nvSpPr>
        <p:spPr>
          <a:xfrm>
            <a:off x="492656" y="4023015"/>
            <a:ext cx="1217130" cy="1217130"/>
          </a:xfrm>
          <a:noFill/>
          <a:ln w="12700" cap="sq">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86740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188322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Picture Placeholder 15">
            <a:extLst>
              <a:ext uri="{FF2B5EF4-FFF2-40B4-BE49-F238E27FC236}">
                <a16:creationId xmlns:a16="http://schemas.microsoft.com/office/drawing/2014/main" id="{02EC6DDF-472F-47FF-AB50-84DEB99BB340}"/>
              </a:ext>
            </a:extLst>
          </p:cNvPr>
          <p:cNvSpPr>
            <a:spLocks noGrp="1"/>
          </p:cNvSpPr>
          <p:nvPr>
            <p:ph type="pic" sz="quarter" idx="56"/>
          </p:nvPr>
        </p:nvSpPr>
        <p:spPr>
          <a:xfrm>
            <a:off x="4060200" y="4023015"/>
            <a:ext cx="1217130" cy="1217130"/>
          </a:xfrm>
          <a:noFill/>
          <a:ln w="12700" cap="sq">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5434954"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5442861"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6" name="Picture Placeholder 15">
            <a:extLst>
              <a:ext uri="{FF2B5EF4-FFF2-40B4-BE49-F238E27FC236}">
                <a16:creationId xmlns:a16="http://schemas.microsoft.com/office/drawing/2014/main" id="{B6BBF386-2A9D-4CE1-BEA4-F34ECCB54C5B}"/>
              </a:ext>
            </a:extLst>
          </p:cNvPr>
          <p:cNvSpPr>
            <a:spLocks noGrp="1"/>
          </p:cNvSpPr>
          <p:nvPr>
            <p:ph type="pic" sz="quarter" idx="57"/>
          </p:nvPr>
        </p:nvSpPr>
        <p:spPr>
          <a:xfrm>
            <a:off x="7627744" y="4023015"/>
            <a:ext cx="1217130" cy="1217130"/>
          </a:xfrm>
          <a:noFill/>
          <a:ln w="12700" cap="sq">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900249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9002499"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24" name="Slide Number Placeholder 6">
            <a:extLst>
              <a:ext uri="{FF2B5EF4-FFF2-40B4-BE49-F238E27FC236}">
                <a16:creationId xmlns:a16="http://schemas.microsoft.com/office/drawing/2014/main" id="{694CD2E2-CA8B-354D-8563-5AC361B78B27}"/>
              </a:ext>
            </a:extLst>
          </p:cNvPr>
          <p:cNvSpPr>
            <a:spLocks noGrp="1"/>
          </p:cNvSpPr>
          <p:nvPr>
            <p:ph type="sldNum" sz="quarter" idx="62"/>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212893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D93E3A8D-44B7-4CCB-AEEA-A0EF560F1504}"/>
              </a:ext>
            </a:extLst>
          </p:cNvPr>
          <p:cNvSpPr>
            <a:spLocks noGrp="1"/>
          </p:cNvSpPr>
          <p:nvPr>
            <p:ph type="sldNum" sz="quarter" idx="13"/>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Title 4">
            <a:extLst>
              <a:ext uri="{FF2B5EF4-FFF2-40B4-BE49-F238E27FC236}">
                <a16:creationId xmlns:a16="http://schemas.microsoft.com/office/drawing/2014/main" id="{05CD2AAA-246C-4A45-BE24-C1A9DB1D3C6B}"/>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7" name="Slide Number Placeholder 6">
            <a:extLst>
              <a:ext uri="{FF2B5EF4-FFF2-40B4-BE49-F238E27FC236}">
                <a16:creationId xmlns:a16="http://schemas.microsoft.com/office/drawing/2014/main" id="{005A0092-7256-3C4E-857B-D93B1A8D2CC7}"/>
              </a:ext>
            </a:extLst>
          </p:cNvPr>
          <p:cNvSpPr>
            <a:spLocks noGrp="1"/>
          </p:cNvSpPr>
          <p:nvPr>
            <p:ph type="sldNum" sz="quarter" idx="1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8" name="Content Placeholder 2">
            <a:extLst>
              <a:ext uri="{FF2B5EF4-FFF2-40B4-BE49-F238E27FC236}">
                <a16:creationId xmlns:a16="http://schemas.microsoft.com/office/drawing/2014/main" id="{109829B2-67B8-42AF-A8F6-0483C504E33A}"/>
              </a:ext>
            </a:extLst>
          </p:cNvPr>
          <p:cNvSpPr>
            <a:spLocks noGrp="1"/>
          </p:cNvSpPr>
          <p:nvPr>
            <p:ph sz="half" idx="1" hasCustomPrompt="1"/>
          </p:nvPr>
        </p:nvSpPr>
        <p:spPr>
          <a:xfrm>
            <a:off x="432000" y="1197204"/>
            <a:ext cx="4865864" cy="497975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Placeholder 3">
            <a:extLst>
              <a:ext uri="{FF2B5EF4-FFF2-40B4-BE49-F238E27FC236}">
                <a16:creationId xmlns:a16="http://schemas.microsoft.com/office/drawing/2014/main" id="{D0953015-A379-403E-8191-D885E217C757}"/>
              </a:ext>
            </a:extLst>
          </p:cNvPr>
          <p:cNvSpPr>
            <a:spLocks noGrp="1"/>
          </p:cNvSpPr>
          <p:nvPr>
            <p:ph sz="half" idx="2" hasCustomPrompt="1"/>
          </p:nvPr>
        </p:nvSpPr>
        <p:spPr>
          <a:xfrm>
            <a:off x="5709372" y="1197204"/>
            <a:ext cx="4865864" cy="497975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324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3883617" y="1152000"/>
            <a:ext cx="3240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7335235" y="1152000"/>
            <a:ext cx="3240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Title 5">
            <a:extLst>
              <a:ext uri="{FF2B5EF4-FFF2-40B4-BE49-F238E27FC236}">
                <a16:creationId xmlns:a16="http://schemas.microsoft.com/office/drawing/2014/main" id="{BC3A1E70-888C-457D-AFFC-B6844C5A7A9B}"/>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9" name="Slide Number Placeholder 6">
            <a:extLst>
              <a:ext uri="{FF2B5EF4-FFF2-40B4-BE49-F238E27FC236}">
                <a16:creationId xmlns:a16="http://schemas.microsoft.com/office/drawing/2014/main" id="{DB8ADDC7-03DF-504A-BCB2-CD59459CCF54}"/>
              </a:ext>
            </a:extLst>
          </p:cNvPr>
          <p:cNvSpPr>
            <a:spLocks noGrp="1"/>
          </p:cNvSpPr>
          <p:nvPr>
            <p:ph type="sldNum" sz="quarter" idx="1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Image 2">
    <p:bg>
      <p:bgPr>
        <a:solidFill>
          <a:schemeClr val="accent4"/>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8183FF27-EC9A-4B3B-8FC8-8C0B22BAF41E}"/>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6BEA673-E77B-454E-A2E7-937820AAEFF4}"/>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451970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1908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490809"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549618"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608427" y="1148060"/>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8667235"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Title 5">
            <a:extLst>
              <a:ext uri="{FF2B5EF4-FFF2-40B4-BE49-F238E27FC236}">
                <a16:creationId xmlns:a16="http://schemas.microsoft.com/office/drawing/2014/main" id="{0219BBF2-DEB7-4E8E-8C83-D3D10FA6E37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10" name="Slide Number Placeholder 6">
            <a:extLst>
              <a:ext uri="{FF2B5EF4-FFF2-40B4-BE49-F238E27FC236}">
                <a16:creationId xmlns:a16="http://schemas.microsoft.com/office/drawing/2014/main" id="{08BEF633-490C-6441-95CA-B2301D2D96DC}"/>
              </a:ext>
            </a:extLst>
          </p:cNvPr>
          <p:cNvSpPr>
            <a:spLocks noGrp="1"/>
          </p:cNvSpPr>
          <p:nvPr>
            <p:ph type="sldNum" sz="quarter" idx="17"/>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152000"/>
            <a:ext cx="4860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1584000"/>
            <a:ext cx="4860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Title 5">
            <a:extLst>
              <a:ext uri="{FF2B5EF4-FFF2-40B4-BE49-F238E27FC236}">
                <a16:creationId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9" name="Slide Number Placeholder 6">
            <a:extLst>
              <a:ext uri="{FF2B5EF4-FFF2-40B4-BE49-F238E27FC236}">
                <a16:creationId xmlns:a16="http://schemas.microsoft.com/office/drawing/2014/main" id="{EFE5FCFC-5862-8346-B282-9ACAE5AA2B95}"/>
              </a:ext>
            </a:extLst>
          </p:cNvPr>
          <p:cNvSpPr>
            <a:spLocks noGrp="1"/>
          </p:cNvSpPr>
          <p:nvPr>
            <p:ph type="sldNum" sz="quarter" idx="1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10" name="Content Placeholder 5">
            <a:extLst>
              <a:ext uri="{FF2B5EF4-FFF2-40B4-BE49-F238E27FC236}">
                <a16:creationId xmlns:a16="http://schemas.microsoft.com/office/drawing/2014/main" id="{484CD98A-64EE-42B1-9A8B-F495FEF2E9FE}"/>
              </a:ext>
            </a:extLst>
          </p:cNvPr>
          <p:cNvSpPr>
            <a:spLocks noGrp="1"/>
          </p:cNvSpPr>
          <p:nvPr>
            <p:ph sz="quarter" idx="4" hasCustomPrompt="1"/>
          </p:nvPr>
        </p:nvSpPr>
        <p:spPr>
          <a:xfrm>
            <a:off x="5715235" y="1581663"/>
            <a:ext cx="4786225" cy="460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a16="http://schemas.microsoft.com/office/drawing/2014/main" id="{99F7B39C-4DE9-4650-869E-0410A8E29AAA}"/>
              </a:ext>
            </a:extLst>
          </p:cNvPr>
          <p:cNvSpPr>
            <a:spLocks noGrp="1"/>
          </p:cNvSpPr>
          <p:nvPr>
            <p:ph type="body" sz="quarter" idx="3" hasCustomPrompt="1"/>
          </p:nvPr>
        </p:nvSpPr>
        <p:spPr>
          <a:xfrm>
            <a:off x="5715235" y="1151999"/>
            <a:ext cx="4860000" cy="359999"/>
          </a:xfrm>
        </p:spPr>
        <p:txBody>
          <a:bodyPr vert="horz" lIns="0" tIns="0" rIns="0" bIns="0" rtlCol="0" anchor="t">
            <a:noAutofit/>
          </a:bodyPr>
          <a:lstStyle>
            <a:lvl1pPr marL="0" indent="0">
              <a:buNone/>
              <a:defRPr lang="en-US" sz="2400" b="1"/>
            </a:lvl1pPr>
          </a:lstStyle>
          <a:p>
            <a:pPr marL="266700" lvl="0" indent="-266700"/>
            <a:r>
              <a:rPr lang="en-US" noProof="0"/>
              <a:t>Edit Master text styles</a:t>
            </a:r>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5" name="Title 1">
            <a:extLst>
              <a:ext uri="{FF2B5EF4-FFF2-40B4-BE49-F238E27FC236}">
                <a16:creationId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6" name="Text Placeholder 3">
            <a:extLst>
              <a:ext uri="{FF2B5EF4-FFF2-40B4-BE49-F238E27FC236}">
                <a16:creationId xmlns:a16="http://schemas.microsoft.com/office/drawing/2014/main" id="{E7336E73-8189-49DD-8813-80CD92FB5701}"/>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7" name="Content Placeholder 2">
            <a:extLst>
              <a:ext uri="{FF2B5EF4-FFF2-40B4-BE49-F238E27FC236}">
                <a16:creationId xmlns:a16="http://schemas.microsoft.com/office/drawing/2014/main" id="{6F8D5478-FA4F-48AE-8588-59081070B7D7}"/>
              </a:ext>
            </a:extLst>
          </p:cNvPr>
          <p:cNvSpPr>
            <a:spLocks noGrp="1"/>
          </p:cNvSpPr>
          <p:nvPr>
            <p:ph idx="1" hasCustomPrompt="1"/>
          </p:nvPr>
        </p:nvSpPr>
        <p:spPr>
          <a:xfrm>
            <a:off x="5183188" y="457201"/>
            <a:ext cx="5082602" cy="5403850"/>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217804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5" name="Title 1">
            <a:extLst>
              <a:ext uri="{FF2B5EF4-FFF2-40B4-BE49-F238E27FC236}">
                <a16:creationId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6" name="Text Placeholder 3">
            <a:extLst>
              <a:ext uri="{FF2B5EF4-FFF2-40B4-BE49-F238E27FC236}">
                <a16:creationId xmlns:a16="http://schemas.microsoft.com/office/drawing/2014/main" id="{E7336E73-8189-49DD-8813-80CD92FB5701}"/>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id="{050FC2D7-C428-4985-A707-D3D2DA6165E1}"/>
              </a:ext>
            </a:extLst>
          </p:cNvPr>
          <p:cNvSpPr>
            <a:spLocks noGrp="1"/>
          </p:cNvSpPr>
          <p:nvPr>
            <p:ph type="pic" idx="1"/>
          </p:nvPr>
        </p:nvSpPr>
        <p:spPr>
          <a:xfrm>
            <a:off x="5183188" y="457201"/>
            <a:ext cx="5063748"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5039245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6" name="Slide Number Placeholder 6">
            <a:extLst>
              <a:ext uri="{FF2B5EF4-FFF2-40B4-BE49-F238E27FC236}">
                <a16:creationId xmlns:a16="http://schemas.microsoft.com/office/drawing/2014/main" id="{28DDE606-CFBE-5C4D-91D3-266C9C6E730C}"/>
              </a:ext>
            </a:extLst>
          </p:cNvPr>
          <p:cNvSpPr>
            <a:spLocks noGrp="1"/>
          </p:cNvSpPr>
          <p:nvPr>
            <p:ph type="sldNum" sz="quarter" idx="1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A4A26770-290B-4E8A-B12A-36F7DDB7F2B1}"/>
              </a:ext>
            </a:extLst>
          </p:cNvPr>
          <p:cNvGrpSpPr/>
          <p:nvPr userDrawn="1"/>
        </p:nvGrpSpPr>
        <p:grpSpPr>
          <a:xfrm>
            <a:off x="0" y="0"/>
            <a:ext cx="5277678" cy="6858000"/>
            <a:chOff x="0" y="0"/>
            <a:chExt cx="10954058" cy="6858000"/>
          </a:xfrm>
        </p:grpSpPr>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2894682"/>
            <a:ext cx="5085650" cy="1870007"/>
          </a:xfrm>
        </p:spPr>
        <p:txBody>
          <a:bodyPr anchor="b"/>
          <a:lstStyle>
            <a:lvl1pPr algn="r">
              <a:defRPr sz="66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5573044" y="5025053"/>
            <a:ext cx="4681330"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9" name="Text Placeholder 4">
            <a:extLst>
              <a:ext uri="{FF2B5EF4-FFF2-40B4-BE49-F238E27FC236}">
                <a16:creationId xmlns:a16="http://schemas.microsoft.com/office/drawing/2014/main" id="{77D147AD-3B0C-4B21-AE3D-178E0B7E360D}"/>
              </a:ext>
            </a:extLst>
          </p:cNvPr>
          <p:cNvSpPr>
            <a:spLocks noGrp="1"/>
          </p:cNvSpPr>
          <p:nvPr>
            <p:ph type="body" sz="quarter" idx="15" hasCustomPrompt="1"/>
          </p:nvPr>
        </p:nvSpPr>
        <p:spPr>
          <a:xfrm>
            <a:off x="5573044" y="5431223"/>
            <a:ext cx="4681330"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20" name="Text Placeholder 10">
            <a:extLst>
              <a:ext uri="{FF2B5EF4-FFF2-40B4-BE49-F238E27FC236}">
                <a16:creationId xmlns:a16="http://schemas.microsoft.com/office/drawing/2014/main" id="{6EB09218-D127-4641-A366-94360A951A0D}"/>
              </a:ext>
            </a:extLst>
          </p:cNvPr>
          <p:cNvSpPr>
            <a:spLocks noGrp="1"/>
          </p:cNvSpPr>
          <p:nvPr>
            <p:ph type="body" sz="quarter" idx="16" hasCustomPrompt="1"/>
          </p:nvPr>
        </p:nvSpPr>
        <p:spPr>
          <a:xfrm>
            <a:off x="5573044" y="5817586"/>
            <a:ext cx="4681330" cy="252000"/>
          </a:xfrm>
        </p:spPr>
        <p:txBody>
          <a:bodyPr/>
          <a:lstStyle>
            <a:lvl1pPr marL="0" indent="0" algn="r">
              <a:buNone/>
              <a:defRPr sz="1600">
                <a:solidFill>
                  <a:schemeClr val="bg1"/>
                </a:solidFill>
              </a:defRPr>
            </a:lvl1pPr>
          </a:lstStyle>
          <a:p>
            <a:pPr lvl="0"/>
            <a:r>
              <a:rPr lang="en-US" noProof="0"/>
              <a:t>Email</a:t>
            </a:r>
          </a:p>
        </p:txBody>
      </p:sp>
      <p:sp>
        <p:nvSpPr>
          <p:cNvPr id="21" name="Text Placeholder 15">
            <a:extLst>
              <a:ext uri="{FF2B5EF4-FFF2-40B4-BE49-F238E27FC236}">
                <a16:creationId xmlns:a16="http://schemas.microsoft.com/office/drawing/2014/main" id="{B9C42B1D-23D7-46D7-A8E3-6667AC7EFB66}"/>
              </a:ext>
            </a:extLst>
          </p:cNvPr>
          <p:cNvSpPr>
            <a:spLocks noGrp="1"/>
          </p:cNvSpPr>
          <p:nvPr>
            <p:ph type="body" sz="quarter" idx="17" hasCustomPrompt="1"/>
          </p:nvPr>
        </p:nvSpPr>
        <p:spPr>
          <a:xfrm>
            <a:off x="5573044" y="6203950"/>
            <a:ext cx="4683095" cy="252413"/>
          </a:xfrm>
        </p:spPr>
        <p:txBody>
          <a:bodyPr/>
          <a:lstStyle>
            <a:lvl1pPr marL="0" indent="0" algn="r">
              <a:buNone/>
              <a:defRPr sz="1600">
                <a:solidFill>
                  <a:schemeClr val="bg1"/>
                </a:solidFill>
              </a:defRPr>
            </a:lvl1pPr>
          </a:lstStyle>
          <a:p>
            <a:pPr lvl="0"/>
            <a:r>
              <a:rPr lang="en-US" noProof="0"/>
              <a:t>Website</a:t>
            </a:r>
          </a:p>
        </p:txBody>
      </p:sp>
    </p:spTree>
    <p:extLst>
      <p:ext uri="{BB962C8B-B14F-4D97-AF65-F5344CB8AC3E}">
        <p14:creationId xmlns:p14="http://schemas.microsoft.com/office/powerpoint/2010/main" val="2930386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88D655-4406-4239-85EC-50C2308745AA}"/>
              </a:ext>
            </a:extLst>
          </p:cNvPr>
          <p:cNvSpPr/>
          <p:nvPr userDrawn="1"/>
        </p:nvSpPr>
        <p:spPr>
          <a:xfrm>
            <a:off x="145004" y="135743"/>
            <a:ext cx="11909425" cy="6584950"/>
          </a:xfrm>
          <a:prstGeom prst="rect">
            <a:avLst/>
          </a:prstGeom>
          <a:solidFill>
            <a:schemeClr val="accent4">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5" name="Group 4">
            <a:extLst>
              <a:ext uri="{FF2B5EF4-FFF2-40B4-BE49-F238E27FC236}">
                <a16:creationId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7571908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01478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with Imag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860636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rge Intro Copy">
    <p:bg>
      <p:bgPr>
        <a:solidFill>
          <a:schemeClr val="bg1">
            <a:lumMod val="95000"/>
          </a:schemeClr>
        </a:solidFill>
        <a:effectLst/>
      </p:bgPr>
    </p:bg>
    <p:spTree>
      <p:nvGrpSpPr>
        <p:cNvPr id="1" name=""/>
        <p:cNvGrpSpPr/>
        <p:nvPr/>
      </p:nvGrpSpPr>
      <p:grpSpPr>
        <a:xfrm>
          <a:off x="0" y="0"/>
          <a:ext cx="0" cy="0"/>
          <a:chOff x="0" y="0"/>
          <a:chExt cx="0" cy="0"/>
        </a:xfrm>
      </p:grpSpPr>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5277678" y="136525"/>
            <a:ext cx="5676382"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8" name="Group 7">
            <a:extLst>
              <a:ext uri="{FF2B5EF4-FFF2-40B4-BE49-F238E27FC236}">
                <a16:creationId xmlns:a16="http://schemas.microsoft.com/office/drawing/2014/main" id="{83D56AE9-6D9F-474C-A5AA-1064B66023B2}"/>
              </a:ext>
            </a:extLst>
          </p:cNvPr>
          <p:cNvGrpSpPr/>
          <p:nvPr userDrawn="1"/>
        </p:nvGrpSpPr>
        <p:grpSpPr>
          <a:xfrm>
            <a:off x="5277678" y="0"/>
            <a:ext cx="5676381" cy="6858000"/>
            <a:chOff x="0" y="0"/>
            <a:chExt cx="12192000" cy="6858000"/>
          </a:xfrm>
          <a:solidFill>
            <a:schemeClr val="accent1"/>
          </a:solidFill>
        </p:grpSpPr>
        <p:sp>
          <p:nvSpPr>
            <p:cNvPr id="9" name="Rectangle 8">
              <a:extLst>
                <a:ext uri="{FF2B5EF4-FFF2-40B4-BE49-F238E27FC236}">
                  <a16:creationId xmlns:a16="http://schemas.microsoft.com/office/drawing/2014/main" id="{25FC2C23-C626-4C00-83A4-E40C9C7E8F5A}"/>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06E2D5A7-6879-488F-81C7-1B8BA84D430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3"/>
            <a:ext cx="5085650"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518559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Rectangle 3">
            <a:extLst>
              <a:ext uri="{FF2B5EF4-FFF2-40B4-BE49-F238E27FC236}">
                <a16:creationId xmlns:a16="http://schemas.microsoft.com/office/drawing/2014/main" id="{9CA47B37-80B0-5A4F-BDC3-DE42D5B2D34F}"/>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Rectangle 22">
            <a:extLst>
              <a:ext uri="{FF2B5EF4-FFF2-40B4-BE49-F238E27FC236}">
                <a16:creationId xmlns:a16="http://schemas.microsoft.com/office/drawing/2014/main" id="{1A6AC2DF-47CD-A743-A120-FBE75B801CF3}"/>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4" name="Rectangle 23">
            <a:extLst>
              <a:ext uri="{FF2B5EF4-FFF2-40B4-BE49-F238E27FC236}">
                <a16:creationId xmlns:a16="http://schemas.microsoft.com/office/drawing/2014/main" id="{17E0F6BC-FBF2-3048-B833-61609739028C}"/>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Rectangle 24">
            <a:extLst>
              <a:ext uri="{FF2B5EF4-FFF2-40B4-BE49-F238E27FC236}">
                <a16:creationId xmlns:a16="http://schemas.microsoft.com/office/drawing/2014/main" id="{D0B0310F-833E-864C-9FB7-B2B2A6714808}"/>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6824377"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6824377"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6" name="Rectangle 25">
            <a:extLst>
              <a:ext uri="{FF2B5EF4-FFF2-40B4-BE49-F238E27FC236}">
                <a16:creationId xmlns:a16="http://schemas.microsoft.com/office/drawing/2014/main" id="{F906D597-BA39-4C4D-833F-CC0EE989B51C}"/>
              </a:ext>
            </a:extLst>
          </p:cNvPr>
          <p:cNvSpPr/>
          <p:nvPr userDrawn="1"/>
        </p:nvSpPr>
        <p:spPr>
          <a:xfrm>
            <a:off x="9157648"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945482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8955235"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8955235"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22" name="Slide Number Placeholder 6">
            <a:extLst>
              <a:ext uri="{FF2B5EF4-FFF2-40B4-BE49-F238E27FC236}">
                <a16:creationId xmlns:a16="http://schemas.microsoft.com/office/drawing/2014/main" id="{40C2B055-E680-DE47-949A-41B3A5A9204A}"/>
              </a:ext>
            </a:extLst>
          </p:cNvPr>
          <p:cNvSpPr>
            <a:spLocks noGrp="1"/>
          </p:cNvSpPr>
          <p:nvPr>
            <p:ph type="sldNum" sz="quarter" idx="46"/>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421750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Bullets 3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E3B0AD5-3645-8443-891F-C0E1D9763D7A}"/>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p:ph type="pic" sz="quarter" idx="45"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a16="http://schemas.microsoft.com/office/drawing/2014/main" id="{BE9B724A-B58C-CD4D-8980-C0DFE08B79B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Picture Placeholder 15">
            <a:extLst>
              <a:ext uri="{FF2B5EF4-FFF2-40B4-BE49-F238E27FC236}">
                <a16:creationId xmlns:a16="http://schemas.microsoft.com/office/drawing/2014/main" id="{49A7B2CE-81BA-D944-BE88-232214C60554}"/>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3" name="Rectangle 32">
            <a:extLst>
              <a:ext uri="{FF2B5EF4-FFF2-40B4-BE49-F238E27FC236}">
                <a16:creationId xmlns:a16="http://schemas.microsoft.com/office/drawing/2014/main" id="{28894D68-6E31-8646-BFD7-2C0D8C4CD961}"/>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Picture Placeholder 15">
            <a:extLst>
              <a:ext uri="{FF2B5EF4-FFF2-40B4-BE49-F238E27FC236}">
                <a16:creationId xmlns:a16="http://schemas.microsoft.com/office/drawing/2014/main" id="{7228B3AA-7CEF-C740-B9D8-656B168288C0}"/>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0" name="Text Placeholder 8">
            <a:extLst>
              <a:ext uri="{FF2B5EF4-FFF2-40B4-BE49-F238E27FC236}">
                <a16:creationId xmlns:a16="http://schemas.microsoft.com/office/drawing/2014/main" id="{1BE88C8C-9E13-4109-9608-6DC4B7B0DF14}"/>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1" name="Text Placeholder 10">
            <a:extLst>
              <a:ext uri="{FF2B5EF4-FFF2-40B4-BE49-F238E27FC236}">
                <a16:creationId xmlns:a16="http://schemas.microsoft.com/office/drawing/2014/main" id="{903C64D8-B655-49E0-A776-8C6594DF12C9}"/>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7151842" y="2919257"/>
            <a:ext cx="3292475"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5" name="Group 24">
            <a:extLst>
              <a:ext uri="{FF2B5EF4-FFF2-40B4-BE49-F238E27FC236}">
                <a16:creationId xmlns:a16="http://schemas.microsoft.com/office/drawing/2014/main" id="{F886979D-82A3-4A80-B7D8-1411156740B3}"/>
              </a:ext>
            </a:extLst>
          </p:cNvPr>
          <p:cNvGrpSpPr/>
          <p:nvPr userDrawn="1"/>
        </p:nvGrpSpPr>
        <p:grpSpPr>
          <a:xfrm>
            <a:off x="6641050" y="0"/>
            <a:ext cx="4313009" cy="6858000"/>
            <a:chOff x="0" y="0"/>
            <a:chExt cx="12192000" cy="6858000"/>
          </a:xfrm>
          <a:solidFill>
            <a:schemeClr val="accent1"/>
          </a:solidFill>
        </p:grpSpPr>
        <p:sp>
          <p:nvSpPr>
            <p:cNvPr id="26" name="Rectangle 25">
              <a:extLst>
                <a:ext uri="{FF2B5EF4-FFF2-40B4-BE49-F238E27FC236}">
                  <a16:creationId xmlns:a16="http://schemas.microsoft.com/office/drawing/2014/main" id="{25A4C3AA-BB58-4285-A38D-608FB501AC1D}"/>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BBB9E9C3-2013-4B62-89A6-8A4B0F2A884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8" name="Rectangle 27">
            <a:extLst>
              <a:ext uri="{FF2B5EF4-FFF2-40B4-BE49-F238E27FC236}">
                <a16:creationId xmlns:a16="http://schemas.microsoft.com/office/drawing/2014/main" id="{E4564187-7B7F-4203-BE0E-B2085E4F1869}"/>
              </a:ext>
            </a:extLst>
          </p:cNvPr>
          <p:cNvSpPr/>
          <p:nvPr userDrawn="1"/>
        </p:nvSpPr>
        <p:spPr>
          <a:xfrm rot="5400000">
            <a:off x="7151842" y="-373218"/>
            <a:ext cx="3292475" cy="4311960"/>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69"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69"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23498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Bullets 4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F5735D3-1D9F-7543-95B4-59FA78EE1633}"/>
              </a:ext>
            </a:extLst>
          </p:cNvPr>
          <p:cNvSpPr/>
          <p:nvPr userDrawn="1"/>
        </p:nvSpPr>
        <p:spPr>
          <a:xfrm>
            <a:off x="1729232"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15">
            <a:extLst>
              <a:ext uri="{FF2B5EF4-FFF2-40B4-BE49-F238E27FC236}">
                <a16:creationId xmlns:a16="http://schemas.microsoft.com/office/drawing/2014/main" id="{DC68C0D1-0629-E546-99ED-3DA6B7EE0EE8}"/>
              </a:ext>
            </a:extLst>
          </p:cNvPr>
          <p:cNvSpPr>
            <a:spLocks noGrp="1"/>
          </p:cNvSpPr>
          <p:nvPr>
            <p:ph type="pic" sz="quarter" idx="51" hasCustomPrompt="1"/>
          </p:nvPr>
        </p:nvSpPr>
        <p:spPr>
          <a:xfrm>
            <a:off x="20264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1526819"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1526819" y="270259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a16="http://schemas.microsoft.com/office/drawing/2014/main" id="{4AD89EB4-58FE-9C45-AF3E-821DBB1186EC}"/>
              </a:ext>
            </a:extLst>
          </p:cNvPr>
          <p:cNvSpPr/>
          <p:nvPr userDrawn="1"/>
        </p:nvSpPr>
        <p:spPr>
          <a:xfrm>
            <a:off x="3860091"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a16="http://schemas.microsoft.com/office/drawing/2014/main" id="{905D3761-5A7C-8546-BADF-20524AE7D5DB}"/>
              </a:ext>
            </a:extLst>
          </p:cNvPr>
          <p:cNvSpPr>
            <a:spLocks noGrp="1"/>
          </p:cNvSpPr>
          <p:nvPr>
            <p:ph type="pic" sz="quarter" idx="52" hasCustomPrompt="1"/>
          </p:nvPr>
        </p:nvSpPr>
        <p:spPr>
          <a:xfrm>
            <a:off x="41572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3657678"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3657678" y="270259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5" name="Rectangle 34">
            <a:extLst>
              <a:ext uri="{FF2B5EF4-FFF2-40B4-BE49-F238E27FC236}">
                <a16:creationId xmlns:a16="http://schemas.microsoft.com/office/drawing/2014/main" id="{832E783B-B6C5-C74B-8CB2-1421AF723973}"/>
              </a:ext>
            </a:extLst>
          </p:cNvPr>
          <p:cNvSpPr/>
          <p:nvPr userDrawn="1"/>
        </p:nvSpPr>
        <p:spPr>
          <a:xfrm>
            <a:off x="1728254"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Picture Placeholder 15">
            <a:extLst>
              <a:ext uri="{FF2B5EF4-FFF2-40B4-BE49-F238E27FC236}">
                <a16:creationId xmlns:a16="http://schemas.microsoft.com/office/drawing/2014/main" id="{8B15AB9B-691E-DD4D-9136-3E88324FBF9C}"/>
              </a:ext>
            </a:extLst>
          </p:cNvPr>
          <p:cNvSpPr>
            <a:spLocks noGrp="1"/>
          </p:cNvSpPr>
          <p:nvPr>
            <p:ph type="pic" sz="quarter" idx="53" hasCustomPrompt="1"/>
          </p:nvPr>
        </p:nvSpPr>
        <p:spPr>
          <a:xfrm>
            <a:off x="20254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5" name="Text Placeholder 8">
            <a:extLst>
              <a:ext uri="{FF2B5EF4-FFF2-40B4-BE49-F238E27FC236}">
                <a16:creationId xmlns:a16="http://schemas.microsoft.com/office/drawing/2014/main" id="{61982B6C-C1EE-465B-8438-A6066081C644}"/>
              </a:ext>
            </a:extLst>
          </p:cNvPr>
          <p:cNvSpPr>
            <a:spLocks noGrp="1"/>
          </p:cNvSpPr>
          <p:nvPr>
            <p:ph type="body" sz="quarter" idx="45" hasCustomPrompt="1"/>
          </p:nvPr>
        </p:nvSpPr>
        <p:spPr>
          <a:xfrm>
            <a:off x="1526819"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26" name="Text Placeholder 10">
            <a:extLst>
              <a:ext uri="{FF2B5EF4-FFF2-40B4-BE49-F238E27FC236}">
                <a16:creationId xmlns:a16="http://schemas.microsoft.com/office/drawing/2014/main" id="{0FE75CF1-5F4E-4BF8-8C99-C76C621F5012}"/>
              </a:ext>
            </a:extLst>
          </p:cNvPr>
          <p:cNvSpPr>
            <a:spLocks noGrp="1"/>
          </p:cNvSpPr>
          <p:nvPr>
            <p:ph type="body" sz="quarter" idx="46" hasCustomPrompt="1"/>
          </p:nvPr>
        </p:nvSpPr>
        <p:spPr>
          <a:xfrm>
            <a:off x="1526819"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6" name="Rectangle 35">
            <a:extLst>
              <a:ext uri="{FF2B5EF4-FFF2-40B4-BE49-F238E27FC236}">
                <a16:creationId xmlns:a16="http://schemas.microsoft.com/office/drawing/2014/main" id="{4E4FB0C7-5FAE-064C-B022-6C6F1429F789}"/>
              </a:ext>
            </a:extLst>
          </p:cNvPr>
          <p:cNvSpPr/>
          <p:nvPr userDrawn="1"/>
        </p:nvSpPr>
        <p:spPr>
          <a:xfrm>
            <a:off x="3859113"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Picture Placeholder 15">
            <a:extLst>
              <a:ext uri="{FF2B5EF4-FFF2-40B4-BE49-F238E27FC236}">
                <a16:creationId xmlns:a16="http://schemas.microsoft.com/office/drawing/2014/main" id="{3B3DF983-963A-B942-97F9-7781C383B6B3}"/>
              </a:ext>
            </a:extLst>
          </p:cNvPr>
          <p:cNvSpPr>
            <a:spLocks noGrp="1"/>
          </p:cNvSpPr>
          <p:nvPr>
            <p:ph type="pic" sz="quarter" idx="54" hasCustomPrompt="1"/>
          </p:nvPr>
        </p:nvSpPr>
        <p:spPr>
          <a:xfrm>
            <a:off x="41562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7" name="Text Placeholder 8">
            <a:extLst>
              <a:ext uri="{FF2B5EF4-FFF2-40B4-BE49-F238E27FC236}">
                <a16:creationId xmlns:a16="http://schemas.microsoft.com/office/drawing/2014/main" id="{C1BDC87D-8B88-4BFD-8A1A-C600A5899DF3}"/>
              </a:ext>
            </a:extLst>
          </p:cNvPr>
          <p:cNvSpPr>
            <a:spLocks noGrp="1"/>
          </p:cNvSpPr>
          <p:nvPr>
            <p:ph type="body" sz="quarter" idx="47" hasCustomPrompt="1"/>
          </p:nvPr>
        </p:nvSpPr>
        <p:spPr>
          <a:xfrm>
            <a:off x="3657678"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28" name="Text Placeholder 10">
            <a:extLst>
              <a:ext uri="{FF2B5EF4-FFF2-40B4-BE49-F238E27FC236}">
                <a16:creationId xmlns:a16="http://schemas.microsoft.com/office/drawing/2014/main" id="{563D2EC4-BEF1-4AC6-872F-27FEBA2EBDE3}"/>
              </a:ext>
            </a:extLst>
          </p:cNvPr>
          <p:cNvSpPr>
            <a:spLocks noGrp="1"/>
          </p:cNvSpPr>
          <p:nvPr>
            <p:ph type="body" sz="quarter" idx="48" hasCustomPrompt="1"/>
          </p:nvPr>
        </p:nvSpPr>
        <p:spPr>
          <a:xfrm>
            <a:off x="3657678"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0" name="Group 19">
            <a:extLst>
              <a:ext uri="{FF2B5EF4-FFF2-40B4-BE49-F238E27FC236}">
                <a16:creationId xmlns:a16="http://schemas.microsoft.com/office/drawing/2014/main" id="{58BDD832-2CD9-45D2-AC4D-DD00EFA5A223}"/>
              </a:ext>
            </a:extLst>
          </p:cNvPr>
          <p:cNvGrpSpPr/>
          <p:nvPr userDrawn="1"/>
        </p:nvGrpSpPr>
        <p:grpSpPr>
          <a:xfrm>
            <a:off x="6641050" y="0"/>
            <a:ext cx="4313009" cy="6858000"/>
            <a:chOff x="0" y="0"/>
            <a:chExt cx="12192000" cy="6858000"/>
          </a:xfrm>
          <a:solidFill>
            <a:schemeClr val="accent1"/>
          </a:solidFill>
        </p:grpSpPr>
        <p:sp>
          <p:nvSpPr>
            <p:cNvPr id="21" name="Rectangle 20">
              <a:extLst>
                <a:ext uri="{FF2B5EF4-FFF2-40B4-BE49-F238E27FC236}">
                  <a16:creationId xmlns:a16="http://schemas.microsoft.com/office/drawing/2014/main" id="{AB47021E-0309-4638-9D02-AE2A45E2C5D1}"/>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23">
              <a:extLst>
                <a:ext uri="{FF2B5EF4-FFF2-40B4-BE49-F238E27FC236}">
                  <a16:creationId xmlns:a16="http://schemas.microsoft.com/office/drawing/2014/main" id="{2B8E8D6F-D64D-4B85-AA51-BDA9EF959E3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70"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623822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gital Product">
    <p:bg>
      <p:bgPr>
        <a:solidFill>
          <a:schemeClr val="bg1">
            <a:lumMod val="95000"/>
          </a:schemeClr>
        </a:solidFill>
        <a:effectLst/>
      </p:bgPr>
    </p:bg>
    <p:spTree>
      <p:nvGrpSpPr>
        <p:cNvPr id="1" name=""/>
        <p:cNvGrpSpPr/>
        <p:nvPr/>
      </p:nvGrpSpPr>
      <p:grpSpPr>
        <a:xfrm>
          <a:off x="0" y="0"/>
          <a:ext cx="0" cy="0"/>
          <a:chOff x="0" y="0"/>
          <a:chExt cx="0" cy="0"/>
        </a:xfrm>
      </p:grpSpPr>
      <p:sp>
        <p:nvSpPr>
          <p:cNvPr id="32" name="Picture Placeholder 10">
            <a:extLst>
              <a:ext uri="{FF2B5EF4-FFF2-40B4-BE49-F238E27FC236}">
                <a16:creationId xmlns:a16="http://schemas.microsoft.com/office/drawing/2014/main"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pic>
        <p:nvPicPr>
          <p:cNvPr id="31" name="Picture 30">
            <a:extLst>
              <a:ext uri="{FF2B5EF4-FFF2-40B4-BE49-F238E27FC236}">
                <a16:creationId xmlns:a16="http://schemas.microsoft.com/office/drawing/2014/main" id="{78C72E08-7056-40F8-B0FE-C8DD826BF55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457201"/>
            <a:ext cx="10705833" cy="6195852"/>
          </a:xfrm>
          <a:prstGeom prst="rect">
            <a:avLst/>
          </a:prstGeom>
        </p:spPr>
      </p:pic>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4FA88889-2E09-4B26-90FB-497460180E61}"/>
              </a:ext>
            </a:extLst>
          </p:cNvPr>
          <p:cNvGrpSpPr/>
          <p:nvPr userDrawn="1"/>
        </p:nvGrpSpPr>
        <p:grpSpPr>
          <a:xfrm>
            <a:off x="6641050" y="0"/>
            <a:ext cx="4313009" cy="6858000"/>
            <a:chOff x="0" y="0"/>
            <a:chExt cx="12192000" cy="6858000"/>
          </a:xfrm>
          <a:solidFill>
            <a:schemeClr val="accent1"/>
          </a:solidFill>
        </p:grpSpPr>
        <p:sp>
          <p:nvSpPr>
            <p:cNvPr id="13" name="Rectangle 12">
              <a:extLst>
                <a:ext uri="{FF2B5EF4-FFF2-40B4-BE49-F238E27FC236}">
                  <a16:creationId xmlns:a16="http://schemas.microsoft.com/office/drawing/2014/main" id="{EB70E5C8-5074-4D5F-9EBD-E5E49462D138}"/>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57144162-C52D-4D13-B080-38B1B0F6CBC6}"/>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1767593"/>
            <a:ext cx="3863221" cy="2595353"/>
          </a:xfrm>
        </p:spPr>
        <p:txBody>
          <a:bodyPr anchor="b"/>
          <a:lstStyle>
            <a:lvl1pPr algn="l">
              <a:defRPr sz="4500">
                <a:solidFill>
                  <a:schemeClr val="bg1"/>
                </a:solidFill>
              </a:defRPr>
            </a:lvl1pPr>
          </a:lstStyle>
          <a:p>
            <a:r>
              <a:rPr lang="en-US" noProof="0"/>
              <a:t>Emphasized Text</a:t>
            </a:r>
          </a:p>
        </p:txBody>
      </p:sp>
      <p:sp>
        <p:nvSpPr>
          <p:cNvPr id="24" name="Content Placeholder 2">
            <a:extLst>
              <a:ext uri="{FF2B5EF4-FFF2-40B4-BE49-F238E27FC236}">
                <a16:creationId xmlns:a16="http://schemas.microsoft.com/office/drawing/2014/main" id="{5C5C3D10-5CD7-421D-B7BB-581518EF00DD}"/>
              </a:ext>
            </a:extLst>
          </p:cNvPr>
          <p:cNvSpPr>
            <a:spLocks noGrp="1"/>
          </p:cNvSpPr>
          <p:nvPr>
            <p:ph idx="1" hasCustomPrompt="1"/>
          </p:nvPr>
        </p:nvSpPr>
        <p:spPr>
          <a:xfrm>
            <a:off x="6866470" y="4608000"/>
            <a:ext cx="3863221"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7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7" name="Rectangle 16">
            <a:extLst>
              <a:ext uri="{FF2B5EF4-FFF2-40B4-BE49-F238E27FC236}">
                <a16:creationId xmlns:a16="http://schemas.microsoft.com/office/drawing/2014/main" id="{4790D010-2852-DE49-BD36-340D6725D1D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25654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25654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8" name="Rectangle 17">
            <a:extLst>
              <a:ext uri="{FF2B5EF4-FFF2-40B4-BE49-F238E27FC236}">
                <a16:creationId xmlns:a16="http://schemas.microsoft.com/office/drawing/2014/main" id="{C5D02C68-EB7D-E044-99A9-658364A3B2F0}"/>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46962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46962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9" name="Rectangle 18">
            <a:extLst>
              <a:ext uri="{FF2B5EF4-FFF2-40B4-BE49-F238E27FC236}">
                <a16:creationId xmlns:a16="http://schemas.microsoft.com/office/drawing/2014/main" id="{45962E1D-1D13-2B48-9F3B-CE31039DD236}"/>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68271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68271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6" name="Slide Number Placeholder 6">
            <a:extLst>
              <a:ext uri="{FF2B5EF4-FFF2-40B4-BE49-F238E27FC236}">
                <a16:creationId xmlns:a16="http://schemas.microsoft.com/office/drawing/2014/main" id="{10C57817-9ECE-F147-BBDB-760FAF41C8E8}"/>
              </a:ext>
            </a:extLst>
          </p:cNvPr>
          <p:cNvSpPr>
            <a:spLocks noGrp="1"/>
          </p:cNvSpPr>
          <p:nvPr>
            <p:ph type="sldNum" sz="quarter" idx="4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931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6BF466B-33BA-42AC-AFB2-51FC72C2FA45}"/>
              </a:ext>
            </a:extLst>
          </p:cNvPr>
          <p:cNvSpPr/>
          <p:nvPr userDrawn="1"/>
        </p:nvSpPr>
        <p:spPr>
          <a:xfrm>
            <a:off x="0" y="0"/>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C4A5CDF3-277F-457A-90F6-C20C9F0EF716}"/>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1509F7B-15BA-44E2-85A9-A5A242FAF0E0}"/>
              </a:ext>
            </a:extLst>
          </p:cNvPr>
          <p:cNvSpPr/>
          <p:nvPr userDrawn="1"/>
        </p:nvSpPr>
        <p:spPr>
          <a:xfrm rot="5400000">
            <a:off x="8144030" y="2810031"/>
            <a:ext cx="6858000" cy="1237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2D8A2F97-6D60-46FC-A9F8-936208153882}"/>
              </a:ext>
            </a:extLst>
          </p:cNvPr>
          <p:cNvSpPr/>
          <p:nvPr userDrawn="1"/>
        </p:nvSpPr>
        <p:spPr>
          <a:xfrm>
            <a:off x="0" y="6721475"/>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0143235"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0143235" cy="503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260974"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091633" y="6456363"/>
            <a:ext cx="962795" cy="264330"/>
          </a:xfrm>
          <a:prstGeom prst="rect">
            <a:avLst/>
          </a:prstGeom>
          <a:ln w="3175">
            <a:solidFill>
              <a:schemeClr val="bg1">
                <a:lumMod val="95000"/>
              </a:schemeClr>
            </a:solidFill>
          </a:ln>
        </p:spPr>
        <p:txBody>
          <a:bodyPr vert="horz" lIns="0" tIns="0" rIns="0" bIns="0" rtlCol="0" anchor="ctr"/>
          <a:lstStyle>
            <a:lvl1pPr algn="ctr">
              <a:defRPr sz="1400">
                <a:solidFill>
                  <a:schemeClr val="tx1">
                    <a:lumMod val="75000"/>
                    <a:lumOff val="25000"/>
                  </a:schemeClr>
                </a:solidFill>
              </a:defRPr>
            </a:lvl1pPr>
          </a:lstStyle>
          <a:p>
            <a:r>
              <a:rPr lang="en-US" noProof="0" dirty="0"/>
              <a:t>page </a:t>
            </a:r>
            <a:fld id="{19B51A1E-902D-48AF-9020-955120F399B6}" type="slidenum">
              <a:rPr lang="en-US" b="1" i="1" noProof="0" smtClean="0"/>
              <a:pPr/>
              <a:t>‹#›</a:t>
            </a:fld>
            <a:endParaRPr lang="en-US" b="1" i="1" noProof="0" dirty="0"/>
          </a:p>
        </p:txBody>
      </p:sp>
      <p:sp>
        <p:nvSpPr>
          <p:cNvPr id="11" name="TextBox 10">
            <a:extLst>
              <a:ext uri="{FF2B5EF4-FFF2-40B4-BE49-F238E27FC236}">
                <a16:creationId xmlns:a16="http://schemas.microsoft.com/office/drawing/2014/main" id="{FF5B127E-AB96-49E0-8307-05174D7A6231}"/>
              </a:ext>
            </a:extLst>
          </p:cNvPr>
          <p:cNvSpPr txBox="1"/>
          <p:nvPr userDrawn="1"/>
        </p:nvSpPr>
        <p:spPr>
          <a:xfrm>
            <a:off x="11034141" y="5994000"/>
            <a:ext cx="1077777" cy="359073"/>
          </a:xfrm>
          <a:prstGeom prst="rect">
            <a:avLst/>
          </a:prstGeom>
          <a:noFill/>
        </p:spPr>
        <p:txBody>
          <a:bodyPr wrap="square" lIns="0" tIns="0" rIns="0" bIns="0" rtlCol="0">
            <a:spAutoFit/>
          </a:bodyPr>
          <a:lstStyle/>
          <a:p>
            <a:pPr algn="ctr">
              <a:lnSpc>
                <a:spcPts val="1400"/>
              </a:lnSpc>
            </a:pPr>
            <a:r>
              <a:rPr lang="en-US" sz="2400" b="1" spc="-150" baseline="0" noProof="0" dirty="0">
                <a:solidFill>
                  <a:schemeClr val="accent1"/>
                </a:solidFill>
              </a:rPr>
              <a:t>Contoso</a:t>
            </a:r>
            <a:br>
              <a:rPr lang="en-US" sz="2400" b="1" spc="-150" baseline="0" noProof="0" dirty="0">
                <a:solidFill>
                  <a:schemeClr val="tx1">
                    <a:lumMod val="50000"/>
                    <a:lumOff val="50000"/>
                  </a:schemeClr>
                </a:solidFill>
              </a:rPr>
            </a:br>
            <a:r>
              <a:rPr lang="en-US" sz="1000" b="0" spc="0" baseline="0" noProof="0" dirty="0">
                <a:solidFill>
                  <a:schemeClr val="tx1">
                    <a:lumMod val="50000"/>
                    <a:lumOff val="50000"/>
                  </a:schemeClr>
                </a:solidFill>
              </a:rPr>
              <a:t>Pharmaceuticals</a:t>
            </a: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50" r:id="rId17"/>
    <p:sldLayoutId id="2147483652" r:id="rId18"/>
    <p:sldLayoutId id="2147483656" r:id="rId19"/>
    <p:sldLayoutId id="2147483657" r:id="rId20"/>
    <p:sldLayoutId id="2147483653" r:id="rId21"/>
    <p:sldLayoutId id="2147483677" r:id="rId22"/>
    <p:sldLayoutId id="2147483678" r:id="rId23"/>
    <p:sldLayoutId id="2147483654" r:id="rId24"/>
    <p:sldLayoutId id="2147483655" r:id="rId25"/>
    <p:sldLayoutId id="2147483660" r:id="rId26"/>
    <p:sldLayoutId id="2147483675" r:id="rId27"/>
    <p:sldLayoutId id="2147483676" r:id="rId28"/>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tethescope and arms showing a medical professional taking a patient's blood pressure.  Picture includes blood pressure machine and clipboard.">
            <a:extLst>
              <a:ext uri="{FF2B5EF4-FFF2-40B4-BE49-F238E27FC236}">
                <a16:creationId xmlns:a16="http://schemas.microsoft.com/office/drawing/2014/main" id="{4414D423-B276-4148-A337-5693724BB04E}"/>
              </a:ext>
            </a:extLst>
          </p:cNvPr>
          <p:cNvPicPr>
            <a:picLocks noGrp="1" noChangeAspect="1"/>
          </p:cNvPicPr>
          <p:nvPr>
            <p:ph type="pic" sz="quarter" idx="4294967295"/>
          </p:nvPr>
        </p:nvPicPr>
        <p:blipFill rotWithShape="1">
          <a:blip r:embed="rId3" cstate="screen">
            <a:extLst>
              <a:ext uri="{28A0092B-C50C-407E-A947-70E740481C1C}">
                <a14:useLocalDpi xmlns:a14="http://schemas.microsoft.com/office/drawing/2010/main"/>
              </a:ext>
            </a:extLst>
          </a:blip>
          <a:srcRect/>
          <a:stretch/>
        </p:blipFill>
        <p:spPr>
          <a:xfrm>
            <a:off x="136525" y="136525"/>
            <a:ext cx="11909425" cy="6584950"/>
          </a:xfrm>
        </p:spPr>
      </p:pic>
      <p:sp>
        <p:nvSpPr>
          <p:cNvPr id="26" name="Rectangle 25">
            <a:extLst>
              <a:ext uri="{FF2B5EF4-FFF2-40B4-BE49-F238E27FC236}">
                <a16:creationId xmlns:a16="http://schemas.microsoft.com/office/drawing/2014/main" id="{817B6E89-6474-4AB4-90D5-2C2FB4120F12}"/>
              </a:ext>
              <a:ext uri="{C183D7F6-B498-43B3-948B-1728B52AA6E4}">
                <adec:decorative xmlns:adec="http://schemas.microsoft.com/office/drawing/2017/decorative" val="1"/>
              </a:ext>
            </a:extLst>
          </p:cNvPr>
          <p:cNvSpPr/>
          <p:nvPr/>
        </p:nvSpPr>
        <p:spPr bwMode="ltGray">
          <a:xfrm>
            <a:off x="5573044" y="136800"/>
            <a:ext cx="6482430"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2BFEB6-F40E-4219-9AA6-8A27C2E8899B}"/>
              </a:ext>
            </a:extLst>
          </p:cNvPr>
          <p:cNvSpPr>
            <a:spLocks noGrp="1"/>
          </p:cNvSpPr>
          <p:nvPr>
            <p:ph type="ctrTitle"/>
          </p:nvPr>
        </p:nvSpPr>
        <p:spPr bwMode="black">
          <a:xfrm>
            <a:off x="6271434" y="2244544"/>
            <a:ext cx="5085650" cy="1870007"/>
          </a:xfrm>
        </p:spPr>
        <p:txBody>
          <a:bodyPr/>
          <a:lstStyle/>
          <a:p>
            <a:r>
              <a:rPr lang="en-US" b="1" u="sng" dirty="0"/>
              <a:t>Mod 4 Project - Pneumonia Detection</a:t>
            </a:r>
          </a:p>
        </p:txBody>
      </p:sp>
      <p:sp>
        <p:nvSpPr>
          <p:cNvPr id="3" name="Subtitle 2">
            <a:extLst>
              <a:ext uri="{FF2B5EF4-FFF2-40B4-BE49-F238E27FC236}">
                <a16:creationId xmlns:a16="http://schemas.microsoft.com/office/drawing/2014/main" id="{74DB1EEC-D590-4C80-ABB7-362BBE1F5A1B}"/>
              </a:ext>
            </a:extLst>
          </p:cNvPr>
          <p:cNvSpPr>
            <a:spLocks noGrp="1"/>
          </p:cNvSpPr>
          <p:nvPr>
            <p:ph type="subTitle" idx="1"/>
          </p:nvPr>
        </p:nvSpPr>
        <p:spPr bwMode="black">
          <a:xfrm>
            <a:off x="5573044" y="4876663"/>
            <a:ext cx="5085650" cy="691666"/>
          </a:xfrm>
        </p:spPr>
        <p:txBody>
          <a:bodyPr/>
          <a:lstStyle/>
          <a:p>
            <a:r>
              <a:rPr lang="en-US" b="1" dirty="0">
                <a:solidFill>
                  <a:srgbClr val="FFC000"/>
                </a:solidFill>
              </a:rPr>
              <a:t>By  Chamila Dharmawardhana</a:t>
            </a:r>
          </a:p>
          <a:p>
            <a:r>
              <a:rPr lang="en-US" b="1" dirty="0">
                <a:solidFill>
                  <a:srgbClr val="FFC000"/>
                </a:solidFill>
              </a:rPr>
              <a:t>Vidya Menon</a:t>
            </a:r>
            <a:endParaRPr lang="en-US" dirty="0">
              <a:solidFill>
                <a:srgbClr val="FFC000"/>
              </a:solidFill>
            </a:endParaRPr>
          </a:p>
        </p:txBody>
      </p:sp>
      <p:sp>
        <p:nvSpPr>
          <p:cNvPr id="15" name="TextBox 14">
            <a:extLst>
              <a:ext uri="{FF2B5EF4-FFF2-40B4-BE49-F238E27FC236}">
                <a16:creationId xmlns:a16="http://schemas.microsoft.com/office/drawing/2014/main" id="{1C9B0FB2-7357-4302-82D6-6D3353A7D25D}"/>
              </a:ext>
            </a:extLst>
          </p:cNvPr>
          <p:cNvSpPr txBox="1"/>
          <p:nvPr/>
        </p:nvSpPr>
        <p:spPr bwMode="black">
          <a:xfrm>
            <a:off x="9228403" y="344840"/>
            <a:ext cx="1577974" cy="330842"/>
          </a:xfrm>
          <a:prstGeom prst="rect">
            <a:avLst/>
          </a:prstGeom>
          <a:noFill/>
        </p:spPr>
        <p:txBody>
          <a:bodyPr wrap="square" lIns="0" tIns="144000" rIns="0" bIns="0" rtlCol="0">
            <a:spAutoFit/>
          </a:bodyPr>
          <a:lstStyle/>
          <a:p>
            <a:pPr algn="ctr">
              <a:lnSpc>
                <a:spcPts val="1400"/>
              </a:lnSpc>
            </a:pPr>
            <a:r>
              <a:rPr lang="en-US" sz="1500" b="0" spc="0" baseline="0" dirty="0">
                <a:solidFill>
                  <a:schemeClr val="bg1"/>
                </a:solidFill>
              </a:rPr>
              <a:t>June 2020</a:t>
            </a:r>
          </a:p>
        </p:txBody>
      </p:sp>
    </p:spTree>
    <p:extLst>
      <p:ext uri="{BB962C8B-B14F-4D97-AF65-F5344CB8AC3E}">
        <p14:creationId xmlns:p14="http://schemas.microsoft.com/office/powerpoint/2010/main" val="148523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Placeholder 7" descr="Image containing medical tweezers of various sizes, some pills, and a hand holding a pen writing on a piece of paper attached to a clipboard">
            <a:extLst>
              <a:ext uri="{FF2B5EF4-FFF2-40B4-BE49-F238E27FC236}">
                <a16:creationId xmlns:a16="http://schemas.microsoft.com/office/drawing/2014/main" id="{58E8F1D1-2E7D-42A1-89B1-02F0157F588D}"/>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460082" y="96318"/>
            <a:ext cx="11384915" cy="6584950"/>
          </a:xfrm>
        </p:spPr>
      </p:pic>
      <p:sp>
        <p:nvSpPr>
          <p:cNvPr id="12" name="Rectangle 11">
            <a:extLst>
              <a:ext uri="{FF2B5EF4-FFF2-40B4-BE49-F238E27FC236}">
                <a16:creationId xmlns:a16="http://schemas.microsoft.com/office/drawing/2014/main" id="{1D3F6556-8AF2-4DC2-86FE-E38011E946E6}"/>
              </a:ext>
              <a:ext uri="{C183D7F6-B498-43B3-948B-1728B52AA6E4}">
                <adec:decorative xmlns:adec="http://schemas.microsoft.com/office/drawing/2017/decorative" val="1"/>
              </a:ext>
            </a:extLst>
          </p:cNvPr>
          <p:cNvSpPr/>
          <p:nvPr/>
        </p:nvSpPr>
        <p:spPr bwMode="invGray">
          <a:xfrm rot="5400000">
            <a:off x="5430641" y="266912"/>
            <a:ext cx="6584950" cy="624376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697DC055-29AA-4AE9-8621-A0765113CDFB}"/>
              </a:ext>
            </a:extLst>
          </p:cNvPr>
          <p:cNvSpPr>
            <a:spLocks noGrp="1"/>
          </p:cNvSpPr>
          <p:nvPr>
            <p:ph type="ctrTitle"/>
          </p:nvPr>
        </p:nvSpPr>
        <p:spPr bwMode="black">
          <a:xfrm>
            <a:off x="4644632" y="464869"/>
            <a:ext cx="5085650" cy="691666"/>
          </a:xfrm>
        </p:spPr>
        <p:txBody>
          <a:bodyPr/>
          <a:lstStyle/>
          <a:p>
            <a:r>
              <a:rPr lang="en-US" dirty="0"/>
              <a:t>Future Work</a:t>
            </a:r>
            <a:endParaRPr lang="en-US" b="1" dirty="0"/>
          </a:p>
        </p:txBody>
      </p:sp>
      <p:sp>
        <p:nvSpPr>
          <p:cNvPr id="4" name="Subtitle 3">
            <a:extLst>
              <a:ext uri="{FF2B5EF4-FFF2-40B4-BE49-F238E27FC236}">
                <a16:creationId xmlns:a16="http://schemas.microsoft.com/office/drawing/2014/main" id="{4CAFB058-F34E-4FAC-AA90-D1CB170C9984}"/>
              </a:ext>
            </a:extLst>
          </p:cNvPr>
          <p:cNvSpPr>
            <a:spLocks noGrp="1"/>
          </p:cNvSpPr>
          <p:nvPr>
            <p:ph type="subTitle" idx="1"/>
          </p:nvPr>
        </p:nvSpPr>
        <p:spPr bwMode="black">
          <a:xfrm>
            <a:off x="5702169" y="1398670"/>
            <a:ext cx="6041893" cy="4762979"/>
          </a:xfrm>
        </p:spPr>
        <p:txBody>
          <a:bodyPr/>
          <a:lstStyle/>
          <a:p>
            <a:endParaRPr lang="en-US" b="1" dirty="0"/>
          </a:p>
          <a:p>
            <a:pPr algn="ctr"/>
            <a:r>
              <a:rPr lang="en-US" b="1" dirty="0">
                <a:solidFill>
                  <a:schemeClr val="accent2">
                    <a:lumMod val="40000"/>
                    <a:lumOff val="60000"/>
                  </a:schemeClr>
                </a:solidFill>
              </a:rPr>
              <a:t>We need more data to run our validation set on so that we can be sure of the way the model is predicting.</a:t>
            </a:r>
          </a:p>
          <a:p>
            <a:pPr algn="ctr"/>
            <a:endParaRPr lang="en-US" b="1" dirty="0">
              <a:solidFill>
                <a:schemeClr val="accent2">
                  <a:lumMod val="40000"/>
                  <a:lumOff val="60000"/>
                </a:schemeClr>
              </a:solidFill>
            </a:endParaRPr>
          </a:p>
          <a:p>
            <a:pPr algn="ctr"/>
            <a:r>
              <a:rPr lang="en-US" b="1" dirty="0">
                <a:solidFill>
                  <a:schemeClr val="accent2">
                    <a:lumMod val="40000"/>
                    <a:lumOff val="60000"/>
                  </a:schemeClr>
                </a:solidFill>
              </a:rPr>
              <a:t>Also, work towards getting our Transfer Learning model to work better.</a:t>
            </a:r>
            <a:endParaRPr lang="en-US" dirty="0">
              <a:solidFill>
                <a:schemeClr val="accent2">
                  <a:lumMod val="40000"/>
                  <a:lumOff val="60000"/>
                </a:schemeClr>
              </a:solidFill>
            </a:endParaRPr>
          </a:p>
        </p:txBody>
      </p:sp>
      <p:sp>
        <p:nvSpPr>
          <p:cNvPr id="5" name="Slide Number Placeholder 4">
            <a:extLst>
              <a:ext uri="{FF2B5EF4-FFF2-40B4-BE49-F238E27FC236}">
                <a16:creationId xmlns:a16="http://schemas.microsoft.com/office/drawing/2014/main" id="{631703FA-65E2-4E60-B9CE-387169A2F4AE}"/>
              </a:ext>
            </a:extLst>
          </p:cNvPr>
          <p:cNvSpPr>
            <a:spLocks noGrp="1"/>
          </p:cNvSpPr>
          <p:nvPr>
            <p:ph type="sldNum" sz="quarter" idx="12"/>
          </p:nvPr>
        </p:nvSpPr>
        <p:spPr>
          <a:xfrm>
            <a:off x="11250520" y="6416937"/>
            <a:ext cx="962795" cy="264330"/>
          </a:xfrm>
          <a:ln>
            <a:noFill/>
          </a:ln>
        </p:spPr>
        <p:txBody>
          <a:bodyPr/>
          <a:lstStyle/>
          <a:p>
            <a:r>
              <a:rPr lang="en-US" dirty="0">
                <a:solidFill>
                  <a:schemeClr val="bg1"/>
                </a:solidFill>
              </a:rPr>
              <a:t>page </a:t>
            </a:r>
            <a:fld id="{19B51A1E-902D-48AF-9020-955120F399B6}" type="slidenum">
              <a:rPr lang="en-US" b="1" i="1" smtClean="0">
                <a:solidFill>
                  <a:schemeClr val="bg1"/>
                </a:solidFill>
              </a:rPr>
              <a:pPr/>
              <a:t>10</a:t>
            </a:fld>
            <a:endParaRPr lang="en-US" b="1" i="1" dirty="0">
              <a:solidFill>
                <a:schemeClr val="bg1"/>
              </a:solidFill>
            </a:endParaRPr>
          </a:p>
        </p:txBody>
      </p:sp>
    </p:spTree>
    <p:extLst>
      <p:ext uri="{BB962C8B-B14F-4D97-AF65-F5344CB8AC3E}">
        <p14:creationId xmlns:p14="http://schemas.microsoft.com/office/powerpoint/2010/main" val="2205769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 name="Picture Placeholder 16" descr="Image containing medical tweezers of various sizes, some pills, and a hand holding a pen writing on a piece of paper attached to a clipboard">
            <a:extLst>
              <a:ext uri="{FF2B5EF4-FFF2-40B4-BE49-F238E27FC236}">
                <a16:creationId xmlns:a16="http://schemas.microsoft.com/office/drawing/2014/main" id="{D29AD2ED-F2E1-42BA-A4F8-29194C96347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62" r="62"/>
          <a:stretch>
            <a:fillRect/>
          </a:stretch>
        </p:blipFill>
        <p:spPr>
          <a:xfrm>
            <a:off x="253218" y="136525"/>
            <a:ext cx="11816862" cy="6584950"/>
          </a:xfrm>
        </p:spPr>
      </p:pic>
      <p:sp>
        <p:nvSpPr>
          <p:cNvPr id="11" name="Rectangle 10">
            <a:extLst>
              <a:ext uri="{FF2B5EF4-FFF2-40B4-BE49-F238E27FC236}">
                <a16:creationId xmlns:a16="http://schemas.microsoft.com/office/drawing/2014/main" id="{5396BE43-2D46-4002-A946-60FC5900EC15}"/>
              </a:ext>
              <a:ext uri="{C183D7F6-B498-43B3-948B-1728B52AA6E4}">
                <adec:decorative xmlns:adec="http://schemas.microsoft.com/office/drawing/2017/decorative" val="1"/>
              </a:ext>
            </a:extLst>
          </p:cNvPr>
          <p:cNvSpPr/>
          <p:nvPr/>
        </p:nvSpPr>
        <p:spPr bwMode="invGray">
          <a:xfrm rot="5400000">
            <a:off x="593941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D2DDABB1-5E6B-4365-AD9E-DDCE7E972742}"/>
              </a:ext>
            </a:extLst>
          </p:cNvPr>
          <p:cNvSpPr>
            <a:spLocks noGrp="1"/>
          </p:cNvSpPr>
          <p:nvPr>
            <p:ph type="ctrTitle"/>
          </p:nvPr>
        </p:nvSpPr>
        <p:spPr>
          <a:xfrm>
            <a:off x="5798302" y="900435"/>
            <a:ext cx="5276725" cy="1870007"/>
          </a:xfrm>
        </p:spPr>
        <p:txBody>
          <a:bodyPr/>
          <a:lstStyle/>
          <a:p>
            <a:r>
              <a:rPr lang="en-US" dirty="0"/>
              <a:t>Thank You</a:t>
            </a:r>
          </a:p>
        </p:txBody>
      </p:sp>
      <p:sp>
        <p:nvSpPr>
          <p:cNvPr id="4" name="Subtitle 3">
            <a:extLst>
              <a:ext uri="{FF2B5EF4-FFF2-40B4-BE49-F238E27FC236}">
                <a16:creationId xmlns:a16="http://schemas.microsoft.com/office/drawing/2014/main" id="{37530160-A714-49C8-85A0-932553905B40}"/>
              </a:ext>
            </a:extLst>
          </p:cNvPr>
          <p:cNvSpPr>
            <a:spLocks noGrp="1"/>
          </p:cNvSpPr>
          <p:nvPr>
            <p:ph type="subTitle" idx="1"/>
          </p:nvPr>
        </p:nvSpPr>
        <p:spPr>
          <a:xfrm>
            <a:off x="6161649" y="5387809"/>
            <a:ext cx="4681330" cy="956603"/>
          </a:xfrm>
        </p:spPr>
        <p:txBody>
          <a:bodyPr/>
          <a:lstStyle/>
          <a:p>
            <a:r>
              <a:rPr lang="en-US" sz="2400" b="1" dirty="0"/>
              <a:t>Any Questions </a:t>
            </a:r>
            <a:r>
              <a:rPr lang="en-US" sz="2400" b="1" dirty="0">
                <a:sym typeface="Wingdings" panose="05000000000000000000" pitchFamily="2" charset="2"/>
              </a:rPr>
              <a:t></a:t>
            </a:r>
            <a:r>
              <a:rPr lang="en-US" sz="2400" b="1" dirty="0"/>
              <a:t> ???</a:t>
            </a:r>
          </a:p>
        </p:txBody>
      </p:sp>
      <p:sp>
        <p:nvSpPr>
          <p:cNvPr id="6" name="Subtitle 3">
            <a:extLst>
              <a:ext uri="{FF2B5EF4-FFF2-40B4-BE49-F238E27FC236}">
                <a16:creationId xmlns:a16="http://schemas.microsoft.com/office/drawing/2014/main" id="{81D4D4A1-9BF0-4F1D-A8DD-F313309D5A28}"/>
              </a:ext>
            </a:extLst>
          </p:cNvPr>
          <p:cNvSpPr txBox="1">
            <a:spLocks/>
          </p:cNvSpPr>
          <p:nvPr/>
        </p:nvSpPr>
        <p:spPr>
          <a:xfrm>
            <a:off x="7705897" y="3225993"/>
            <a:ext cx="3051984" cy="1774969"/>
          </a:xfrm>
          <a:prstGeom prst="rect">
            <a:avLst/>
          </a:prstGeom>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400" b="1" dirty="0">
                <a:solidFill>
                  <a:srgbClr val="92D050"/>
                </a:solidFill>
              </a:rPr>
              <a:t>Amber </a:t>
            </a:r>
            <a:r>
              <a:rPr lang="en-US" sz="2400" b="1" dirty="0" err="1">
                <a:solidFill>
                  <a:srgbClr val="92D050"/>
                </a:solidFill>
              </a:rPr>
              <a:t>Yandow</a:t>
            </a:r>
            <a:endParaRPr lang="en-US" sz="2400" b="1" dirty="0">
              <a:solidFill>
                <a:srgbClr val="92D050"/>
              </a:solidFill>
            </a:endParaRPr>
          </a:p>
          <a:p>
            <a:pPr marL="342900" indent="-342900" algn="l">
              <a:buFont typeface="Arial" panose="020B0604020202020204" pitchFamily="34" charset="0"/>
              <a:buChar char="•"/>
            </a:pPr>
            <a:r>
              <a:rPr lang="en-US" sz="2400" b="1" dirty="0">
                <a:solidFill>
                  <a:srgbClr val="92D050"/>
                </a:solidFill>
              </a:rPr>
              <a:t>Ben Jacobson</a:t>
            </a:r>
          </a:p>
          <a:p>
            <a:pPr marL="342900" indent="-342900" algn="l">
              <a:buFont typeface="Arial" panose="020B0604020202020204" pitchFamily="34" charset="0"/>
              <a:buChar char="•"/>
            </a:pPr>
            <a:r>
              <a:rPr lang="en-US" sz="2400" b="1" dirty="0" err="1">
                <a:solidFill>
                  <a:srgbClr val="92D050"/>
                </a:solidFill>
              </a:rPr>
              <a:t>Luay</a:t>
            </a:r>
            <a:r>
              <a:rPr lang="en-US" sz="2400" b="1" dirty="0">
                <a:solidFill>
                  <a:srgbClr val="92D050"/>
                </a:solidFill>
              </a:rPr>
              <a:t> </a:t>
            </a:r>
            <a:r>
              <a:rPr lang="en-US" sz="2400" b="1" dirty="0" err="1">
                <a:solidFill>
                  <a:srgbClr val="92D050"/>
                </a:solidFill>
              </a:rPr>
              <a:t>Matalka</a:t>
            </a:r>
            <a:endParaRPr lang="en-US" sz="2400" b="1" dirty="0">
              <a:solidFill>
                <a:srgbClr val="92D050"/>
              </a:solidFill>
            </a:endParaRPr>
          </a:p>
          <a:p>
            <a:pPr marL="342900" indent="-342900" algn="l">
              <a:buFont typeface="Arial" panose="020B0604020202020204" pitchFamily="34" charset="0"/>
              <a:buChar char="•"/>
            </a:pPr>
            <a:r>
              <a:rPr lang="en-US" sz="2400" b="1" dirty="0">
                <a:solidFill>
                  <a:srgbClr val="92D050"/>
                </a:solidFill>
              </a:rPr>
              <a:t>Jesse Neumann</a:t>
            </a:r>
          </a:p>
        </p:txBody>
      </p:sp>
    </p:spTree>
    <p:extLst>
      <p:ext uri="{BB962C8B-B14F-4D97-AF65-F5344CB8AC3E}">
        <p14:creationId xmlns:p14="http://schemas.microsoft.com/office/powerpoint/2010/main" val="311331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0550D9-B72F-46D0-B3A1-179DADF002AC}"/>
              </a:ext>
              <a:ext uri="{C183D7F6-B498-43B3-948B-1728B52AA6E4}">
                <adec:decorative xmlns:adec="http://schemas.microsoft.com/office/drawing/2017/decorative" val="1"/>
              </a:ext>
            </a:extLst>
          </p:cNvPr>
          <p:cNvSpPr/>
          <p:nvPr/>
        </p:nvSpPr>
        <p:spPr bwMode="invGray">
          <a:xfrm rot="5400000">
            <a:off x="2885104" y="-2512258"/>
            <a:ext cx="6421793" cy="1188251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7A663105-4B92-4F24-9DF6-58BB116E29FA}"/>
              </a:ext>
            </a:extLst>
          </p:cNvPr>
          <p:cNvSpPr>
            <a:spLocks noGrp="1"/>
          </p:cNvSpPr>
          <p:nvPr>
            <p:ph type="ctrTitle"/>
          </p:nvPr>
        </p:nvSpPr>
        <p:spPr bwMode="black">
          <a:xfrm>
            <a:off x="3328800" y="492033"/>
            <a:ext cx="5085650" cy="720000"/>
          </a:xfrm>
        </p:spPr>
        <p:txBody>
          <a:bodyPr/>
          <a:lstStyle/>
          <a:p>
            <a:r>
              <a:rPr lang="en-US" b="1" dirty="0"/>
              <a:t>About Pneumonia</a:t>
            </a:r>
          </a:p>
        </p:txBody>
      </p:sp>
      <p:sp>
        <p:nvSpPr>
          <p:cNvPr id="4" name="Subtitle 3">
            <a:extLst>
              <a:ext uri="{FF2B5EF4-FFF2-40B4-BE49-F238E27FC236}">
                <a16:creationId xmlns:a16="http://schemas.microsoft.com/office/drawing/2014/main" id="{8E41F722-BA6E-4DCA-864E-876ECDFB5336}"/>
              </a:ext>
            </a:extLst>
          </p:cNvPr>
          <p:cNvSpPr>
            <a:spLocks noGrp="1"/>
          </p:cNvSpPr>
          <p:nvPr>
            <p:ph type="subTitle" idx="1"/>
          </p:nvPr>
        </p:nvSpPr>
        <p:spPr bwMode="black">
          <a:xfrm>
            <a:off x="450165" y="1212033"/>
            <a:ext cx="7166628" cy="5153934"/>
          </a:xfrm>
        </p:spPr>
        <p:txBody>
          <a:bodyPr/>
          <a:lstStyle/>
          <a:p>
            <a:pPr algn="l"/>
            <a:r>
              <a:rPr lang="en-US" sz="2000" b="1" dirty="0">
                <a:solidFill>
                  <a:srgbClr val="FFC000"/>
                </a:solidFill>
              </a:rPr>
              <a:t>Key Facts:</a:t>
            </a:r>
          </a:p>
          <a:p>
            <a:pPr marL="342900" indent="-342900" algn="l">
              <a:buFont typeface="Arial" panose="020B0604020202020204" pitchFamily="34" charset="0"/>
              <a:buChar char="•"/>
            </a:pPr>
            <a:r>
              <a:rPr lang="en-US" sz="2000" dirty="0">
                <a:solidFill>
                  <a:srgbClr val="FFC000"/>
                </a:solidFill>
              </a:rPr>
              <a:t>Pneumonia is an infection of the lungs that can cause mild to severe illness in people of all ages.</a:t>
            </a:r>
          </a:p>
          <a:p>
            <a:pPr marL="342900" indent="-342900" algn="l">
              <a:buFont typeface="Arial" panose="020B0604020202020204" pitchFamily="34" charset="0"/>
              <a:buChar char="•"/>
            </a:pPr>
            <a:r>
              <a:rPr lang="en-US" sz="2000" dirty="0">
                <a:solidFill>
                  <a:srgbClr val="FFC000"/>
                </a:solidFill>
              </a:rPr>
              <a:t>Viruses, bacteria, and fungi can all cause pneumonia.</a:t>
            </a:r>
          </a:p>
          <a:p>
            <a:pPr marL="342900" indent="-342900" algn="l">
              <a:buFont typeface="Arial" panose="020B0604020202020204" pitchFamily="34" charset="0"/>
              <a:buChar char="•"/>
            </a:pPr>
            <a:r>
              <a:rPr lang="en-US" sz="2000" dirty="0">
                <a:solidFill>
                  <a:srgbClr val="FFC000"/>
                </a:solidFill>
              </a:rPr>
              <a:t>Common signs of pneumonia can include cough, fever, and trouble breathing.</a:t>
            </a:r>
          </a:p>
          <a:p>
            <a:pPr algn="l"/>
            <a:r>
              <a:rPr lang="en-US" sz="2000" b="1" dirty="0">
                <a:solidFill>
                  <a:srgbClr val="FFC000"/>
                </a:solidFill>
              </a:rPr>
              <a:t>Who can get Pneumonia:</a:t>
            </a:r>
          </a:p>
          <a:p>
            <a:pPr algn="l"/>
            <a:r>
              <a:rPr lang="en-US" sz="2000" dirty="0">
                <a:solidFill>
                  <a:srgbClr val="FFC000"/>
                </a:solidFill>
              </a:rPr>
              <a:t>Certain people are more likely to become ill with Pneumonia: adults 65 or older, children younger than 5 years old; people who have ongoing medical conditions (like asthma, diabetes or heart disease); and people who smoke cigarettes.</a:t>
            </a:r>
          </a:p>
          <a:p>
            <a:pPr algn="l"/>
            <a:r>
              <a:rPr lang="en-US" sz="2000" b="1" dirty="0">
                <a:solidFill>
                  <a:srgbClr val="FFC000"/>
                </a:solidFill>
              </a:rPr>
              <a:t>In the United States</a:t>
            </a:r>
            <a:r>
              <a:rPr lang="en-US" sz="2000" dirty="0">
                <a:solidFill>
                  <a:srgbClr val="FFC000"/>
                </a:solidFill>
              </a:rPr>
              <a:t>, more than 250,000 people have to seek care in a hospital due to pneumonia each year. Unfortunately, about 50,000 people die from the disease each year in the United States. Most of the people affected by pneumonia in the United States are adults.</a:t>
            </a:r>
          </a:p>
        </p:txBody>
      </p:sp>
      <p:sp>
        <p:nvSpPr>
          <p:cNvPr id="5" name="Slide Number Placeholder 4">
            <a:extLst>
              <a:ext uri="{FF2B5EF4-FFF2-40B4-BE49-F238E27FC236}">
                <a16:creationId xmlns:a16="http://schemas.microsoft.com/office/drawing/2014/main" id="{185B41C8-4B55-458F-878B-550AD24B15E9}"/>
              </a:ext>
            </a:extLst>
          </p:cNvPr>
          <p:cNvSpPr>
            <a:spLocks noGrp="1"/>
          </p:cNvSpPr>
          <p:nvPr>
            <p:ph type="sldNum" sz="quarter" idx="12"/>
          </p:nvPr>
        </p:nvSpPr>
        <p:spPr>
          <a:xfrm>
            <a:off x="10779040" y="6114061"/>
            <a:ext cx="962795" cy="251906"/>
          </a:xfrm>
          <a:ln>
            <a:noFill/>
          </a:ln>
        </p:spPr>
        <p:txBody>
          <a:bodyPr/>
          <a:lstStyle/>
          <a:p>
            <a:r>
              <a:rPr lang="en-US" dirty="0">
                <a:solidFill>
                  <a:schemeClr val="bg1"/>
                </a:solidFill>
              </a:rPr>
              <a:t>page </a:t>
            </a:r>
            <a:fld id="{19B51A1E-902D-48AF-9020-955120F399B6}" type="slidenum">
              <a:rPr lang="en-US" smtClean="0">
                <a:solidFill>
                  <a:schemeClr val="bg1"/>
                </a:solidFill>
              </a:rPr>
              <a:pPr/>
              <a:t>2</a:t>
            </a:fld>
            <a:endParaRPr lang="en-US" dirty="0">
              <a:solidFill>
                <a:schemeClr val="bg1"/>
              </a:solidFill>
            </a:endParaRPr>
          </a:p>
        </p:txBody>
      </p:sp>
      <p:pic>
        <p:nvPicPr>
          <p:cNvPr id="6" name="Picture 2">
            <a:extLst>
              <a:ext uri="{FF2B5EF4-FFF2-40B4-BE49-F238E27FC236}">
                <a16:creationId xmlns:a16="http://schemas.microsoft.com/office/drawing/2014/main" id="{38615E6B-DF63-4F25-A287-79D01E2E77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3501" y="1212033"/>
            <a:ext cx="4067050" cy="4902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936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Placeholder 7" descr="Arial image of table with medical instruments, medicine, a clipboard, and other medical equipment">
            <a:extLst>
              <a:ext uri="{FF2B5EF4-FFF2-40B4-BE49-F238E27FC236}">
                <a16:creationId xmlns:a16="http://schemas.microsoft.com/office/drawing/2014/main" id="{0A756A3F-0F08-4577-8E72-1E643EFB097C}"/>
              </a:ext>
            </a:extLst>
          </p:cNvPr>
          <p:cNvPicPr>
            <a:picLocks noGrp="1" noChangeAspect="1"/>
          </p:cNvPicPr>
          <p:nvPr>
            <p:ph type="pic" sz="quarter" idx="4294967295"/>
          </p:nvPr>
        </p:nvPicPr>
        <p:blipFill>
          <a:blip r:embed="rId3" cstate="screen">
            <a:extLst>
              <a:ext uri="{28A0092B-C50C-407E-A947-70E740481C1C}">
                <a14:useLocalDpi xmlns:a14="http://schemas.microsoft.com/office/drawing/2010/main"/>
              </a:ext>
            </a:extLst>
          </a:blip>
          <a:srcRect/>
          <a:stretch>
            <a:fillRect/>
          </a:stretch>
        </p:blipFill>
        <p:spPr>
          <a:xfrm>
            <a:off x="294427" y="351692"/>
            <a:ext cx="5582174" cy="6020265"/>
          </a:xfrm>
        </p:spPr>
      </p:pic>
      <p:sp>
        <p:nvSpPr>
          <p:cNvPr id="18" name="Rectangle 17">
            <a:extLst>
              <a:ext uri="{FF2B5EF4-FFF2-40B4-BE49-F238E27FC236}">
                <a16:creationId xmlns:a16="http://schemas.microsoft.com/office/drawing/2014/main" id="{75F2B1C5-78F6-4A28-8883-7C500ADCB7D4}"/>
              </a:ext>
              <a:ext uri="{C183D7F6-B498-43B3-948B-1728B52AA6E4}">
                <adec:decorative xmlns:adec="http://schemas.microsoft.com/office/drawing/2017/decorative" val="1"/>
              </a:ext>
            </a:extLst>
          </p:cNvPr>
          <p:cNvSpPr/>
          <p:nvPr/>
        </p:nvSpPr>
        <p:spPr bwMode="invGray">
          <a:xfrm rot="5400000">
            <a:off x="5876954" y="351340"/>
            <a:ext cx="6020266" cy="602097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5ED38B-2505-420A-A14A-D41E71EDBA33}"/>
              </a:ext>
            </a:extLst>
          </p:cNvPr>
          <p:cNvSpPr>
            <a:spLocks noGrp="1"/>
          </p:cNvSpPr>
          <p:nvPr>
            <p:ph type="ctrTitle"/>
          </p:nvPr>
        </p:nvSpPr>
        <p:spPr bwMode="black">
          <a:xfrm>
            <a:off x="6957824" y="902486"/>
            <a:ext cx="3530583" cy="1252433"/>
          </a:xfrm>
        </p:spPr>
        <p:txBody>
          <a:bodyPr/>
          <a:lstStyle/>
          <a:p>
            <a:r>
              <a:rPr lang="en-US" b="1" dirty="0"/>
              <a:t>  The Challenge</a:t>
            </a:r>
          </a:p>
        </p:txBody>
      </p:sp>
      <p:sp>
        <p:nvSpPr>
          <p:cNvPr id="3" name="Subtitle 2">
            <a:extLst>
              <a:ext uri="{FF2B5EF4-FFF2-40B4-BE49-F238E27FC236}">
                <a16:creationId xmlns:a16="http://schemas.microsoft.com/office/drawing/2014/main" id="{71F217F2-8C36-4584-BD5D-0B00606DF9A2}"/>
              </a:ext>
            </a:extLst>
          </p:cNvPr>
          <p:cNvSpPr>
            <a:spLocks noGrp="1"/>
          </p:cNvSpPr>
          <p:nvPr>
            <p:ph type="subTitle" idx="1"/>
          </p:nvPr>
        </p:nvSpPr>
        <p:spPr bwMode="black">
          <a:xfrm>
            <a:off x="6473312" y="2384075"/>
            <a:ext cx="5085650" cy="2363129"/>
          </a:xfrm>
        </p:spPr>
        <p:txBody>
          <a:bodyPr/>
          <a:lstStyle/>
          <a:p>
            <a:pPr algn="ctr"/>
            <a:r>
              <a:rPr lang="en-US" dirty="0">
                <a:solidFill>
                  <a:schemeClr val="accent1">
                    <a:lumMod val="60000"/>
                    <a:lumOff val="40000"/>
                  </a:schemeClr>
                </a:solidFill>
              </a:rPr>
              <a:t>Build an algorithm to identify whether a patient is suffering from pneumonia or not, by looking at chest X-ray images.</a:t>
            </a:r>
          </a:p>
          <a:p>
            <a:pPr algn="ctr"/>
            <a:r>
              <a:rPr lang="en-US" dirty="0">
                <a:solidFill>
                  <a:schemeClr val="accent1">
                    <a:lumMod val="60000"/>
                    <a:lumOff val="40000"/>
                  </a:schemeClr>
                </a:solidFill>
              </a:rPr>
              <a:t> The algorithm must be extremely accurate because lives of people is at stake.</a:t>
            </a:r>
          </a:p>
        </p:txBody>
      </p:sp>
      <p:sp>
        <p:nvSpPr>
          <p:cNvPr id="23" name="Slide Number Placeholder 22">
            <a:extLst>
              <a:ext uri="{FF2B5EF4-FFF2-40B4-BE49-F238E27FC236}">
                <a16:creationId xmlns:a16="http://schemas.microsoft.com/office/drawing/2014/main" id="{4D5E33D6-D847-4F4C-BA8B-75CB853FAB76}"/>
              </a:ext>
            </a:extLst>
          </p:cNvPr>
          <p:cNvSpPr>
            <a:spLocks noGrp="1"/>
          </p:cNvSpPr>
          <p:nvPr>
            <p:ph type="sldNum" sz="quarter" idx="12"/>
          </p:nvPr>
        </p:nvSpPr>
        <p:spPr>
          <a:xfrm>
            <a:off x="11077565" y="6371957"/>
            <a:ext cx="962795" cy="264330"/>
          </a:xfrm>
          <a:ln>
            <a:noFill/>
          </a:ln>
        </p:spPr>
        <p:txBody>
          <a:bodyPr/>
          <a:lstStyle/>
          <a:p>
            <a:r>
              <a:rPr lang="en-US" dirty="0">
                <a:solidFill>
                  <a:schemeClr val="bg1"/>
                </a:solidFill>
              </a:rPr>
              <a:t>page </a:t>
            </a:r>
            <a:fld id="{19B51A1E-902D-48AF-9020-955120F399B6}" type="slidenum">
              <a:rPr lang="en-US" smtClean="0">
                <a:solidFill>
                  <a:schemeClr val="bg1"/>
                </a:solidFill>
              </a:rPr>
              <a:pPr/>
              <a:t>3</a:t>
            </a:fld>
            <a:endParaRPr lang="en-US" dirty="0">
              <a:solidFill>
                <a:schemeClr val="bg1"/>
              </a:solidFill>
            </a:endParaRPr>
          </a:p>
        </p:txBody>
      </p:sp>
    </p:spTree>
    <p:extLst>
      <p:ext uri="{BB962C8B-B14F-4D97-AF65-F5344CB8AC3E}">
        <p14:creationId xmlns:p14="http://schemas.microsoft.com/office/powerpoint/2010/main" val="909226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0550D9-B72F-46D0-B3A1-179DADF002AC}"/>
              </a:ext>
              <a:ext uri="{C183D7F6-B498-43B3-948B-1728B52AA6E4}">
                <adec:decorative xmlns:adec="http://schemas.microsoft.com/office/drawing/2017/decorative" val="1"/>
              </a:ext>
            </a:extLst>
          </p:cNvPr>
          <p:cNvSpPr/>
          <p:nvPr/>
        </p:nvSpPr>
        <p:spPr bwMode="invGray">
          <a:xfrm rot="5400000">
            <a:off x="2741314" y="-2528060"/>
            <a:ext cx="6687139" cy="1191412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7A663105-4B92-4F24-9DF6-58BB116E29FA}"/>
              </a:ext>
            </a:extLst>
          </p:cNvPr>
          <p:cNvSpPr>
            <a:spLocks noGrp="1"/>
          </p:cNvSpPr>
          <p:nvPr>
            <p:ph type="ctrTitle"/>
          </p:nvPr>
        </p:nvSpPr>
        <p:spPr bwMode="black">
          <a:xfrm>
            <a:off x="2681686" y="184488"/>
            <a:ext cx="5085650" cy="720000"/>
          </a:xfrm>
        </p:spPr>
        <p:txBody>
          <a:bodyPr/>
          <a:lstStyle/>
          <a:p>
            <a:r>
              <a:rPr lang="en-US" b="1" dirty="0"/>
              <a:t>Methodology</a:t>
            </a:r>
          </a:p>
        </p:txBody>
      </p:sp>
      <p:sp>
        <p:nvSpPr>
          <p:cNvPr id="4" name="Subtitle 3">
            <a:extLst>
              <a:ext uri="{FF2B5EF4-FFF2-40B4-BE49-F238E27FC236}">
                <a16:creationId xmlns:a16="http://schemas.microsoft.com/office/drawing/2014/main" id="{8E41F722-BA6E-4DCA-864E-876ECDFB5336}"/>
              </a:ext>
            </a:extLst>
          </p:cNvPr>
          <p:cNvSpPr>
            <a:spLocks noGrp="1"/>
          </p:cNvSpPr>
          <p:nvPr>
            <p:ph type="subTitle" idx="1"/>
          </p:nvPr>
        </p:nvSpPr>
        <p:spPr bwMode="black">
          <a:xfrm>
            <a:off x="492369" y="544487"/>
            <a:ext cx="11408899" cy="5995677"/>
          </a:xfrm>
        </p:spPr>
        <p:txBody>
          <a:bodyPr/>
          <a:lstStyle/>
          <a:p>
            <a:pPr algn="l"/>
            <a:endParaRPr lang="en-US" sz="1800" b="1" dirty="0">
              <a:solidFill>
                <a:srgbClr val="FFC000"/>
              </a:solidFill>
            </a:endParaRPr>
          </a:p>
          <a:p>
            <a:pPr algn="l"/>
            <a:r>
              <a:rPr lang="en-US" sz="1800" b="1" dirty="0">
                <a:solidFill>
                  <a:srgbClr val="FFC000"/>
                </a:solidFill>
              </a:rPr>
              <a:t>ROSEMED Methodology</a:t>
            </a:r>
            <a:r>
              <a:rPr lang="en-US" sz="1800" dirty="0">
                <a:solidFill>
                  <a:srgbClr val="FFC000"/>
                </a:solidFill>
              </a:rPr>
              <a:t> - This is the one of the most straightforward of the Data Science processes.</a:t>
            </a:r>
          </a:p>
          <a:p>
            <a:pPr algn="l"/>
            <a:br>
              <a:rPr lang="en-US" sz="1800" dirty="0">
                <a:solidFill>
                  <a:srgbClr val="FFC000"/>
                </a:solidFill>
              </a:rPr>
            </a:br>
            <a:r>
              <a:rPr lang="en-US" sz="1800" b="1" dirty="0">
                <a:solidFill>
                  <a:srgbClr val="FFC000"/>
                </a:solidFill>
              </a:rPr>
              <a:t>Research</a:t>
            </a:r>
            <a:r>
              <a:rPr lang="en-US" sz="1800" dirty="0">
                <a:solidFill>
                  <a:srgbClr val="FFC000"/>
                </a:solidFill>
              </a:rPr>
              <a:t> - Find out about various models and see which model works best for our data.</a:t>
            </a:r>
          </a:p>
          <a:p>
            <a:pPr algn="l"/>
            <a:br>
              <a:rPr lang="en-US" sz="1800" dirty="0">
                <a:solidFill>
                  <a:srgbClr val="FFC000"/>
                </a:solidFill>
              </a:rPr>
            </a:br>
            <a:r>
              <a:rPr lang="en-US" sz="1800" b="1" dirty="0">
                <a:solidFill>
                  <a:srgbClr val="FFC000"/>
                </a:solidFill>
              </a:rPr>
              <a:t>Obtain</a:t>
            </a:r>
            <a:r>
              <a:rPr lang="en-US" sz="1800" dirty="0">
                <a:solidFill>
                  <a:srgbClr val="FFC000"/>
                </a:solidFill>
              </a:rPr>
              <a:t> - Understanding stakeholder requirements, gathering information on the problem, and finally, sourcing data that we think will be necessary for solving this problem.</a:t>
            </a:r>
          </a:p>
          <a:p>
            <a:pPr algn="l"/>
            <a:br>
              <a:rPr lang="en-US" sz="1800" dirty="0">
                <a:solidFill>
                  <a:srgbClr val="FFC000"/>
                </a:solidFill>
              </a:rPr>
            </a:br>
            <a:r>
              <a:rPr lang="en-US" sz="1800" b="1" dirty="0">
                <a:solidFill>
                  <a:srgbClr val="FFC000"/>
                </a:solidFill>
              </a:rPr>
              <a:t>Scrub</a:t>
            </a:r>
            <a:r>
              <a:rPr lang="en-US" sz="1800" dirty="0">
                <a:solidFill>
                  <a:srgbClr val="FFC000"/>
                </a:solidFill>
              </a:rPr>
              <a:t> - Focus on preprocessing our data. Important steps such as identifying and removing null values, dealing with outliers, normalizing data, and feature engineering/feature selection are handled around this stage.</a:t>
            </a:r>
          </a:p>
          <a:p>
            <a:pPr algn="l"/>
            <a:br>
              <a:rPr lang="en-US" sz="1800" dirty="0">
                <a:solidFill>
                  <a:srgbClr val="FFC000"/>
                </a:solidFill>
              </a:rPr>
            </a:br>
            <a:r>
              <a:rPr lang="en-US" sz="1800" b="1" dirty="0">
                <a:solidFill>
                  <a:srgbClr val="FFC000"/>
                </a:solidFill>
              </a:rPr>
              <a:t>Explore</a:t>
            </a:r>
            <a:r>
              <a:rPr lang="en-US" sz="1800" dirty="0">
                <a:solidFill>
                  <a:srgbClr val="FFC000"/>
                </a:solidFill>
              </a:rPr>
              <a:t> - We create visualizations to really get a feel of the dataset. We focus on things such as understanding the distribution of different columns, checking for multicollinearity, and other tasks like that.</a:t>
            </a:r>
          </a:p>
          <a:p>
            <a:pPr algn="l"/>
            <a:br>
              <a:rPr lang="en-US" sz="1800" dirty="0">
                <a:solidFill>
                  <a:srgbClr val="FFC000"/>
                </a:solidFill>
              </a:rPr>
            </a:br>
            <a:r>
              <a:rPr lang="en-US" sz="1800" b="1" dirty="0">
                <a:solidFill>
                  <a:srgbClr val="FFC000"/>
                </a:solidFill>
              </a:rPr>
              <a:t>Model</a:t>
            </a:r>
            <a:r>
              <a:rPr lang="en-US" sz="1800" dirty="0">
                <a:solidFill>
                  <a:srgbClr val="FFC000"/>
                </a:solidFill>
              </a:rPr>
              <a:t> - It consists of building and tuning models using all the tools we have in our data science toolbox. </a:t>
            </a:r>
          </a:p>
          <a:p>
            <a:pPr algn="l"/>
            <a:br>
              <a:rPr lang="en-US" sz="1800" dirty="0">
                <a:solidFill>
                  <a:srgbClr val="FFC000"/>
                </a:solidFill>
              </a:rPr>
            </a:br>
            <a:r>
              <a:rPr lang="en-US" sz="1800" b="1" dirty="0">
                <a:solidFill>
                  <a:srgbClr val="FFC000"/>
                </a:solidFill>
              </a:rPr>
              <a:t>Evaluate</a:t>
            </a:r>
            <a:r>
              <a:rPr lang="en-US" sz="1800" dirty="0">
                <a:solidFill>
                  <a:srgbClr val="FFC000"/>
                </a:solidFill>
              </a:rPr>
              <a:t> - Interpret the results of models and communicate results to stakeholders.</a:t>
            </a:r>
          </a:p>
          <a:p>
            <a:pPr algn="l"/>
            <a:br>
              <a:rPr lang="en-US" sz="1800" dirty="0">
                <a:solidFill>
                  <a:srgbClr val="FFC000"/>
                </a:solidFill>
              </a:rPr>
            </a:br>
            <a:r>
              <a:rPr lang="en-US" sz="1800" b="1" dirty="0">
                <a:solidFill>
                  <a:srgbClr val="FFC000"/>
                </a:solidFill>
              </a:rPr>
              <a:t>Deploy</a:t>
            </a:r>
            <a:r>
              <a:rPr lang="en-US" sz="1800" dirty="0">
                <a:solidFill>
                  <a:srgbClr val="FFC000"/>
                </a:solidFill>
              </a:rPr>
              <a:t> - Deploying the Model.</a:t>
            </a:r>
          </a:p>
        </p:txBody>
      </p:sp>
      <p:sp>
        <p:nvSpPr>
          <p:cNvPr id="5" name="Slide Number Placeholder 4">
            <a:extLst>
              <a:ext uri="{FF2B5EF4-FFF2-40B4-BE49-F238E27FC236}">
                <a16:creationId xmlns:a16="http://schemas.microsoft.com/office/drawing/2014/main" id="{185B41C8-4B55-458F-878B-550AD24B15E9}"/>
              </a:ext>
            </a:extLst>
          </p:cNvPr>
          <p:cNvSpPr>
            <a:spLocks noGrp="1"/>
          </p:cNvSpPr>
          <p:nvPr>
            <p:ph type="sldNum" sz="quarter" idx="12"/>
          </p:nvPr>
        </p:nvSpPr>
        <p:spPr>
          <a:xfrm>
            <a:off x="10526518" y="6275834"/>
            <a:ext cx="962795" cy="264330"/>
          </a:xfrm>
          <a:ln>
            <a:noFill/>
          </a:ln>
        </p:spPr>
        <p:txBody>
          <a:bodyPr/>
          <a:lstStyle/>
          <a:p>
            <a:r>
              <a:rPr lang="en-US" dirty="0">
                <a:solidFill>
                  <a:schemeClr val="bg1"/>
                </a:solidFill>
              </a:rPr>
              <a:t>page </a:t>
            </a:r>
            <a:fld id="{19B51A1E-902D-48AF-9020-955120F399B6}" type="slidenum">
              <a:rPr lang="en-US" smtClean="0">
                <a:solidFill>
                  <a:schemeClr val="bg1"/>
                </a:solidFill>
              </a:rPr>
              <a:pPr/>
              <a:t>4</a:t>
            </a:fld>
            <a:endParaRPr lang="en-US" dirty="0">
              <a:solidFill>
                <a:schemeClr val="bg1"/>
              </a:solidFill>
            </a:endParaRPr>
          </a:p>
        </p:txBody>
      </p:sp>
    </p:spTree>
    <p:extLst>
      <p:ext uri="{BB962C8B-B14F-4D97-AF65-F5344CB8AC3E}">
        <p14:creationId xmlns:p14="http://schemas.microsoft.com/office/powerpoint/2010/main" val="2122728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 name="Picture 2" descr="A screenshot of a cell phone&#10;&#10;Description automatically generated">
            <a:extLst>
              <a:ext uri="{FF2B5EF4-FFF2-40B4-BE49-F238E27FC236}">
                <a16:creationId xmlns:a16="http://schemas.microsoft.com/office/drawing/2014/main" id="{346E2A40-5E33-4A55-ADA2-014365CACD3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60029" y="1586224"/>
            <a:ext cx="11219207" cy="3137085"/>
          </a:xfrm>
          <a:prstGeom prst="rect">
            <a:avLst/>
          </a:prstGeom>
          <a:solidFill>
            <a:srgbClr val="FFFFFF"/>
          </a:solidFill>
        </p:spPr>
      </p:pic>
      <p:sp>
        <p:nvSpPr>
          <p:cNvPr id="18" name="Title 2">
            <a:extLst>
              <a:ext uri="{FF2B5EF4-FFF2-40B4-BE49-F238E27FC236}">
                <a16:creationId xmlns:a16="http://schemas.microsoft.com/office/drawing/2014/main" id="{379354DF-9011-4DAE-9484-A9B7A3B66BEC}"/>
              </a:ext>
            </a:extLst>
          </p:cNvPr>
          <p:cNvSpPr>
            <a:spLocks noGrp="1"/>
          </p:cNvSpPr>
          <p:nvPr>
            <p:ph type="ctrTitle"/>
          </p:nvPr>
        </p:nvSpPr>
        <p:spPr>
          <a:xfrm>
            <a:off x="2888402" y="295421"/>
            <a:ext cx="5990599" cy="872197"/>
          </a:xfrm>
        </p:spPr>
        <p:txBody>
          <a:bodyPr/>
          <a:lstStyle/>
          <a:p>
            <a:pPr algn="ctr"/>
            <a:r>
              <a:rPr lang="en-US" b="1" dirty="0"/>
              <a:t>Our Data</a:t>
            </a:r>
          </a:p>
        </p:txBody>
      </p:sp>
      <p:sp>
        <p:nvSpPr>
          <p:cNvPr id="3" name="Slide Number Placeholder 2">
            <a:extLst>
              <a:ext uri="{FF2B5EF4-FFF2-40B4-BE49-F238E27FC236}">
                <a16:creationId xmlns:a16="http://schemas.microsoft.com/office/drawing/2014/main" id="{4C3996F5-ECB2-47E1-8BFD-CC4281CEFD13}"/>
              </a:ext>
            </a:extLst>
          </p:cNvPr>
          <p:cNvSpPr>
            <a:spLocks noGrp="1"/>
          </p:cNvSpPr>
          <p:nvPr>
            <p:ph type="sldNum" sz="quarter" idx="12"/>
          </p:nvPr>
        </p:nvSpPr>
        <p:spPr>
          <a:xfrm>
            <a:off x="11091633" y="6456363"/>
            <a:ext cx="962795" cy="264330"/>
          </a:xfrm>
          <a:ln>
            <a:noFill/>
          </a:ln>
        </p:spPr>
        <p:txBody>
          <a:bodyPr anchor="ctr">
            <a:normAutofit/>
          </a:bodyPr>
          <a:lstStyle/>
          <a:p>
            <a:pPr>
              <a:spcAft>
                <a:spcPts val="600"/>
              </a:spcAft>
            </a:pPr>
            <a:r>
              <a:rPr lang="en-US" noProof="0" dirty="0">
                <a:solidFill>
                  <a:schemeClr val="bg1"/>
                </a:solidFill>
              </a:rPr>
              <a:t>page </a:t>
            </a:r>
            <a:fld id="{19B51A1E-902D-48AF-9020-955120F399B6}" type="slidenum">
              <a:rPr lang="en-US" b="1" i="1" noProof="0" smtClean="0">
                <a:solidFill>
                  <a:schemeClr val="bg1"/>
                </a:solidFill>
              </a:rPr>
              <a:pPr>
                <a:spcAft>
                  <a:spcPts val="600"/>
                </a:spcAft>
              </a:pPr>
              <a:t>5</a:t>
            </a:fld>
            <a:endParaRPr lang="en-US" b="1" i="1" noProof="0" dirty="0">
              <a:solidFill>
                <a:schemeClr val="bg1"/>
              </a:solidFill>
            </a:endParaRPr>
          </a:p>
        </p:txBody>
      </p:sp>
      <p:sp>
        <p:nvSpPr>
          <p:cNvPr id="15" name="TextBox 14">
            <a:extLst>
              <a:ext uri="{FF2B5EF4-FFF2-40B4-BE49-F238E27FC236}">
                <a16:creationId xmlns:a16="http://schemas.microsoft.com/office/drawing/2014/main" id="{52068440-4BB7-4B3A-B704-2DE2FEDE7BBB}"/>
              </a:ext>
            </a:extLst>
          </p:cNvPr>
          <p:cNvSpPr txBox="1"/>
          <p:nvPr/>
        </p:nvSpPr>
        <p:spPr>
          <a:xfrm>
            <a:off x="633046" y="4951828"/>
            <a:ext cx="7371471" cy="923330"/>
          </a:xfrm>
          <a:prstGeom prst="rect">
            <a:avLst/>
          </a:prstGeom>
          <a:noFill/>
        </p:spPr>
        <p:txBody>
          <a:bodyPr wrap="square" rtlCol="0">
            <a:spAutoFit/>
          </a:bodyPr>
          <a:lstStyle/>
          <a:p>
            <a:r>
              <a:rPr lang="en-US" b="1" dirty="0">
                <a:solidFill>
                  <a:srgbClr val="FFFF00"/>
                </a:solidFill>
              </a:rPr>
              <a:t>In the Train Set:  Normal Images: 1341, Pneumonia Images: 3875</a:t>
            </a:r>
          </a:p>
          <a:p>
            <a:r>
              <a:rPr lang="en-US" b="1" dirty="0">
                <a:solidFill>
                  <a:srgbClr val="FFFF00"/>
                </a:solidFill>
              </a:rPr>
              <a:t>In the Test Set:  Normal Images: 234, Pneumonia Images: 390</a:t>
            </a:r>
          </a:p>
          <a:p>
            <a:r>
              <a:rPr lang="en-US" b="1" dirty="0">
                <a:solidFill>
                  <a:srgbClr val="FFFF00"/>
                </a:solidFill>
              </a:rPr>
              <a:t>In the Val Set:  Normal Images: 8, Pneumonia Images: 8</a:t>
            </a:r>
          </a:p>
        </p:txBody>
      </p:sp>
    </p:spTree>
    <p:extLst>
      <p:ext uri="{BB962C8B-B14F-4D97-AF65-F5344CB8AC3E}">
        <p14:creationId xmlns:p14="http://schemas.microsoft.com/office/powerpoint/2010/main" val="2128953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92ECE8-51E2-45F7-9038-5962D4399575}"/>
              </a:ext>
            </a:extLst>
          </p:cNvPr>
          <p:cNvSpPr>
            <a:spLocks noGrp="1"/>
          </p:cNvSpPr>
          <p:nvPr>
            <p:ph type="ctrTitle"/>
          </p:nvPr>
        </p:nvSpPr>
        <p:spPr>
          <a:xfrm>
            <a:off x="1309511" y="179993"/>
            <a:ext cx="5005861" cy="812867"/>
          </a:xfrm>
        </p:spPr>
        <p:txBody>
          <a:bodyPr/>
          <a:lstStyle/>
          <a:p>
            <a:pPr algn="ctr"/>
            <a:r>
              <a:rPr lang="en-US" dirty="0"/>
              <a:t>Solution </a:t>
            </a:r>
          </a:p>
        </p:txBody>
      </p:sp>
      <p:sp>
        <p:nvSpPr>
          <p:cNvPr id="4" name="Subtitle 3">
            <a:extLst>
              <a:ext uri="{FF2B5EF4-FFF2-40B4-BE49-F238E27FC236}">
                <a16:creationId xmlns:a16="http://schemas.microsoft.com/office/drawing/2014/main" id="{387FB1BA-B4E2-4865-87E5-E7396DE7C531}"/>
              </a:ext>
            </a:extLst>
          </p:cNvPr>
          <p:cNvSpPr>
            <a:spLocks noGrp="1"/>
          </p:cNvSpPr>
          <p:nvPr>
            <p:ph type="subTitle" idx="1"/>
          </p:nvPr>
        </p:nvSpPr>
        <p:spPr>
          <a:xfrm>
            <a:off x="325794" y="1125416"/>
            <a:ext cx="7411437" cy="5024164"/>
          </a:xfrm>
        </p:spPr>
        <p:txBody>
          <a:bodyPr/>
          <a:lstStyle/>
          <a:p>
            <a:pPr algn="l"/>
            <a:r>
              <a:rPr lang="en-US" sz="1800" b="1" dirty="0">
                <a:solidFill>
                  <a:srgbClr val="FFFF00"/>
                </a:solidFill>
              </a:rPr>
              <a:t>With Training on about 5216 Chest X-Rays: having  </a:t>
            </a:r>
            <a:r>
              <a:rPr lang="fr-FR" sz="1800" b="1" dirty="0">
                <a:solidFill>
                  <a:srgbClr val="FFFF00"/>
                </a:solidFill>
              </a:rPr>
              <a:t>Normal Images: 1341 and Pneumonia Images: 3875 and Testing on </a:t>
            </a:r>
            <a:r>
              <a:rPr lang="en-US" sz="1800" b="1" dirty="0">
                <a:solidFill>
                  <a:srgbClr val="FFFF00"/>
                </a:solidFill>
              </a:rPr>
              <a:t>Normal Images: 234, Pneumonia Images: 390</a:t>
            </a:r>
          </a:p>
          <a:p>
            <a:pPr marL="285750" indent="-285750" algn="l">
              <a:buFont typeface="Arial" panose="020B0604020202020204" pitchFamily="34" charset="0"/>
              <a:buChar char="•"/>
            </a:pPr>
            <a:endParaRPr lang="fr-FR" sz="1800" dirty="0">
              <a:solidFill>
                <a:srgbClr val="FFFF00"/>
              </a:solidFill>
            </a:endParaRPr>
          </a:p>
          <a:p>
            <a:pPr marL="285750" indent="-285750" algn="l">
              <a:buFont typeface="Arial" panose="020B0604020202020204" pitchFamily="34" charset="0"/>
              <a:buChar char="•"/>
            </a:pPr>
            <a:r>
              <a:rPr lang="fr-FR" sz="1800" b="1" dirty="0">
                <a:solidFill>
                  <a:srgbClr val="FFFF00"/>
                </a:solidFill>
              </a:rPr>
              <a:t>Our  Model Summary :</a:t>
            </a:r>
          </a:p>
          <a:p>
            <a:pPr algn="l"/>
            <a:endParaRPr lang="fr-FR" sz="1800" dirty="0">
              <a:solidFill>
                <a:srgbClr val="FFFF00"/>
              </a:solidFill>
            </a:endParaRPr>
          </a:p>
          <a:p>
            <a:pPr marL="342900" indent="-342900" algn="l">
              <a:buFont typeface="Arial" panose="020B0604020202020204" pitchFamily="34" charset="0"/>
              <a:buChar char="•"/>
            </a:pPr>
            <a:endParaRPr lang="fr-FR" sz="1800" dirty="0">
              <a:solidFill>
                <a:srgbClr val="FFFF00"/>
              </a:solidFill>
            </a:endParaRPr>
          </a:p>
          <a:p>
            <a:pPr algn="l"/>
            <a:r>
              <a:rPr lang="fr-FR" sz="1800" dirty="0">
                <a:solidFill>
                  <a:srgbClr val="FFFF00"/>
                </a:solidFill>
              </a:rPr>
              <a:t>       </a:t>
            </a:r>
          </a:p>
          <a:p>
            <a:pPr algn="l"/>
            <a:endParaRPr lang="fr-FR" sz="1800" dirty="0">
              <a:solidFill>
                <a:srgbClr val="FFFF00"/>
              </a:solidFill>
            </a:endParaRPr>
          </a:p>
          <a:p>
            <a:pPr algn="l"/>
            <a:endParaRPr lang="fr-FR" sz="1800" dirty="0">
              <a:solidFill>
                <a:srgbClr val="FFFF00"/>
              </a:solidFill>
            </a:endParaRPr>
          </a:p>
          <a:p>
            <a:pPr algn="l"/>
            <a:r>
              <a:rPr lang="fr-FR" sz="1800" dirty="0">
                <a:solidFill>
                  <a:srgbClr val="FFFF00"/>
                </a:solidFill>
              </a:rPr>
              <a:t>     </a:t>
            </a:r>
          </a:p>
          <a:p>
            <a:pPr algn="l"/>
            <a:r>
              <a:rPr lang="fr-FR" sz="1800" dirty="0">
                <a:solidFill>
                  <a:srgbClr val="FFFF00"/>
                </a:solidFill>
              </a:rPr>
              <a:t>        </a:t>
            </a:r>
            <a:r>
              <a:rPr lang="fr-FR" sz="1800" b="1" dirty="0">
                <a:solidFill>
                  <a:srgbClr val="FFFF00"/>
                </a:solidFill>
              </a:rPr>
              <a:t>Precision: 91%</a:t>
            </a:r>
          </a:p>
          <a:p>
            <a:pPr algn="l"/>
            <a:r>
              <a:rPr lang="fr-FR" sz="1800" b="1" dirty="0">
                <a:solidFill>
                  <a:srgbClr val="FFFF00"/>
                </a:solidFill>
              </a:rPr>
              <a:t>        Recall: 90%</a:t>
            </a:r>
          </a:p>
          <a:p>
            <a:pPr algn="l"/>
            <a:r>
              <a:rPr lang="fr-FR" sz="1800" b="1" dirty="0">
                <a:solidFill>
                  <a:srgbClr val="FFFF00"/>
                </a:solidFill>
              </a:rPr>
              <a:t>        For Our model Recall </a:t>
            </a:r>
            <a:r>
              <a:rPr lang="fr-FR" sz="1800" b="1" dirty="0" err="1">
                <a:solidFill>
                  <a:srgbClr val="FFFF00"/>
                </a:solidFill>
              </a:rPr>
              <a:t>is</a:t>
            </a:r>
            <a:r>
              <a:rPr lang="fr-FR" sz="1800" b="1" dirty="0">
                <a:solidFill>
                  <a:srgbClr val="FFFF00"/>
                </a:solidFill>
              </a:rPr>
              <a:t> more important.</a:t>
            </a:r>
          </a:p>
        </p:txBody>
      </p:sp>
      <p:sp>
        <p:nvSpPr>
          <p:cNvPr id="5" name="Slide Number Placeholder 4">
            <a:extLst>
              <a:ext uri="{FF2B5EF4-FFF2-40B4-BE49-F238E27FC236}">
                <a16:creationId xmlns:a16="http://schemas.microsoft.com/office/drawing/2014/main" id="{A3084C2C-BC61-499C-A7DF-D7EE980894BF}"/>
              </a:ext>
            </a:extLst>
          </p:cNvPr>
          <p:cNvSpPr>
            <a:spLocks noGrp="1"/>
          </p:cNvSpPr>
          <p:nvPr>
            <p:ph type="sldNum" sz="quarter" idx="12"/>
          </p:nvPr>
        </p:nvSpPr>
        <p:spPr>
          <a:ln>
            <a:noFill/>
          </a:ln>
        </p:spPr>
        <p:txBody>
          <a:bodyPr/>
          <a:lstStyle/>
          <a:p>
            <a:r>
              <a:rPr lang="en-US" noProof="0" dirty="0">
                <a:solidFill>
                  <a:schemeClr val="bg1"/>
                </a:solidFill>
              </a:rPr>
              <a:t>page </a:t>
            </a:r>
            <a:fld id="{19B51A1E-902D-48AF-9020-955120F399B6}" type="slidenum">
              <a:rPr lang="en-US" b="1" i="1" noProof="0" smtClean="0">
                <a:solidFill>
                  <a:schemeClr val="bg1"/>
                </a:solidFill>
              </a:rPr>
              <a:pPr/>
              <a:t>6</a:t>
            </a:fld>
            <a:endParaRPr lang="en-US" b="1" i="1" noProof="0" dirty="0">
              <a:solidFill>
                <a:schemeClr val="bg1"/>
              </a:solidFill>
            </a:endParaRPr>
          </a:p>
        </p:txBody>
      </p:sp>
      <p:graphicFrame>
        <p:nvGraphicFramePr>
          <p:cNvPr id="8" name="Table 8">
            <a:extLst>
              <a:ext uri="{FF2B5EF4-FFF2-40B4-BE49-F238E27FC236}">
                <a16:creationId xmlns:a16="http://schemas.microsoft.com/office/drawing/2014/main" id="{D6CAFB6C-1AA0-48EA-9811-3F6A83BB86FF}"/>
              </a:ext>
            </a:extLst>
          </p:cNvPr>
          <p:cNvGraphicFramePr>
            <a:graphicFrameLocks noGrp="1"/>
          </p:cNvGraphicFramePr>
          <p:nvPr>
            <p:extLst>
              <p:ext uri="{D42A27DB-BD31-4B8C-83A1-F6EECF244321}">
                <p14:modId xmlns:p14="http://schemas.microsoft.com/office/powerpoint/2010/main" val="138029605"/>
              </p:ext>
            </p:extLst>
          </p:nvPr>
        </p:nvGraphicFramePr>
        <p:xfrm>
          <a:off x="644083" y="2811998"/>
          <a:ext cx="5671289" cy="1651000"/>
        </p:xfrm>
        <a:graphic>
          <a:graphicData uri="http://schemas.openxmlformats.org/drawingml/2006/table">
            <a:tbl>
              <a:tblPr firstRow="1" bandRow="1">
                <a:tableStyleId>{69012ECD-51FC-41F1-AA8D-1B2483CD663E}</a:tableStyleId>
              </a:tblPr>
              <a:tblGrid>
                <a:gridCol w="1385503">
                  <a:extLst>
                    <a:ext uri="{9D8B030D-6E8A-4147-A177-3AD203B41FA5}">
                      <a16:colId xmlns:a16="http://schemas.microsoft.com/office/drawing/2014/main" val="1691823629"/>
                    </a:ext>
                  </a:extLst>
                </a:gridCol>
                <a:gridCol w="662491">
                  <a:extLst>
                    <a:ext uri="{9D8B030D-6E8A-4147-A177-3AD203B41FA5}">
                      <a16:colId xmlns:a16="http://schemas.microsoft.com/office/drawing/2014/main" val="1825241087"/>
                    </a:ext>
                  </a:extLst>
                </a:gridCol>
                <a:gridCol w="1135437">
                  <a:extLst>
                    <a:ext uri="{9D8B030D-6E8A-4147-A177-3AD203B41FA5}">
                      <a16:colId xmlns:a16="http://schemas.microsoft.com/office/drawing/2014/main" val="2656289089"/>
                    </a:ext>
                  </a:extLst>
                </a:gridCol>
                <a:gridCol w="1251204">
                  <a:extLst>
                    <a:ext uri="{9D8B030D-6E8A-4147-A177-3AD203B41FA5}">
                      <a16:colId xmlns:a16="http://schemas.microsoft.com/office/drawing/2014/main" val="287060128"/>
                    </a:ext>
                  </a:extLst>
                </a:gridCol>
                <a:gridCol w="1236654">
                  <a:extLst>
                    <a:ext uri="{9D8B030D-6E8A-4147-A177-3AD203B41FA5}">
                      <a16:colId xmlns:a16="http://schemas.microsoft.com/office/drawing/2014/main" val="1052745410"/>
                    </a:ext>
                  </a:extLst>
                </a:gridCol>
              </a:tblGrid>
              <a:tr h="370840">
                <a:tc>
                  <a:txBody>
                    <a:bodyPr/>
                    <a:lstStyle/>
                    <a:p>
                      <a:r>
                        <a:rPr lang="en-US" dirty="0">
                          <a:solidFill>
                            <a:schemeClr val="tx1"/>
                          </a:solidFill>
                        </a:rPr>
                        <a:t>Model</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alpha val="89000"/>
                      </a:schemeClr>
                    </a:solidFill>
                  </a:tcPr>
                </a:tc>
                <a:tc>
                  <a:txBody>
                    <a:bodyPr/>
                    <a:lstStyle/>
                    <a:p>
                      <a:r>
                        <a:rPr lang="en-US" dirty="0">
                          <a:solidFill>
                            <a:schemeClr val="tx1"/>
                          </a:solidFill>
                        </a:rPr>
                        <a:t>Loss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alpha val="89000"/>
                      </a:schemeClr>
                    </a:solidFill>
                  </a:tcPr>
                </a:tc>
                <a:tc>
                  <a:txBody>
                    <a:bodyPr/>
                    <a:lstStyle/>
                    <a:p>
                      <a:r>
                        <a:rPr lang="en-US" dirty="0">
                          <a:solidFill>
                            <a:schemeClr val="tx1"/>
                          </a:solidFill>
                        </a:rPr>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alpha val="89000"/>
                      </a:schemeClr>
                    </a:solidFill>
                  </a:tcPr>
                </a:tc>
                <a:tc>
                  <a:txBody>
                    <a:bodyPr/>
                    <a:lstStyle/>
                    <a:p>
                      <a:r>
                        <a:rPr lang="en-US" dirty="0">
                          <a:solidFill>
                            <a:schemeClr val="tx1"/>
                          </a:solidFill>
                        </a:rPr>
                        <a:t>Validation Loss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alpha val="89000"/>
                      </a:schemeClr>
                    </a:solidFill>
                  </a:tcPr>
                </a:tc>
                <a:tc>
                  <a:txBody>
                    <a:bodyPr/>
                    <a:lstStyle/>
                    <a:p>
                      <a:r>
                        <a:rPr lang="en-US" dirty="0">
                          <a:solidFill>
                            <a:schemeClr val="tx1"/>
                          </a:solidFill>
                        </a:rPr>
                        <a:t>Validation Accuracy</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alpha val="89000"/>
                      </a:schemeClr>
                    </a:solidFill>
                  </a:tcPr>
                </a:tc>
                <a:extLst>
                  <a:ext uri="{0D108BD9-81ED-4DB2-BD59-A6C34878D82A}">
                    <a16:rowId xmlns:a16="http://schemas.microsoft.com/office/drawing/2014/main" val="4079237078"/>
                  </a:ext>
                </a:extLst>
              </a:tr>
              <a:tr h="370840">
                <a:tc>
                  <a:txBody>
                    <a:bodyPr/>
                    <a:lstStyle/>
                    <a:p>
                      <a:r>
                        <a:rPr lang="en-US" b="1" dirty="0"/>
                        <a:t>Base Model</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alpha val="89000"/>
                      </a:schemeClr>
                    </a:solidFill>
                  </a:tcPr>
                </a:tc>
                <a:tc>
                  <a:txBody>
                    <a:bodyPr/>
                    <a:lstStyle/>
                    <a:p>
                      <a:r>
                        <a:rPr lang="en-US" b="1" dirty="0"/>
                        <a:t>0.27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alpha val="89000"/>
                      </a:schemeClr>
                    </a:solidFill>
                  </a:tcPr>
                </a:tc>
                <a:tc>
                  <a:txBody>
                    <a:bodyPr/>
                    <a:lstStyle/>
                    <a:p>
                      <a:r>
                        <a:rPr lang="en-US" b="1" dirty="0"/>
                        <a:t>0.94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alpha val="89000"/>
                      </a:schemeClr>
                    </a:solidFill>
                  </a:tcPr>
                </a:tc>
                <a:tc>
                  <a:txBody>
                    <a:bodyPr/>
                    <a:lstStyle/>
                    <a:p>
                      <a:r>
                        <a:rPr lang="en-US" b="1" dirty="0"/>
                        <a:t>0.89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alpha val="89000"/>
                      </a:schemeClr>
                    </a:solidFill>
                  </a:tcPr>
                </a:tc>
                <a:tc>
                  <a:txBody>
                    <a:bodyPr/>
                    <a:lstStyle/>
                    <a:p>
                      <a:r>
                        <a:rPr lang="en-US" b="1" dirty="0"/>
                        <a:t>0.73</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alpha val="89000"/>
                      </a:schemeClr>
                    </a:solidFill>
                  </a:tcPr>
                </a:tc>
                <a:extLst>
                  <a:ext uri="{0D108BD9-81ED-4DB2-BD59-A6C34878D82A}">
                    <a16:rowId xmlns:a16="http://schemas.microsoft.com/office/drawing/2014/main" val="3701375053"/>
                  </a:ext>
                </a:extLst>
              </a:tr>
              <a:tr h="370840">
                <a:tc>
                  <a:txBody>
                    <a:bodyPr/>
                    <a:lstStyle/>
                    <a:p>
                      <a:r>
                        <a:rPr lang="en-US" b="1" dirty="0"/>
                        <a:t>Improved Model</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alpha val="89000"/>
                      </a:schemeClr>
                    </a:solidFill>
                  </a:tcPr>
                </a:tc>
                <a:tc>
                  <a:txBody>
                    <a:bodyPr/>
                    <a:lstStyle/>
                    <a:p>
                      <a:r>
                        <a:rPr lang="en-US" b="1" dirty="0"/>
                        <a:t>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alpha val="89000"/>
                      </a:schemeClr>
                    </a:solidFill>
                  </a:tcPr>
                </a:tc>
                <a:tc>
                  <a:txBody>
                    <a:bodyPr/>
                    <a:lstStyle/>
                    <a:p>
                      <a:r>
                        <a:rPr lang="en-US" b="1" dirty="0"/>
                        <a:t>0.92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alpha val="89000"/>
                      </a:schemeClr>
                    </a:solidFill>
                  </a:tcPr>
                </a:tc>
                <a:tc>
                  <a:txBody>
                    <a:bodyPr/>
                    <a:lstStyle/>
                    <a:p>
                      <a:r>
                        <a:rPr lang="en-US" b="1" dirty="0"/>
                        <a:t>0.29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alpha val="89000"/>
                      </a:schemeClr>
                    </a:solidFill>
                  </a:tcPr>
                </a:tc>
                <a:tc>
                  <a:txBody>
                    <a:bodyPr/>
                    <a:lstStyle/>
                    <a:p>
                      <a:r>
                        <a:rPr lang="en-US" b="1" dirty="0"/>
                        <a:t>0.89</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alpha val="89000"/>
                      </a:schemeClr>
                    </a:solidFill>
                  </a:tcPr>
                </a:tc>
                <a:extLst>
                  <a:ext uri="{0D108BD9-81ED-4DB2-BD59-A6C34878D82A}">
                    <a16:rowId xmlns:a16="http://schemas.microsoft.com/office/drawing/2014/main" val="1500397613"/>
                  </a:ext>
                </a:extLst>
              </a:tr>
            </a:tbl>
          </a:graphicData>
        </a:graphic>
      </p:graphicFrame>
      <p:pic>
        <p:nvPicPr>
          <p:cNvPr id="2" name="Picture 1">
            <a:extLst>
              <a:ext uri="{FF2B5EF4-FFF2-40B4-BE49-F238E27FC236}">
                <a16:creationId xmlns:a16="http://schemas.microsoft.com/office/drawing/2014/main" id="{9818A0DC-B68E-41EA-AA07-A6986EE7BEE1}"/>
              </a:ext>
            </a:extLst>
          </p:cNvPr>
          <p:cNvPicPr>
            <a:picLocks noChangeAspect="1"/>
          </p:cNvPicPr>
          <p:nvPr/>
        </p:nvPicPr>
        <p:blipFill>
          <a:blip r:embed="rId2"/>
          <a:stretch>
            <a:fillRect/>
          </a:stretch>
        </p:blipFill>
        <p:spPr>
          <a:xfrm>
            <a:off x="8393143" y="1089794"/>
            <a:ext cx="3036113" cy="4839286"/>
          </a:xfrm>
          <a:prstGeom prst="rect">
            <a:avLst/>
          </a:prstGeom>
        </p:spPr>
      </p:pic>
    </p:spTree>
    <p:extLst>
      <p:ext uri="{BB962C8B-B14F-4D97-AF65-F5344CB8AC3E}">
        <p14:creationId xmlns:p14="http://schemas.microsoft.com/office/powerpoint/2010/main" val="1583418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92ECE8-51E2-45F7-9038-5962D4399575}"/>
              </a:ext>
            </a:extLst>
          </p:cNvPr>
          <p:cNvSpPr>
            <a:spLocks noGrp="1"/>
          </p:cNvSpPr>
          <p:nvPr>
            <p:ph type="ctrTitle"/>
          </p:nvPr>
        </p:nvSpPr>
        <p:spPr>
          <a:xfrm>
            <a:off x="3523843" y="200498"/>
            <a:ext cx="5085650" cy="812867"/>
          </a:xfrm>
        </p:spPr>
        <p:txBody>
          <a:bodyPr/>
          <a:lstStyle/>
          <a:p>
            <a:pPr algn="ctr"/>
            <a:r>
              <a:rPr lang="en-US" dirty="0"/>
              <a:t>Validation Dataset </a:t>
            </a:r>
          </a:p>
        </p:txBody>
      </p:sp>
      <p:sp>
        <p:nvSpPr>
          <p:cNvPr id="4" name="Subtitle 3">
            <a:extLst>
              <a:ext uri="{FF2B5EF4-FFF2-40B4-BE49-F238E27FC236}">
                <a16:creationId xmlns:a16="http://schemas.microsoft.com/office/drawing/2014/main" id="{387FB1BA-B4E2-4865-87E5-E7396DE7C531}"/>
              </a:ext>
            </a:extLst>
          </p:cNvPr>
          <p:cNvSpPr>
            <a:spLocks noGrp="1"/>
          </p:cNvSpPr>
          <p:nvPr>
            <p:ph type="subTitle" idx="1"/>
          </p:nvPr>
        </p:nvSpPr>
        <p:spPr>
          <a:xfrm>
            <a:off x="2675704" y="4903371"/>
            <a:ext cx="6229757" cy="1754131"/>
          </a:xfrm>
        </p:spPr>
        <p:txBody>
          <a:bodyPr/>
          <a:lstStyle/>
          <a:p>
            <a:pPr algn="ctr"/>
            <a:r>
              <a:rPr lang="fr-FR" dirty="0">
                <a:solidFill>
                  <a:srgbClr val="FFFF00"/>
                </a:solidFill>
              </a:rPr>
              <a:t>Our  Model for the Validation Set has about :</a:t>
            </a:r>
          </a:p>
          <a:p>
            <a:pPr marL="342900" indent="-342900" algn="ctr">
              <a:buFont typeface="Arial" panose="020B0604020202020204" pitchFamily="34" charset="0"/>
              <a:buChar char="•"/>
            </a:pPr>
            <a:r>
              <a:rPr lang="fr-FR" dirty="0">
                <a:solidFill>
                  <a:srgbClr val="FFFF00"/>
                </a:solidFill>
              </a:rPr>
              <a:t>   Accuracy: 75%   </a:t>
            </a:r>
          </a:p>
          <a:p>
            <a:pPr marL="342900" indent="-342900" algn="ctr">
              <a:buFont typeface="Arial" panose="020B0604020202020204" pitchFamily="34" charset="0"/>
              <a:buChar char="•"/>
            </a:pPr>
            <a:r>
              <a:rPr lang="fr-FR" dirty="0">
                <a:solidFill>
                  <a:srgbClr val="FFFF00"/>
                </a:solidFill>
              </a:rPr>
              <a:t>   Precision: 67%</a:t>
            </a:r>
          </a:p>
          <a:p>
            <a:pPr marL="342900" indent="-342900" algn="ctr">
              <a:buFont typeface="Arial" panose="020B0604020202020204" pitchFamily="34" charset="0"/>
              <a:buChar char="•"/>
            </a:pPr>
            <a:r>
              <a:rPr lang="fr-FR" dirty="0">
                <a:solidFill>
                  <a:srgbClr val="FFFF00"/>
                </a:solidFill>
              </a:rPr>
              <a:t> </a:t>
            </a:r>
            <a:r>
              <a:rPr lang="fr-FR" dirty="0" err="1">
                <a:solidFill>
                  <a:srgbClr val="FFFF00"/>
                </a:solidFill>
              </a:rPr>
              <a:t>Recall</a:t>
            </a:r>
            <a:r>
              <a:rPr lang="fr-FR" dirty="0">
                <a:solidFill>
                  <a:srgbClr val="FFFF00"/>
                </a:solidFill>
              </a:rPr>
              <a:t>: 100%</a:t>
            </a:r>
          </a:p>
        </p:txBody>
      </p:sp>
      <p:sp>
        <p:nvSpPr>
          <p:cNvPr id="5" name="Slide Number Placeholder 4">
            <a:extLst>
              <a:ext uri="{FF2B5EF4-FFF2-40B4-BE49-F238E27FC236}">
                <a16:creationId xmlns:a16="http://schemas.microsoft.com/office/drawing/2014/main" id="{A3084C2C-BC61-499C-A7DF-D7EE980894BF}"/>
              </a:ext>
            </a:extLst>
          </p:cNvPr>
          <p:cNvSpPr>
            <a:spLocks noGrp="1"/>
          </p:cNvSpPr>
          <p:nvPr>
            <p:ph type="sldNum" sz="quarter" idx="12"/>
          </p:nvPr>
        </p:nvSpPr>
        <p:spPr>
          <a:ln>
            <a:noFill/>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orbel" panose="020B0503020204020204"/>
                <a:ea typeface="+mn-ea"/>
                <a:cs typeface="+mn-cs"/>
              </a:rPr>
              <a:t>page </a:t>
            </a:r>
            <a:fld id="{19B51A1E-902D-48AF-9020-955120F399B6}" type="slidenum">
              <a:rPr kumimoji="0" lang="en-US" sz="1400" b="1" i="1" u="none" strike="noStrike" kern="1200" cap="none" spc="0" normalizeH="0" baseline="0" noProof="0" smtClean="0">
                <a:ln>
                  <a:noFill/>
                </a:ln>
                <a:solidFill>
                  <a:srgbClr val="FFFFFF"/>
                </a:solidFill>
                <a:effectLst/>
                <a:uLnTx/>
                <a:uFillTx/>
                <a:latin typeface="Corbel" panose="020B050302020402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sz="1400" b="1" i="1" u="none" strike="noStrike" kern="1200" cap="none" spc="0" normalizeH="0" baseline="0" noProof="0" dirty="0">
              <a:ln>
                <a:noFill/>
              </a:ln>
              <a:solidFill>
                <a:srgbClr val="FFFFFF"/>
              </a:solidFill>
              <a:effectLst/>
              <a:uLnTx/>
              <a:uFillTx/>
              <a:latin typeface="Corbel" panose="020B0503020204020204"/>
              <a:ea typeface="+mn-ea"/>
              <a:cs typeface="+mn-cs"/>
            </a:endParaRPr>
          </a:p>
        </p:txBody>
      </p:sp>
      <p:pic>
        <p:nvPicPr>
          <p:cNvPr id="6" name="Picture 5" descr="A screenshot of a cell phone&#10;&#10;Description automatically generated">
            <a:extLst>
              <a:ext uri="{FF2B5EF4-FFF2-40B4-BE49-F238E27FC236}">
                <a16:creationId xmlns:a16="http://schemas.microsoft.com/office/drawing/2014/main" id="{46A1CD81-D6EB-4018-BC8D-C6CDB0FA13C6}"/>
              </a:ext>
            </a:extLst>
          </p:cNvPr>
          <p:cNvPicPr>
            <a:picLocks noChangeAspect="1"/>
          </p:cNvPicPr>
          <p:nvPr/>
        </p:nvPicPr>
        <p:blipFill>
          <a:blip r:embed="rId2"/>
          <a:stretch>
            <a:fillRect/>
          </a:stretch>
        </p:blipFill>
        <p:spPr>
          <a:xfrm>
            <a:off x="78909" y="1211470"/>
            <a:ext cx="11975519" cy="3493796"/>
          </a:xfrm>
          <a:prstGeom prst="rect">
            <a:avLst/>
          </a:prstGeom>
        </p:spPr>
      </p:pic>
    </p:spTree>
    <p:extLst>
      <p:ext uri="{BB962C8B-B14F-4D97-AF65-F5344CB8AC3E}">
        <p14:creationId xmlns:p14="http://schemas.microsoft.com/office/powerpoint/2010/main" val="1009585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Placeholder 7" descr="Arial image of table with medical instruments, medicine, a clipboard, and other medical equipment">
            <a:extLst>
              <a:ext uri="{FF2B5EF4-FFF2-40B4-BE49-F238E27FC236}">
                <a16:creationId xmlns:a16="http://schemas.microsoft.com/office/drawing/2014/main" id="{0A756A3F-0F08-4577-8E72-1E643EFB097C}"/>
              </a:ext>
            </a:extLst>
          </p:cNvPr>
          <p:cNvPicPr>
            <a:picLocks noGrp="1" noChangeAspect="1"/>
          </p:cNvPicPr>
          <p:nvPr>
            <p:ph type="pic" sz="quarter" idx="4294967295"/>
          </p:nvPr>
        </p:nvPicPr>
        <p:blipFill>
          <a:blip r:embed="rId3" cstate="screen">
            <a:extLst>
              <a:ext uri="{28A0092B-C50C-407E-A947-70E740481C1C}">
                <a14:useLocalDpi xmlns:a14="http://schemas.microsoft.com/office/drawing/2010/main"/>
              </a:ext>
            </a:extLst>
          </a:blip>
          <a:srcRect/>
          <a:stretch>
            <a:fillRect/>
          </a:stretch>
        </p:blipFill>
        <p:spPr>
          <a:xfrm>
            <a:off x="294426" y="136525"/>
            <a:ext cx="5259923" cy="6584168"/>
          </a:xfrm>
        </p:spPr>
      </p:pic>
      <p:sp>
        <p:nvSpPr>
          <p:cNvPr id="18" name="Rectangle 17">
            <a:extLst>
              <a:ext uri="{FF2B5EF4-FFF2-40B4-BE49-F238E27FC236}">
                <a16:creationId xmlns:a16="http://schemas.microsoft.com/office/drawing/2014/main" id="{75F2B1C5-78F6-4A28-8883-7C500ADCB7D4}"/>
              </a:ext>
              <a:ext uri="{C183D7F6-B498-43B3-948B-1728B52AA6E4}">
                <adec:decorative xmlns:adec="http://schemas.microsoft.com/office/drawing/2017/decorative" val="1"/>
              </a:ext>
            </a:extLst>
          </p:cNvPr>
          <p:cNvSpPr/>
          <p:nvPr/>
        </p:nvSpPr>
        <p:spPr bwMode="invGray">
          <a:xfrm rot="5400000">
            <a:off x="5271215" y="419661"/>
            <a:ext cx="6584950" cy="6018679"/>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5ED38B-2505-420A-A14A-D41E71EDBA33}"/>
              </a:ext>
            </a:extLst>
          </p:cNvPr>
          <p:cNvSpPr>
            <a:spLocks noGrp="1"/>
          </p:cNvSpPr>
          <p:nvPr>
            <p:ph type="ctrTitle"/>
          </p:nvPr>
        </p:nvSpPr>
        <p:spPr bwMode="black">
          <a:xfrm>
            <a:off x="6321400" y="256015"/>
            <a:ext cx="3769734" cy="925671"/>
          </a:xfrm>
        </p:spPr>
        <p:txBody>
          <a:bodyPr/>
          <a:lstStyle/>
          <a:p>
            <a:r>
              <a:rPr lang="en-US" b="1" dirty="0"/>
              <a:t>Conclusion</a:t>
            </a:r>
          </a:p>
        </p:txBody>
      </p:sp>
      <p:sp>
        <p:nvSpPr>
          <p:cNvPr id="3" name="Subtitle 2">
            <a:extLst>
              <a:ext uri="{FF2B5EF4-FFF2-40B4-BE49-F238E27FC236}">
                <a16:creationId xmlns:a16="http://schemas.microsoft.com/office/drawing/2014/main" id="{71F217F2-8C36-4584-BD5D-0B00606DF9A2}"/>
              </a:ext>
            </a:extLst>
          </p:cNvPr>
          <p:cNvSpPr>
            <a:spLocks noGrp="1"/>
          </p:cNvSpPr>
          <p:nvPr>
            <p:ph type="subTitle" idx="1"/>
          </p:nvPr>
        </p:nvSpPr>
        <p:spPr bwMode="black">
          <a:xfrm>
            <a:off x="5795837" y="1301176"/>
            <a:ext cx="5535706" cy="5154404"/>
          </a:xfrm>
        </p:spPr>
        <p:txBody>
          <a:bodyPr/>
          <a:lstStyle/>
          <a:p>
            <a:pPr algn="l"/>
            <a:r>
              <a:rPr lang="en-US" b="1" dirty="0">
                <a:solidFill>
                  <a:schemeClr val="accent1">
                    <a:lumMod val="60000"/>
                    <a:lumOff val="40000"/>
                  </a:schemeClr>
                </a:solidFill>
              </a:rPr>
              <a:t>This study presents a deep Convolutional Neural Network (CNN) based approach for the automatic detection of Pneumonia. We constructed a CNN model from scratch to extract features from a given Chest X-Ray image and classify it to determine if a person is infected with Pneumonia.</a:t>
            </a:r>
          </a:p>
          <a:p>
            <a:pPr algn="l"/>
            <a:br>
              <a:rPr lang="en-US" dirty="0">
                <a:solidFill>
                  <a:schemeClr val="accent1">
                    <a:lumMod val="60000"/>
                    <a:lumOff val="40000"/>
                  </a:schemeClr>
                </a:solidFill>
              </a:rPr>
            </a:br>
            <a:r>
              <a:rPr lang="en-US" b="1" dirty="0">
                <a:solidFill>
                  <a:schemeClr val="accent1">
                    <a:lumMod val="60000"/>
                    <a:lumOff val="40000"/>
                  </a:schemeClr>
                </a:solidFill>
              </a:rPr>
              <a:t>We have demonstrated how to distinguish between Normal and Pneumonia Chest X-Rays with our model having an Accuracy of 89% and a Recall of 90%.</a:t>
            </a:r>
            <a:br>
              <a:rPr lang="en-US" dirty="0">
                <a:solidFill>
                  <a:schemeClr val="accent1">
                    <a:lumMod val="60000"/>
                    <a:lumOff val="40000"/>
                  </a:schemeClr>
                </a:solidFill>
              </a:rPr>
            </a:br>
            <a:endParaRPr lang="en-US" dirty="0">
              <a:solidFill>
                <a:schemeClr val="accent1">
                  <a:lumMod val="60000"/>
                  <a:lumOff val="40000"/>
                </a:schemeClr>
              </a:solidFill>
            </a:endParaRPr>
          </a:p>
        </p:txBody>
      </p:sp>
      <p:sp>
        <p:nvSpPr>
          <p:cNvPr id="23" name="Slide Number Placeholder 22">
            <a:extLst>
              <a:ext uri="{FF2B5EF4-FFF2-40B4-BE49-F238E27FC236}">
                <a16:creationId xmlns:a16="http://schemas.microsoft.com/office/drawing/2014/main" id="{4D5E33D6-D847-4F4C-BA8B-75CB853FAB76}"/>
              </a:ext>
            </a:extLst>
          </p:cNvPr>
          <p:cNvSpPr>
            <a:spLocks noGrp="1"/>
          </p:cNvSpPr>
          <p:nvPr>
            <p:ph type="sldNum" sz="quarter" idx="12"/>
          </p:nvPr>
        </p:nvSpPr>
        <p:spPr>
          <a:xfrm>
            <a:off x="11416176" y="6455580"/>
            <a:ext cx="962795" cy="264330"/>
          </a:xfrm>
          <a:ln>
            <a:noFill/>
          </a:ln>
        </p:spPr>
        <p:txBody>
          <a:bodyPr/>
          <a:lstStyle/>
          <a:p>
            <a:r>
              <a:rPr lang="en-US" dirty="0">
                <a:solidFill>
                  <a:schemeClr val="bg1"/>
                </a:solidFill>
              </a:rPr>
              <a:t>page </a:t>
            </a:r>
            <a:fld id="{19B51A1E-902D-48AF-9020-955120F399B6}" type="slidenum">
              <a:rPr lang="en-US" smtClean="0">
                <a:solidFill>
                  <a:schemeClr val="bg1"/>
                </a:solidFill>
              </a:rPr>
              <a:pPr/>
              <a:t>8</a:t>
            </a:fld>
            <a:endParaRPr lang="en-US" dirty="0">
              <a:solidFill>
                <a:schemeClr val="bg1"/>
              </a:solidFill>
            </a:endParaRPr>
          </a:p>
        </p:txBody>
      </p:sp>
    </p:spTree>
    <p:extLst>
      <p:ext uri="{BB962C8B-B14F-4D97-AF65-F5344CB8AC3E}">
        <p14:creationId xmlns:p14="http://schemas.microsoft.com/office/powerpoint/2010/main" val="2770099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Placeholder 7" descr="Image containing medical tweezers of various sizes, some pills, and a hand holding a pen writing on a piece of paper attached to a clipboard">
            <a:extLst>
              <a:ext uri="{FF2B5EF4-FFF2-40B4-BE49-F238E27FC236}">
                <a16:creationId xmlns:a16="http://schemas.microsoft.com/office/drawing/2014/main" id="{58E8F1D1-2E7D-42A1-89B1-02F0157F588D}"/>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464754" y="135743"/>
            <a:ext cx="11014483" cy="6584950"/>
          </a:xfrm>
        </p:spPr>
      </p:pic>
      <p:sp>
        <p:nvSpPr>
          <p:cNvPr id="12" name="Rectangle 11">
            <a:extLst>
              <a:ext uri="{FF2B5EF4-FFF2-40B4-BE49-F238E27FC236}">
                <a16:creationId xmlns:a16="http://schemas.microsoft.com/office/drawing/2014/main" id="{1D3F6556-8AF2-4DC2-86FE-E38011E946E6}"/>
              </a:ext>
              <a:ext uri="{C183D7F6-B498-43B3-948B-1728B52AA6E4}">
                <adec:decorative xmlns:adec="http://schemas.microsoft.com/office/drawing/2017/decorative" val="1"/>
              </a:ext>
            </a:extLst>
          </p:cNvPr>
          <p:cNvSpPr/>
          <p:nvPr/>
        </p:nvSpPr>
        <p:spPr bwMode="invGray">
          <a:xfrm rot="5400000">
            <a:off x="5548442" y="438205"/>
            <a:ext cx="6584950" cy="606443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697DC055-29AA-4AE9-8621-A0765113CDFB}"/>
              </a:ext>
            </a:extLst>
          </p:cNvPr>
          <p:cNvSpPr>
            <a:spLocks noGrp="1"/>
          </p:cNvSpPr>
          <p:nvPr>
            <p:ph type="ctrTitle"/>
          </p:nvPr>
        </p:nvSpPr>
        <p:spPr bwMode="black">
          <a:xfrm>
            <a:off x="5808699" y="400073"/>
            <a:ext cx="5085650" cy="691666"/>
          </a:xfrm>
        </p:spPr>
        <p:txBody>
          <a:bodyPr/>
          <a:lstStyle/>
          <a:p>
            <a:r>
              <a:rPr lang="en-US" b="1" dirty="0"/>
              <a:t>Recommendations:</a:t>
            </a:r>
          </a:p>
        </p:txBody>
      </p:sp>
      <p:sp>
        <p:nvSpPr>
          <p:cNvPr id="4" name="Subtitle 3">
            <a:extLst>
              <a:ext uri="{FF2B5EF4-FFF2-40B4-BE49-F238E27FC236}">
                <a16:creationId xmlns:a16="http://schemas.microsoft.com/office/drawing/2014/main" id="{4CAFB058-F34E-4FAC-AA90-D1CB170C9984}"/>
              </a:ext>
            </a:extLst>
          </p:cNvPr>
          <p:cNvSpPr>
            <a:spLocks noGrp="1"/>
          </p:cNvSpPr>
          <p:nvPr>
            <p:ph type="subTitle" idx="1"/>
          </p:nvPr>
        </p:nvSpPr>
        <p:spPr bwMode="black">
          <a:xfrm>
            <a:off x="6194484" y="1218512"/>
            <a:ext cx="5383228" cy="4419412"/>
          </a:xfrm>
        </p:spPr>
        <p:txBody>
          <a:bodyPr/>
          <a:lstStyle/>
          <a:p>
            <a:pPr algn="l"/>
            <a:r>
              <a:rPr lang="en-US" b="1" dirty="0">
                <a:solidFill>
                  <a:srgbClr val="FFC000"/>
                </a:solidFill>
              </a:rPr>
              <a:t>Incorporate our model to see how it works in hospitals so that it can assist health professionals diagnose patients with Pneumonia. </a:t>
            </a:r>
          </a:p>
          <a:p>
            <a:pPr algn="l"/>
            <a:r>
              <a:rPr lang="en-US" b="1" dirty="0">
                <a:solidFill>
                  <a:srgbClr val="FFC000"/>
                </a:solidFill>
              </a:rPr>
              <a:t>Of course these reports must be validated. This is not the ultimate test. This needs to be certified by health professionals.</a:t>
            </a:r>
          </a:p>
          <a:p>
            <a:pPr algn="l"/>
            <a:br>
              <a:rPr lang="en-US" b="1" dirty="0">
                <a:solidFill>
                  <a:srgbClr val="FFC000"/>
                </a:solidFill>
              </a:rPr>
            </a:br>
            <a:r>
              <a:rPr lang="en-US" b="1" dirty="0">
                <a:solidFill>
                  <a:srgbClr val="FFC000"/>
                </a:solidFill>
              </a:rPr>
              <a:t>This model should be run under the supervision of a radiologist to enhance accuracy/recall to improve treatment outcomes which will increase hospitals ratings and </a:t>
            </a:r>
            <a:r>
              <a:rPr lang="en-US" b="1" dirty="0" err="1">
                <a:solidFill>
                  <a:srgbClr val="FFC000"/>
                </a:solidFill>
              </a:rPr>
              <a:t>fundings</a:t>
            </a:r>
            <a:r>
              <a:rPr lang="en-US" b="1" dirty="0">
                <a:solidFill>
                  <a:srgbClr val="FFC000"/>
                </a:solidFill>
              </a:rPr>
              <a:t>.</a:t>
            </a:r>
            <a:endParaRPr lang="en-US" dirty="0">
              <a:solidFill>
                <a:srgbClr val="FFC000"/>
              </a:solidFill>
            </a:endParaRPr>
          </a:p>
        </p:txBody>
      </p:sp>
      <p:sp>
        <p:nvSpPr>
          <p:cNvPr id="5" name="Slide Number Placeholder 4">
            <a:extLst>
              <a:ext uri="{FF2B5EF4-FFF2-40B4-BE49-F238E27FC236}">
                <a16:creationId xmlns:a16="http://schemas.microsoft.com/office/drawing/2014/main" id="{631703FA-65E2-4E60-B9CE-387169A2F4AE}"/>
              </a:ext>
            </a:extLst>
          </p:cNvPr>
          <p:cNvSpPr>
            <a:spLocks noGrp="1"/>
          </p:cNvSpPr>
          <p:nvPr>
            <p:ph type="sldNum" sz="quarter" idx="12"/>
          </p:nvPr>
        </p:nvSpPr>
        <p:spPr>
          <a:xfrm>
            <a:off x="11245848" y="6456363"/>
            <a:ext cx="962795" cy="264330"/>
          </a:xfrm>
          <a:ln>
            <a:noFill/>
          </a:ln>
        </p:spPr>
        <p:txBody>
          <a:bodyPr/>
          <a:lstStyle/>
          <a:p>
            <a:r>
              <a:rPr lang="en-US" dirty="0">
                <a:solidFill>
                  <a:schemeClr val="bg1"/>
                </a:solidFill>
              </a:rPr>
              <a:t>page </a:t>
            </a:r>
            <a:fld id="{19B51A1E-902D-48AF-9020-955120F399B6}" type="slidenum">
              <a:rPr lang="en-US" b="1" i="1" smtClean="0">
                <a:solidFill>
                  <a:schemeClr val="bg1"/>
                </a:solidFill>
              </a:rPr>
              <a:pPr/>
              <a:t>9</a:t>
            </a:fld>
            <a:endParaRPr lang="en-US" b="1" i="1" dirty="0">
              <a:solidFill>
                <a:schemeClr val="bg1"/>
              </a:solidFill>
            </a:endParaRPr>
          </a:p>
        </p:txBody>
      </p:sp>
    </p:spTree>
    <p:extLst>
      <p:ext uri="{BB962C8B-B14F-4D97-AF65-F5344CB8AC3E}">
        <p14:creationId xmlns:p14="http://schemas.microsoft.com/office/powerpoint/2010/main" val="833142177"/>
      </p:ext>
    </p:extLst>
  </p:cSld>
  <p:clrMapOvr>
    <a:masterClrMapping/>
  </p:clrMapOvr>
</p:sld>
</file>

<file path=ppt/theme/theme1.xml><?xml version="1.0" encoding="utf-8"?>
<a:theme xmlns:a="http://schemas.openxmlformats.org/drawingml/2006/main" name="Office Theme">
  <a:themeElements>
    <a:clrScheme name="Custom 128">
      <a:dk1>
        <a:sysClr val="windowText" lastClr="000000"/>
      </a:dk1>
      <a:lt1>
        <a:srgbClr val="FFFFFF"/>
      </a:lt1>
      <a:dk2>
        <a:srgbClr val="3F3F3F"/>
      </a:dk2>
      <a:lt2>
        <a:srgbClr val="F2F2F2"/>
      </a:lt2>
      <a:accent1>
        <a:srgbClr val="31B0C1"/>
      </a:accent1>
      <a:accent2>
        <a:srgbClr val="CB488B"/>
      </a:accent2>
      <a:accent3>
        <a:srgbClr val="BC9230"/>
      </a:accent3>
      <a:accent4>
        <a:srgbClr val="126974"/>
      </a:accent4>
      <a:accent5>
        <a:srgbClr val="C13131"/>
      </a:accent5>
      <a:accent6>
        <a:srgbClr val="8E8016"/>
      </a:accent6>
      <a:hlink>
        <a:srgbClr val="31B0C1"/>
      </a:hlink>
      <a:folHlink>
        <a:srgbClr val="31B0C1"/>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89652269_Healthcare pitch deck_RVA_v5" id="{131D69DF-5A4C-4D7D-9CA6-F5F98F0CBF64}" vid="{02C95288-9555-411A-9D92-BD9F03F3A2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FFFEA1C-4D28-422A-816B-51B2F61D85DA}">
  <ds:schemaRefs>
    <ds:schemaRef ds:uri="http://schemas.microsoft.com/sharepoint/v3/contenttype/forms"/>
  </ds:schemaRefs>
</ds:datastoreItem>
</file>

<file path=customXml/itemProps2.xml><?xml version="1.0" encoding="utf-8"?>
<ds:datastoreItem xmlns:ds="http://schemas.openxmlformats.org/officeDocument/2006/customXml" ds:itemID="{172D1CBC-A6D2-4C27-A0DD-244AE04E36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70A2AAC-D70B-4233-9389-268D6896774D}">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768</Words>
  <Application>Microsoft Office PowerPoint</Application>
  <PresentationFormat>Widescreen</PresentationFormat>
  <Paragraphs>97</Paragraphs>
  <Slides>11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Corbel</vt:lpstr>
      <vt:lpstr>Times New Roman</vt:lpstr>
      <vt:lpstr>Office Theme</vt:lpstr>
      <vt:lpstr>Mod 4 Project - Pneumonia Detection</vt:lpstr>
      <vt:lpstr>About Pneumonia</vt:lpstr>
      <vt:lpstr>  The Challenge</vt:lpstr>
      <vt:lpstr>Methodology</vt:lpstr>
      <vt:lpstr>Our Data</vt:lpstr>
      <vt:lpstr>Solution </vt:lpstr>
      <vt:lpstr>Validation Dataset </vt:lpstr>
      <vt:lpstr>Conclusion</vt:lpstr>
      <vt:lpstr>Recommendations:</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2020-06-26T19:44:29Z</dcterms:created>
  <dcterms:modified xsi:type="dcterms:W3CDTF">2020-06-29T15:32:05Z</dcterms:modified>
</cp:coreProperties>
</file>