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BE-5ABA-455C-8435-408D6E3A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3D8DE-EBE9-438B-A067-7C15B7442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BE3-C56A-4EAB-BF4A-FB6F674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EEEC-EE29-435B-8D21-C35828B1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10B3-7B74-4C2F-B77F-4AB048C3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4355-7401-49FF-9055-9B8F6C2D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9E5CB-77C8-470C-A822-EE17DD1F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CDC9-72B3-484E-A77E-619DAC6A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AAA7A-7894-4CBF-A056-97AF5B19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3720-92FC-4E39-8912-6DD84459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BA29B-A287-4882-BE26-76DEB1420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C64DF-3AFE-42EF-ABED-D4E23FDC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82D6-F19C-43D3-84CB-856647AF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7CC0-6FD3-4897-B6B2-2FDB5491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62EC-E4F4-4C28-B168-648993C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A630-486C-4F71-9422-205916C6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1441-7944-415D-81B8-0D8ED783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0D84-7694-4A81-AB1B-5D8C0128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D261-DD9B-4982-99ED-B708A022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A861-05CC-498B-94EF-0DDB7ABC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9A34-45B2-48AA-BF66-E13AC126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089F-61E6-4B87-B126-0DF7C1B5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4FC5-8565-432B-A501-79C27FC9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EFE5-EC2C-4490-B7A0-0584D1C8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D443-477A-4FD9-9B06-05061F0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A817-771B-4306-A3B3-BA6BA162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B7A2-11C7-4904-8996-64E944B6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D11E-F6E3-4C2A-AD00-1298F612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B7038-9C15-4152-9327-4F3807E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034A-A937-4F70-B9C5-CB69CD62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09C26-A955-4F55-8D78-FD3B8EE7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8FC-7BE6-46C1-A823-E1114C6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787A-551A-421A-B110-BA985ED1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E03C-C55D-4F0C-ACEC-4E1AB6B2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E9BB0-1CDA-4B15-9C55-C641710B2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93CCE-1AB2-45DD-8A30-C41DA8010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ADAF-00AC-401A-8C62-1AF4116D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F7BD7-353D-4399-9101-85F10E4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CFD28-7A3D-4F5D-9F94-EA09C93F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DC4-45BC-4BD5-83C9-4AA25F19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5183-0AB4-4D2B-898B-F5DE621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C400B-DBA1-4AF2-9EE1-EA45D02E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1D0D2-7BA6-43BF-9642-C92E9E95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B8267-C070-4749-A3DE-E9637108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57AE9-ADC5-4423-B70A-D345F96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7A701-3874-4719-90F2-320E91EC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0F70-3828-488A-A038-9728A03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172-748E-4793-8F8F-0B0A0C6E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4DB41-CF5E-4E9F-BF27-9D0DECAC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9677-8B5D-4B38-BE65-D1DEF36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E8B4-D2A8-40D1-A295-98C3E485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6396-F9CE-4E28-95AB-300B385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4A2C-FE27-4790-9BB2-33A6BE6B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5F115-FE48-43A3-ACD0-B07680E6F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69A0-985C-4927-A5ED-6364DD60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4C47-10F8-4724-BAFD-61007AD1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71CF-587D-4854-88AA-576423FC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693C-BF06-4A70-862B-F6A5C38F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5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FE2AF-46EE-4B5B-8271-C160C752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3DE7-C17A-44BB-8858-550B947B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4559-CDD2-4C2E-86D8-DBB385E2C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C758-8AFA-462E-8C2D-15409ABDB15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6562-1B4E-4E27-9A1C-BE5B60F3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EA31-F1E8-4F5D-9140-0F3F7D750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2AC1-DE13-46F2-A3E8-BAE2CF71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5B31-9CA2-4994-AF23-96DF0F934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047557"/>
          </a:xfrm>
        </p:spPr>
        <p:txBody>
          <a:bodyPr/>
          <a:lstStyle/>
          <a:p>
            <a:r>
              <a:rPr lang="en-US" b="1" dirty="0" err="1"/>
              <a:t>EmoJ</a:t>
            </a:r>
            <a:r>
              <a:rPr lang="en-US" b="1" dirty="0"/>
              <a:t>       – A Journal of emotional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C56C8-F7DE-4640-AA15-646294E0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3774440"/>
            <a:ext cx="9144000" cy="2636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Chamila Dharmawardhana, PhD</a:t>
            </a:r>
          </a:p>
          <a:p>
            <a:endParaRPr lang="en-US" dirty="0"/>
          </a:p>
          <a:p>
            <a:r>
              <a:rPr lang="en-US" dirty="0"/>
              <a:t>Capstone project</a:t>
            </a:r>
          </a:p>
          <a:p>
            <a:r>
              <a:rPr lang="en-US" dirty="0"/>
              <a:t>Flatiron School </a:t>
            </a:r>
          </a:p>
          <a:p>
            <a:r>
              <a:rPr lang="en-US" dirty="0"/>
              <a:t>Data Science </a:t>
            </a:r>
          </a:p>
          <a:p>
            <a:r>
              <a:rPr lang="en-US" dirty="0"/>
              <a:t>07/2020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FEFC0D-2472-40A2-BABB-37F53FFCE040}"/>
              </a:ext>
            </a:extLst>
          </p:cNvPr>
          <p:cNvGrpSpPr/>
          <p:nvPr/>
        </p:nvGrpSpPr>
        <p:grpSpPr>
          <a:xfrm>
            <a:off x="4393190" y="944880"/>
            <a:ext cx="1052768" cy="1177945"/>
            <a:chOff x="8711190" y="2712720"/>
            <a:chExt cx="1052768" cy="1177945"/>
          </a:xfrm>
        </p:grpSpPr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F114C69-DFE1-4832-AF24-18B340F4A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190" y="2712720"/>
              <a:ext cx="845820" cy="8289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499EC5-3710-473B-B49E-6EF02EC3934C}"/>
                </a:ext>
              </a:extLst>
            </p:cNvPr>
            <p:cNvSpPr/>
            <p:nvPr/>
          </p:nvSpPr>
          <p:spPr>
            <a:xfrm>
              <a:off x="9350062" y="2967335"/>
              <a:ext cx="41389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6600">
                    <a:solidFill>
                      <a:schemeClr val="tx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43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292BC-DB28-423E-9E83-45B1F460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FER 2013 dataset (</a:t>
            </a:r>
            <a:r>
              <a:rPr lang="en-US" sz="3400" b="1" dirty="0" err="1"/>
              <a:t>Kaggel</a:t>
            </a:r>
            <a:r>
              <a:rPr lang="en-US" sz="3400" b="1" dirty="0"/>
              <a:t>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289A3-4F97-4C15-A88B-18DF0A39F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10108"/>
            <a:ext cx="4443154" cy="3666855"/>
          </a:xfrm>
        </p:spPr>
        <p:txBody>
          <a:bodyPr>
            <a:normAutofit/>
          </a:bodyPr>
          <a:lstStyle/>
          <a:p>
            <a:r>
              <a:rPr lang="en-US" sz="2400" dirty="0" err="1"/>
              <a:t>Kaggel</a:t>
            </a:r>
            <a:r>
              <a:rPr lang="en-US" sz="2400" dirty="0"/>
              <a:t> dataset has a total of 35887 images</a:t>
            </a:r>
          </a:p>
          <a:p>
            <a:r>
              <a:rPr lang="en-US" sz="2400" dirty="0"/>
              <a:t> Web scraped has a total of 3382 </a:t>
            </a:r>
          </a:p>
          <a:p>
            <a:endParaRPr lang="en-US" sz="24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C4EB643-5A6E-469E-9FB7-0B611E43A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684496"/>
              </p:ext>
            </p:extLst>
          </p:nvPr>
        </p:nvGraphicFramePr>
        <p:xfrm>
          <a:off x="5532297" y="625683"/>
          <a:ext cx="6147463" cy="555128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7810">
                  <a:extLst>
                    <a:ext uri="{9D8B030D-6E8A-4147-A177-3AD203B41FA5}">
                      <a16:colId xmlns:a16="http://schemas.microsoft.com/office/drawing/2014/main" val="902803620"/>
                    </a:ext>
                  </a:extLst>
                </a:gridCol>
                <a:gridCol w="1253891">
                  <a:extLst>
                    <a:ext uri="{9D8B030D-6E8A-4147-A177-3AD203B41FA5}">
                      <a16:colId xmlns:a16="http://schemas.microsoft.com/office/drawing/2014/main" val="321686957"/>
                    </a:ext>
                  </a:extLst>
                </a:gridCol>
                <a:gridCol w="2050242">
                  <a:extLst>
                    <a:ext uri="{9D8B030D-6E8A-4147-A177-3AD203B41FA5}">
                      <a16:colId xmlns:a16="http://schemas.microsoft.com/office/drawing/2014/main" val="4081183290"/>
                    </a:ext>
                  </a:extLst>
                </a:gridCol>
                <a:gridCol w="1585520">
                  <a:extLst>
                    <a:ext uri="{9D8B030D-6E8A-4147-A177-3AD203B41FA5}">
                      <a16:colId xmlns:a16="http://schemas.microsoft.com/office/drawing/2014/main" val="2665619781"/>
                    </a:ext>
                  </a:extLst>
                </a:gridCol>
              </a:tblGrid>
              <a:tr h="732779"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Train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Validation 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scraped</a:t>
                      </a:r>
                      <a:endParaRPr lang="en-US" sz="33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81990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angry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3993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960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5049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disgust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436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111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402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6817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fear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4103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41385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happy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7164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1825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64711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neutral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4982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1216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598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sad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4938</a:t>
                      </a:r>
                      <a:endParaRPr lang="en-US" sz="25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1139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92319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surprise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3205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797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495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75254"/>
                  </a:ext>
                </a:extLst>
              </a:tr>
              <a:tr h="602313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28821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7066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3382</a:t>
                      </a:r>
                      <a:endParaRPr lang="en-US" sz="2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2" marR="13062" marT="1880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43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1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EmoJ       – A Journal of emotional state</vt:lpstr>
      <vt:lpstr>FER 2013 dataset (Kaggel)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Chamila Dharmawardhana</dc:creator>
  <cp:lastModifiedBy>Chamila Dharmawardhana</cp:lastModifiedBy>
  <cp:revision>2</cp:revision>
  <dcterms:created xsi:type="dcterms:W3CDTF">2020-07-09T15:53:09Z</dcterms:created>
  <dcterms:modified xsi:type="dcterms:W3CDTF">2020-07-09T16:55:12Z</dcterms:modified>
</cp:coreProperties>
</file>