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00C6-F8E7-4CD6-AD45-A03DB8ADEC2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5510-2C2C-4AF1-AC4A-C0393CE07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90BE-5ABA-455C-8435-408D6E3A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3D8DE-EBE9-438B-A067-7C15B7442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ABE3-C56A-4EAB-BF4A-FB6F674D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84EC-C4B2-43C6-BDC8-184431E6E2DB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7EEEC-EE29-435B-8D21-C35828B1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10B3-7B74-4C2F-B77F-4AB048C3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4355-7401-49FF-9055-9B8F6C2D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9E5CB-77C8-470C-A822-EE17DD1F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CDC9-72B3-484E-A77E-619DAC6A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AB16-EB92-483F-B9C5-BA94201E60CE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AA7A-7894-4CBF-A056-97AF5B19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3720-92FC-4E39-8912-6DD84459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BA29B-A287-4882-BE26-76DEB1420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64DF-3AFE-42EF-ABED-D4E23FDC5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82D6-F19C-43D3-84CB-856647AF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0191-A12F-44A0-9F31-B3ED69B7A332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7CC0-6FD3-4897-B6B2-2FDB5491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62EC-E4F4-4C28-B168-648993C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A630-486C-4F71-9422-205916C6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1441-7944-415D-81B8-0D8ED783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0D84-7694-4A81-AB1B-5D8C0128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5B62-2A88-4150-B93F-F0529DC8A71D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D261-DD9B-4982-99ED-B708A022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A861-05CC-498B-94EF-0DDB7ABC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21CA631-650F-456F-BAB3-8A47F39948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b="7957"/>
          <a:stretch/>
        </p:blipFill>
        <p:spPr>
          <a:xfrm>
            <a:off x="0" y="0"/>
            <a:ext cx="12192000" cy="68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1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9A34-45B2-48AA-BF66-E13AC126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089F-61E6-4B87-B126-0DF7C1B5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4FC5-8565-432B-A501-79C27FC9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E5EB-E45D-4220-918D-0C3E463C2314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EFE5-EC2C-4490-B7A0-0584D1C8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D443-477A-4FD9-9B06-05061F00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A817-771B-4306-A3B3-BA6BA162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B7A2-11C7-4904-8996-64E944B6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ED11E-F6E3-4C2A-AD00-1298F612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B7038-9C15-4152-9327-4F3807EF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1668-20D9-46A7-86BB-48F86F4D7660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2034A-A937-4F70-B9C5-CB69CD62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09C26-A955-4F55-8D78-FD3B8EE7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18FC-7BE6-46C1-A823-E1114C61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787A-551A-421A-B110-BA985ED1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CE03C-C55D-4F0C-ACEC-4E1AB6B2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E9BB0-1CDA-4B15-9C55-C641710B2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93CCE-1AB2-45DD-8A30-C41DA8010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DADAF-00AC-401A-8C62-1AF4116D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28C1-B380-4E38-ADE6-5D441BEFCDCA}" type="datetime1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F7BD7-353D-4399-9101-85F10E4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CFD28-7A3D-4F5D-9F94-EA09C93F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DDC4-45BC-4BD5-83C9-4AA25F19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75183-0AB4-4D2B-898B-F5DE621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9EB3-582F-46E1-A3BB-F82CC3AB30FA}" type="datetime1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C400B-DBA1-4AF2-9EE1-EA45D02E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D0D2-7BA6-43BF-9642-C92E9E95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B8267-C070-4749-A3DE-E9637108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7329-57DD-46F0-BB8C-8EDA39C07A5C}" type="datetime1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57AE9-ADC5-4423-B70A-D345F96F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7A701-3874-4719-90F2-320E91EC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0F70-3828-488A-A038-9728A03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6172-748E-4793-8F8F-0B0A0C6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4DB41-CF5E-4E9F-BF27-9D0DECAC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F9677-8B5D-4B38-BE65-D1DEF36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90E0-E22A-4E40-A029-6FF706DF5FD2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E8B4-D2A8-40D1-A295-98C3E485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6396-F9CE-4E28-95AB-300B3850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9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4A2C-FE27-4790-9BB2-33A6BE6B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5F115-FE48-43A3-ACD0-B07680E6F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869A0-985C-4927-A5ED-6364DD60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4C47-10F8-4724-BAFD-61007AD1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0AF7-7A4A-4423-BB22-BDE17273CE00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71CF-587D-4854-88AA-576423FC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693C-BF06-4A70-862B-F6A5C38F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FE2AF-46EE-4B5B-8271-C160C752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3DE7-C17A-44BB-8858-550B947B1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4559-CDD2-4C2E-86D8-DBB385E2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9411-F502-4267-8E23-CAEA2E642654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6562-1B4E-4E27-9A1C-BE5B60F3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EA31-F1E8-4F5D-9140-0F3F7D750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45B31-9CA2-4994-AF23-96DF0F934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90" y="186812"/>
            <a:ext cx="6705600" cy="2004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rgbClr val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EmoJ</a:t>
            </a:r>
            <a:r>
              <a:rPr lang="en-US" sz="4800" b="1" kern="1200" dirty="0">
                <a:solidFill>
                  <a:srgbClr val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– A Journal of emotional state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C56C8-F7DE-4640-AA15-646294E05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094" y="3429000"/>
            <a:ext cx="4977578" cy="324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Chamila Dharmawardhana, PhD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Capstone project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Flatiron School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Data Science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07/28/2020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FEFC0D-2472-40A2-BABB-37F53FFCE040}"/>
              </a:ext>
            </a:extLst>
          </p:cNvPr>
          <p:cNvGrpSpPr/>
          <p:nvPr/>
        </p:nvGrpSpPr>
        <p:grpSpPr>
          <a:xfrm>
            <a:off x="816171" y="1865063"/>
            <a:ext cx="3314842" cy="4139392"/>
            <a:chOff x="8711190" y="2712720"/>
            <a:chExt cx="1078641" cy="1346947"/>
          </a:xfrm>
        </p:grpSpPr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F114C69-DFE1-4832-AF24-18B340F4A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190" y="2712720"/>
              <a:ext cx="845820" cy="8289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499EC5-3710-473B-B49E-6EF02EC3934C}"/>
                </a:ext>
              </a:extLst>
            </p:cNvPr>
            <p:cNvSpPr/>
            <p:nvPr/>
          </p:nvSpPr>
          <p:spPr>
            <a:xfrm>
              <a:off x="9375935" y="3136337"/>
              <a:ext cx="41389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800" b="1" dirty="0">
                  <a:ln w="66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J</a:t>
              </a:r>
            </a:p>
          </p:txBody>
        </p:sp>
      </p:grp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1281412-48A6-4FC9-BB45-3CB347D60E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b="7957"/>
          <a:stretch/>
        </p:blipFill>
        <p:spPr>
          <a:xfrm>
            <a:off x="7927560" y="2315545"/>
            <a:ext cx="1594645" cy="12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3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FBDA6-AD21-4B9B-BDBD-A6B54D42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5" y="480577"/>
            <a:ext cx="3368362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Help">
            <a:extLst>
              <a:ext uri="{FF2B5EF4-FFF2-40B4-BE49-F238E27FC236}">
                <a16:creationId xmlns:a16="http://schemas.microsoft.com/office/drawing/2014/main" id="{3BD773DB-A58B-4DEB-AD5C-6ABEF34D3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0A944-F130-4D60-AE11-D304E27B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211" y="6223702"/>
            <a:ext cx="511231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5BD42AC1-DE13-46F2-A3E8-BAE2CF711F37}" type="slidenum">
              <a:rPr lang="en-US" sz="1100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10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BC5B6482-81FF-47A7-B11C-BD636EDA8765}"/>
              </a:ext>
            </a:extLst>
          </p:cNvPr>
          <p:cNvSpPr txBox="1">
            <a:spLocks/>
          </p:cNvSpPr>
          <p:nvPr/>
        </p:nvSpPr>
        <p:spPr>
          <a:xfrm>
            <a:off x="1625922" y="5088811"/>
            <a:ext cx="1713626" cy="52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Any Questions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CC529384-DC36-4D83-B788-53D651DC36F5}"/>
              </a:ext>
            </a:extLst>
          </p:cNvPr>
          <p:cNvSpPr txBox="1">
            <a:spLocks/>
          </p:cNvSpPr>
          <p:nvPr/>
        </p:nvSpPr>
        <p:spPr>
          <a:xfrm>
            <a:off x="7561006" y="2258269"/>
            <a:ext cx="3805084" cy="3542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Amber </a:t>
            </a:r>
            <a:r>
              <a:rPr lang="en-US" sz="2400" b="1" dirty="0" err="1"/>
              <a:t>Yandow</a:t>
            </a:r>
            <a:endParaRPr lang="en-US" sz="2400" b="1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Ben Jacobson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Dara </a:t>
            </a:r>
            <a:r>
              <a:rPr lang="en-US" sz="2400" b="1" dirty="0" err="1"/>
              <a:t>Paoletti</a:t>
            </a:r>
            <a:endParaRPr lang="en-US" sz="2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Vidya Menon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Jesse Neumann</a:t>
            </a:r>
          </a:p>
        </p:txBody>
      </p:sp>
    </p:spTree>
    <p:extLst>
      <p:ext uri="{BB962C8B-B14F-4D97-AF65-F5344CB8AC3E}">
        <p14:creationId xmlns:p14="http://schemas.microsoft.com/office/powerpoint/2010/main" val="5262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292BC-DB28-423E-9E83-45B1F460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FER 2013 dataset (</a:t>
            </a:r>
            <a:r>
              <a:rPr lang="en-US" sz="3400" b="1" dirty="0" err="1"/>
              <a:t>Kaggel</a:t>
            </a:r>
            <a:r>
              <a:rPr lang="en-US" sz="3400" b="1" dirty="0"/>
              <a:t>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289A3-4F97-4C15-A88B-18DF0A39F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510108"/>
            <a:ext cx="4443154" cy="3666855"/>
          </a:xfrm>
        </p:spPr>
        <p:txBody>
          <a:bodyPr>
            <a:normAutofit/>
          </a:bodyPr>
          <a:lstStyle/>
          <a:p>
            <a:r>
              <a:rPr lang="en-US" sz="2400" dirty="0" err="1"/>
              <a:t>Kaggel</a:t>
            </a:r>
            <a:r>
              <a:rPr lang="en-US" sz="2400" dirty="0"/>
              <a:t> dataset has a total of 35887 images</a:t>
            </a:r>
          </a:p>
          <a:p>
            <a:r>
              <a:rPr lang="en-US" sz="2400" dirty="0"/>
              <a:t> Web scraped has a total of 3382 </a:t>
            </a:r>
          </a:p>
          <a:p>
            <a:endParaRPr lang="en-US" sz="24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C4EB643-5A6E-469E-9FB7-0B611E43A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684496"/>
              </p:ext>
            </p:extLst>
          </p:nvPr>
        </p:nvGraphicFramePr>
        <p:xfrm>
          <a:off x="5532297" y="625683"/>
          <a:ext cx="6147463" cy="5551283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257810">
                  <a:extLst>
                    <a:ext uri="{9D8B030D-6E8A-4147-A177-3AD203B41FA5}">
                      <a16:colId xmlns:a16="http://schemas.microsoft.com/office/drawing/2014/main" val="902803620"/>
                    </a:ext>
                  </a:extLst>
                </a:gridCol>
                <a:gridCol w="1253891">
                  <a:extLst>
                    <a:ext uri="{9D8B030D-6E8A-4147-A177-3AD203B41FA5}">
                      <a16:colId xmlns:a16="http://schemas.microsoft.com/office/drawing/2014/main" val="321686957"/>
                    </a:ext>
                  </a:extLst>
                </a:gridCol>
                <a:gridCol w="2050242">
                  <a:extLst>
                    <a:ext uri="{9D8B030D-6E8A-4147-A177-3AD203B41FA5}">
                      <a16:colId xmlns:a16="http://schemas.microsoft.com/office/drawing/2014/main" val="4081183290"/>
                    </a:ext>
                  </a:extLst>
                </a:gridCol>
                <a:gridCol w="1585520">
                  <a:extLst>
                    <a:ext uri="{9D8B030D-6E8A-4147-A177-3AD203B41FA5}">
                      <a16:colId xmlns:a16="http://schemas.microsoft.com/office/drawing/2014/main" val="2665619781"/>
                    </a:ext>
                  </a:extLst>
                </a:gridCol>
              </a:tblGrid>
              <a:tr h="732779"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Train 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Validation 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scraped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81990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angry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3993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960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498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50495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disgust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436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111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402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68171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fear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4103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141385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happy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7164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1825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499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64711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4982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1216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497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59854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sad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4938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1139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92319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surprise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3205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797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75254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28821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7066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3382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3922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003F5-0A88-4627-A1E9-87B3EE7A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1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7B90-90E2-48F0-B7A1-011B913D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r>
              <a:rPr lang="en-US" dirty="0"/>
              <a:t>Human Facial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D19A-4680-4BD9-8A89-B4572EB0A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24FD7-4E53-42F6-96D2-315FF541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7BC8A-A3B9-4F19-9072-DB0E0F1D86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8741" r="9126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40A2D-1BF8-45A8-99FC-31C5F104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028" y="2397642"/>
            <a:ext cx="5112632" cy="3138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The Challenge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&amp;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CD03C-2D40-464D-8D09-8460430E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7A5C-CEE5-4763-81A0-A31BF501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C256-E4B7-43FD-A666-673BAE31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2D9F-8A03-409A-A4DA-A5179CBF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7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F131-7809-4DE0-8A6A-445864B9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D2FC-CCA4-4F36-9092-93FE24F67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65CD1-1C47-424D-825E-3C79B8A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70A6-6474-49CF-9467-C3660CDD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6306-3E6A-4671-AE72-7A87ACEE8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41F7-16D3-42CC-8A3B-24D4107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2FC1-D59D-43A0-9778-AA3ABC97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166C-5EF2-4CCD-9BA0-286E1360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E6715-4EAF-4423-B01F-60091E5C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7D61-6C4E-4FA4-80EA-A46C8111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2088-314F-4E65-AF9C-212B22F2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3CC3-8AA9-41C2-A92A-43D6EA5B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7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4DF7-07E2-497E-9D8F-112A4FDE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7B6C-2467-4C85-9D1F-D8E59922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00C5B-46A0-4C9A-B4CC-72E6969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4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117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EmoJ– A Journal of emotional state</vt:lpstr>
      <vt:lpstr>Human Facial Expressions</vt:lpstr>
      <vt:lpstr>The Challenge &amp; Objective</vt:lpstr>
      <vt:lpstr>Strategy</vt:lpstr>
      <vt:lpstr>The Model</vt:lpstr>
      <vt:lpstr>Results</vt:lpstr>
      <vt:lpstr>Conclusion</vt:lpstr>
      <vt:lpstr>Recomendations</vt:lpstr>
      <vt:lpstr>Future work</vt:lpstr>
      <vt:lpstr>Thank You</vt:lpstr>
      <vt:lpstr>FER 2013 dataset (Kaggel)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EmoJ– A Journal of emotional state</dc:title>
  <dc:creator>Chamila Dharmawardhana</dc:creator>
  <cp:lastModifiedBy>Chamila Dharmawardhana</cp:lastModifiedBy>
  <cp:revision>2</cp:revision>
  <dcterms:created xsi:type="dcterms:W3CDTF">2020-07-26T17:49:09Z</dcterms:created>
  <dcterms:modified xsi:type="dcterms:W3CDTF">2020-07-26T22:59:41Z</dcterms:modified>
</cp:coreProperties>
</file>