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2034540"/>
            <a:ext cx="9799320" cy="1450340"/>
          </a:xfrm>
        </p:spPr>
        <p:txBody>
          <a:bodyPr/>
          <a:p>
            <a:r>
              <a:rPr lang="zh-CN" altLang="zh-CN" sz="8000"/>
              <a:t>查词典</a:t>
            </a:r>
            <a:endParaRPr lang="zh-CN" altLang="zh-CN" sz="8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zh-CN" sz="4400">
                <a:sym typeface="+mn-ea"/>
              </a:rPr>
              <a:t>生字生词</a:t>
            </a:r>
            <a:r>
              <a:rPr lang="en-US" altLang="zh-CN" sz="4400">
                <a:sym typeface="+mn-ea"/>
              </a:rPr>
              <a:t>  </a:t>
            </a:r>
            <a:r>
              <a:rPr lang="zh-CN" altLang="zh-CN" sz="4400">
                <a:sym typeface="+mn-ea"/>
              </a:rPr>
              <a:t>翻译</a:t>
            </a:r>
            <a:endParaRPr lang="zh-CN" altLang="en-US" sz="4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9290" y="2745175"/>
            <a:ext cx="10969200" cy="705600"/>
          </a:xfrm>
        </p:spPr>
        <p:txBody>
          <a:bodyPr>
            <a:noAutofit/>
          </a:bodyPr>
          <a:p>
            <a:r>
              <a:rPr lang="zh-CN" altLang="en-US" sz="6000"/>
              <a:t>当你遇到不认识的字或词时，该怎么办呢？</a:t>
            </a:r>
            <a:br>
              <a:rPr lang="zh-CN" altLang="en-US" sz="6000"/>
            </a:br>
            <a:br>
              <a:rPr lang="zh-CN" altLang="en-US" sz="6000"/>
            </a:br>
            <a:endParaRPr lang="zh-CN" altLang="en-US" b="0"/>
          </a:p>
        </p:txBody>
      </p:sp>
      <p:sp>
        <p:nvSpPr>
          <p:cNvPr id="4" name="文本框 3"/>
          <p:cNvSpPr txBox="1"/>
          <p:nvPr/>
        </p:nvSpPr>
        <p:spPr>
          <a:xfrm>
            <a:off x="1953260" y="4438015"/>
            <a:ext cx="784479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>
                <a:sym typeface="+mn-ea"/>
              </a:rPr>
              <a:t>以“</a:t>
            </a:r>
            <a:r>
              <a:rPr lang="zh-CN" altLang="en-US" sz="4400">
                <a:solidFill>
                  <a:srgbClr val="FF0000"/>
                </a:solidFill>
                <a:sym typeface="+mn-ea"/>
              </a:rPr>
              <a:t>骞</a:t>
            </a:r>
            <a:r>
              <a:rPr lang="zh-CN" altLang="en-US" sz="4400">
                <a:sym typeface="+mn-ea"/>
              </a:rPr>
              <a:t>”字为例，怎么读？</a:t>
            </a:r>
            <a:endParaRPr lang="zh-CN" altLang="en-US" sz="4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4845" y="752475"/>
            <a:ext cx="1174115" cy="705485"/>
          </a:xfrm>
        </p:spPr>
        <p:txBody>
          <a:bodyPr>
            <a:noAutofit/>
          </a:bodyPr>
          <a:p>
            <a:r>
              <a:rPr lang="zh-CN" altLang="en-US" sz="6000"/>
              <a:t>噩</a:t>
            </a:r>
            <a:endParaRPr lang="zh-CN" altLang="en-US" sz="6000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934845" y="1985645"/>
            <a:ext cx="117411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/>
              <a:t>韬</a:t>
            </a:r>
            <a:endParaRPr lang="zh-CN" altLang="en-US" sz="6000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34845" y="3218815"/>
            <a:ext cx="117411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/>
              <a:t>薅</a:t>
            </a:r>
            <a:endParaRPr lang="zh-CN" altLang="en-US" sz="600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934845" y="4451985"/>
            <a:ext cx="117411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/>
              <a:t>赋</a:t>
            </a:r>
            <a:endParaRPr lang="zh-CN" altLang="en-US" sz="6000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934845" y="5685155"/>
            <a:ext cx="117411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/>
              <a:t>淼</a:t>
            </a:r>
            <a:endParaRPr lang="zh-CN" altLang="en-US" sz="6000"/>
          </a:p>
        </p:txBody>
      </p:sp>
      <p:sp>
        <p:nvSpPr>
          <p:cNvPr id="8" name="文本框 7"/>
          <p:cNvSpPr txBox="1"/>
          <p:nvPr/>
        </p:nvSpPr>
        <p:spPr>
          <a:xfrm>
            <a:off x="7377430" y="598170"/>
            <a:ext cx="12255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6000" b="1">
                <a:sym typeface="+mn-ea"/>
              </a:rPr>
              <a:t> è </a:t>
            </a:r>
            <a:endParaRPr lang="en-US" altLang="zh-CN" sz="6000" b="1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6795" y="1853565"/>
            <a:ext cx="14922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6000" b="1"/>
              <a:t>tāo</a:t>
            </a:r>
            <a:endParaRPr lang="zh-CN" altLang="en-US" sz="6000" b="1"/>
          </a:p>
        </p:txBody>
      </p:sp>
      <p:sp>
        <p:nvSpPr>
          <p:cNvPr id="10" name="文本框 9"/>
          <p:cNvSpPr txBox="1"/>
          <p:nvPr/>
        </p:nvSpPr>
        <p:spPr>
          <a:xfrm>
            <a:off x="7297420" y="3108960"/>
            <a:ext cx="16884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6000" b="1"/>
              <a:t>hāo</a:t>
            </a:r>
            <a:endParaRPr lang="zh-CN" altLang="en-US" sz="6000" b="1"/>
          </a:p>
        </p:txBody>
      </p:sp>
      <p:sp>
        <p:nvSpPr>
          <p:cNvPr id="11" name="文本框 10"/>
          <p:cNvSpPr txBox="1"/>
          <p:nvPr/>
        </p:nvSpPr>
        <p:spPr>
          <a:xfrm>
            <a:off x="7272655" y="4364355"/>
            <a:ext cx="13741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6000" b="1"/>
              <a:t> fù</a:t>
            </a:r>
            <a:endParaRPr lang="zh-CN" altLang="en-US" sz="6000" b="1"/>
          </a:p>
        </p:txBody>
      </p:sp>
      <p:sp>
        <p:nvSpPr>
          <p:cNvPr id="12" name="文本框 11"/>
          <p:cNvSpPr txBox="1"/>
          <p:nvPr/>
        </p:nvSpPr>
        <p:spPr>
          <a:xfrm>
            <a:off x="7351713" y="5530215"/>
            <a:ext cx="20758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6000" b="1"/>
              <a:t>miǎo</a:t>
            </a:r>
            <a:endParaRPr lang="zh-CN" altLang="en-US" sz="6000" b="1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360" y="2303145"/>
            <a:ext cx="8888095" cy="1125855"/>
          </a:xfrm>
        </p:spPr>
        <p:txBody>
          <a:bodyPr>
            <a:normAutofit fontScale="90000"/>
          </a:bodyPr>
          <a:p>
            <a:r>
              <a:rPr lang="zh-CN" altLang="en-US" sz="6000"/>
              <a:t>在</a:t>
            </a:r>
            <a:r>
              <a:rPr lang="en-US" altLang="zh-CN" sz="6000"/>
              <a:t>iPad</a:t>
            </a:r>
            <a:r>
              <a:rPr lang="zh-CN" altLang="en-US" sz="6000"/>
              <a:t>看书的时候，遇到生字生词，不切换窗口，直接查词典。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080" y="1255465"/>
            <a:ext cx="10969200" cy="705600"/>
          </a:xfrm>
        </p:spPr>
        <p:txBody>
          <a:bodyPr>
            <a:normAutofit fontScale="90000"/>
          </a:bodyPr>
          <a:p>
            <a:r>
              <a:rPr lang="zh-CN" altLang="en-US" sz="6000"/>
              <a:t>总结查词典：纸质和APP的比较</a:t>
            </a:r>
            <a:br>
              <a:rPr lang="zh-CN" altLang="en-US"/>
            </a:br>
            <a:br>
              <a:rPr lang="zh-CN" altLang="en-US"/>
            </a:b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2025650" y="2152015"/>
            <a:ext cx="936371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ym typeface="+mn-ea"/>
              </a:rPr>
              <a:t>1.省去查部首、音序或笔画数查字法的步骤，简单直观，高效省时，一步到位。</a:t>
            </a:r>
            <a:br>
              <a:rPr lang="zh-CN" altLang="en-US" sz="4000">
                <a:sym typeface="+mn-ea"/>
              </a:rPr>
            </a:br>
            <a:br>
              <a:rPr lang="zh-CN" altLang="en-US" sz="4000">
                <a:sym typeface="+mn-ea"/>
              </a:rPr>
            </a:br>
            <a:endParaRPr lang="zh-CN" altLang="en-US" sz="4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5650" y="4319905"/>
            <a:ext cx="87426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ym typeface="+mn-ea"/>
              </a:rPr>
              <a:t>2.不中断阅读的进度，读者的思维。</a:t>
            </a:r>
            <a:endParaRPr lang="zh-CN" altLang="en-US" sz="4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4" grpId="0"/>
      <p:bldP spid="4" grpId="1"/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COMMONDATA" val="eyJoZGlkIjoiNmIxMzYxZWQwMWNhZDc5N2UwYmU1ZmZlZWQ4OTFjNz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WPS 演示</Application>
  <PresentationFormat>宽屏</PresentationFormat>
  <Paragraphs>36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噩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owen</cp:lastModifiedBy>
  <cp:revision>179</cp:revision>
  <dcterms:created xsi:type="dcterms:W3CDTF">2019-06-19T02:08:00Z</dcterms:created>
  <dcterms:modified xsi:type="dcterms:W3CDTF">2023-03-21T04:33:45Z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5F8FF0FCA5754AA2A3D5DFF6C1272F78</vt:lpwstr>
  </property>
</Properties>
</file>