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Lst>
  <p:notesMasterIdLst>
    <p:notesMasterId r:id="rId14"/>
  </p:notesMasterIdLst>
  <p:sldIdLst>
    <p:sldId id="256" r:id="rId2"/>
    <p:sldId id="257" r:id="rId3"/>
    <p:sldId id="258" r:id="rId4"/>
    <p:sldId id="298" r:id="rId5"/>
    <p:sldId id="259" r:id="rId6"/>
    <p:sldId id="299" r:id="rId7"/>
    <p:sldId id="300" r:id="rId8"/>
    <p:sldId id="301" r:id="rId9"/>
    <p:sldId id="302" r:id="rId10"/>
    <p:sldId id="303" r:id="rId11"/>
    <p:sldId id="304" r:id="rId12"/>
    <p:sldId id="261"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snapToGrid="0">
      <p:cViewPr varScale="1">
        <p:scale>
          <a:sx n="108" d="100"/>
          <a:sy n="108"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57095241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557095241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7097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57095241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557095241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444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557095241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557095241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5d16254f0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5d16254f0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55709524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55709524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55709524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55709524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900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57095241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557095241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57095241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557095241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1308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57095241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557095241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58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57095241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557095241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828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57095241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557095241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3843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gradFill>
          <a:gsLst>
            <a:gs pos="0">
              <a:schemeClr val="dk1"/>
            </a:gs>
            <a:gs pos="100000">
              <a:schemeClr val="lt1"/>
            </a:gs>
          </a:gsLst>
          <a:lin ang="5400700" scaled="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t="1244"/>
          <a:stretch/>
        </p:blipFill>
        <p:spPr>
          <a:xfrm>
            <a:off x="0" y="0"/>
            <a:ext cx="9144000" cy="5079675"/>
          </a:xfrm>
          <a:prstGeom prst="rect">
            <a:avLst/>
          </a:prstGeom>
          <a:noFill/>
          <a:ln>
            <a:noFill/>
          </a:ln>
        </p:spPr>
      </p:pic>
      <p:sp>
        <p:nvSpPr>
          <p:cNvPr id="11" name="Google Shape;11;p2"/>
          <p:cNvSpPr txBox="1">
            <a:spLocks noGrp="1"/>
          </p:cNvSpPr>
          <p:nvPr>
            <p:ph type="ctrTitle"/>
          </p:nvPr>
        </p:nvSpPr>
        <p:spPr>
          <a:xfrm flipH="1">
            <a:off x="1375550" y="3092475"/>
            <a:ext cx="63930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6000"/>
              <a:buNone/>
              <a:defRPr sz="6000">
                <a:solidFill>
                  <a:schemeClr val="dk2"/>
                </a:solidFill>
              </a:defRPr>
            </a:lvl1pPr>
            <a:lvl2pPr lvl="1" algn="ctr" rtl="0">
              <a:spcBef>
                <a:spcPts val="0"/>
              </a:spcBef>
              <a:spcAft>
                <a:spcPts val="0"/>
              </a:spcAft>
              <a:buClr>
                <a:schemeClr val="dk2"/>
              </a:buClr>
              <a:buSzPts val="5200"/>
              <a:buNone/>
              <a:defRPr sz="5200">
                <a:solidFill>
                  <a:schemeClr val="dk2"/>
                </a:solidFill>
              </a:defRPr>
            </a:lvl2pPr>
            <a:lvl3pPr lvl="2" algn="ctr" rtl="0">
              <a:spcBef>
                <a:spcPts val="0"/>
              </a:spcBef>
              <a:spcAft>
                <a:spcPts val="0"/>
              </a:spcAft>
              <a:buClr>
                <a:schemeClr val="dk2"/>
              </a:buClr>
              <a:buSzPts val="5200"/>
              <a:buNone/>
              <a:defRPr sz="5200">
                <a:solidFill>
                  <a:schemeClr val="dk2"/>
                </a:solidFill>
              </a:defRPr>
            </a:lvl3pPr>
            <a:lvl4pPr lvl="3" algn="ctr" rtl="0">
              <a:spcBef>
                <a:spcPts val="0"/>
              </a:spcBef>
              <a:spcAft>
                <a:spcPts val="0"/>
              </a:spcAft>
              <a:buClr>
                <a:schemeClr val="dk2"/>
              </a:buClr>
              <a:buSzPts val="5200"/>
              <a:buNone/>
              <a:defRPr sz="5200">
                <a:solidFill>
                  <a:schemeClr val="dk2"/>
                </a:solidFill>
              </a:defRPr>
            </a:lvl4pPr>
            <a:lvl5pPr lvl="4" algn="ctr" rtl="0">
              <a:spcBef>
                <a:spcPts val="0"/>
              </a:spcBef>
              <a:spcAft>
                <a:spcPts val="0"/>
              </a:spcAft>
              <a:buClr>
                <a:schemeClr val="dk2"/>
              </a:buClr>
              <a:buSzPts val="5200"/>
              <a:buNone/>
              <a:defRPr sz="5200">
                <a:solidFill>
                  <a:schemeClr val="dk2"/>
                </a:solidFill>
              </a:defRPr>
            </a:lvl5pPr>
            <a:lvl6pPr lvl="5" algn="ctr" rtl="0">
              <a:spcBef>
                <a:spcPts val="0"/>
              </a:spcBef>
              <a:spcAft>
                <a:spcPts val="0"/>
              </a:spcAft>
              <a:buClr>
                <a:schemeClr val="dk2"/>
              </a:buClr>
              <a:buSzPts val="5200"/>
              <a:buNone/>
              <a:defRPr sz="5200">
                <a:solidFill>
                  <a:schemeClr val="dk2"/>
                </a:solidFill>
              </a:defRPr>
            </a:lvl6pPr>
            <a:lvl7pPr lvl="6" algn="ctr" rtl="0">
              <a:spcBef>
                <a:spcPts val="0"/>
              </a:spcBef>
              <a:spcAft>
                <a:spcPts val="0"/>
              </a:spcAft>
              <a:buClr>
                <a:schemeClr val="dk2"/>
              </a:buClr>
              <a:buSzPts val="5200"/>
              <a:buNone/>
              <a:defRPr sz="5200">
                <a:solidFill>
                  <a:schemeClr val="dk2"/>
                </a:solidFill>
              </a:defRPr>
            </a:lvl7pPr>
            <a:lvl8pPr lvl="7" algn="ctr" rtl="0">
              <a:spcBef>
                <a:spcPts val="0"/>
              </a:spcBef>
              <a:spcAft>
                <a:spcPts val="0"/>
              </a:spcAft>
              <a:buClr>
                <a:schemeClr val="dk2"/>
              </a:buClr>
              <a:buSzPts val="5200"/>
              <a:buNone/>
              <a:defRPr sz="5200">
                <a:solidFill>
                  <a:schemeClr val="dk2"/>
                </a:solidFill>
              </a:defRPr>
            </a:lvl8pPr>
            <a:lvl9pPr lvl="8" algn="ctr" rtl="0">
              <a:spcBef>
                <a:spcPts val="0"/>
              </a:spcBef>
              <a:spcAft>
                <a:spcPts val="0"/>
              </a:spcAft>
              <a:buClr>
                <a:schemeClr val="dk2"/>
              </a:buClr>
              <a:buSzPts val="5200"/>
              <a:buNone/>
              <a:defRPr sz="5200">
                <a:solidFill>
                  <a:schemeClr val="dk2"/>
                </a:solidFill>
              </a:defRPr>
            </a:lvl9pPr>
          </a:lstStyle>
          <a:p>
            <a:endParaRPr/>
          </a:p>
        </p:txBody>
      </p:sp>
      <p:sp>
        <p:nvSpPr>
          <p:cNvPr id="12" name="Google Shape;12;p2"/>
          <p:cNvSpPr txBox="1">
            <a:spLocks noGrp="1"/>
          </p:cNvSpPr>
          <p:nvPr>
            <p:ph type="subTitle" idx="1"/>
          </p:nvPr>
        </p:nvSpPr>
        <p:spPr>
          <a:xfrm flipH="1">
            <a:off x="2750257" y="3636375"/>
            <a:ext cx="3643500" cy="6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sz="1400">
                <a:solidFill>
                  <a:schemeClr val="dk2"/>
                </a:solidFill>
              </a:defRPr>
            </a:lvl2pPr>
            <a:lvl3pPr lvl="2" algn="ctr" rtl="0">
              <a:lnSpc>
                <a:spcPct val="100000"/>
              </a:lnSpc>
              <a:spcBef>
                <a:spcPts val="0"/>
              </a:spcBef>
              <a:spcAft>
                <a:spcPts val="0"/>
              </a:spcAft>
              <a:buClr>
                <a:schemeClr val="dk2"/>
              </a:buClr>
              <a:buSzPts val="1400"/>
              <a:buNone/>
              <a:defRPr sz="1400">
                <a:solidFill>
                  <a:schemeClr val="dk2"/>
                </a:solidFill>
              </a:defRPr>
            </a:lvl3pPr>
            <a:lvl4pPr lvl="3" algn="ctr" rtl="0">
              <a:lnSpc>
                <a:spcPct val="100000"/>
              </a:lnSpc>
              <a:spcBef>
                <a:spcPts val="0"/>
              </a:spcBef>
              <a:spcAft>
                <a:spcPts val="0"/>
              </a:spcAft>
              <a:buClr>
                <a:schemeClr val="dk2"/>
              </a:buClr>
              <a:buSzPts val="1400"/>
              <a:buNone/>
              <a:defRPr sz="1400">
                <a:solidFill>
                  <a:schemeClr val="dk2"/>
                </a:solidFill>
              </a:defRPr>
            </a:lvl4pPr>
            <a:lvl5pPr lvl="4" algn="ctr" rtl="0">
              <a:lnSpc>
                <a:spcPct val="100000"/>
              </a:lnSpc>
              <a:spcBef>
                <a:spcPts val="0"/>
              </a:spcBef>
              <a:spcAft>
                <a:spcPts val="0"/>
              </a:spcAft>
              <a:buClr>
                <a:schemeClr val="dk2"/>
              </a:buClr>
              <a:buSzPts val="1400"/>
              <a:buNone/>
              <a:defRPr sz="1400">
                <a:solidFill>
                  <a:schemeClr val="dk2"/>
                </a:solidFill>
              </a:defRPr>
            </a:lvl5pPr>
            <a:lvl6pPr lvl="5" algn="ctr" rtl="0">
              <a:lnSpc>
                <a:spcPct val="100000"/>
              </a:lnSpc>
              <a:spcBef>
                <a:spcPts val="0"/>
              </a:spcBef>
              <a:spcAft>
                <a:spcPts val="0"/>
              </a:spcAft>
              <a:buClr>
                <a:schemeClr val="dk2"/>
              </a:buClr>
              <a:buSzPts val="1400"/>
              <a:buNone/>
              <a:defRPr sz="1400">
                <a:solidFill>
                  <a:schemeClr val="dk2"/>
                </a:solidFill>
              </a:defRPr>
            </a:lvl6pPr>
            <a:lvl7pPr lvl="6" algn="ctr" rtl="0">
              <a:lnSpc>
                <a:spcPct val="100000"/>
              </a:lnSpc>
              <a:spcBef>
                <a:spcPts val="0"/>
              </a:spcBef>
              <a:spcAft>
                <a:spcPts val="0"/>
              </a:spcAft>
              <a:buClr>
                <a:schemeClr val="dk2"/>
              </a:buClr>
              <a:buSzPts val="1400"/>
              <a:buNone/>
              <a:defRPr sz="1400">
                <a:solidFill>
                  <a:schemeClr val="dk2"/>
                </a:solidFill>
              </a:defRPr>
            </a:lvl7pPr>
            <a:lvl8pPr lvl="7" algn="ctr" rtl="0">
              <a:lnSpc>
                <a:spcPct val="100000"/>
              </a:lnSpc>
              <a:spcBef>
                <a:spcPts val="0"/>
              </a:spcBef>
              <a:spcAft>
                <a:spcPts val="0"/>
              </a:spcAft>
              <a:buClr>
                <a:schemeClr val="dk2"/>
              </a:buClr>
              <a:buSzPts val="1400"/>
              <a:buNone/>
              <a:defRPr sz="1400">
                <a:solidFill>
                  <a:schemeClr val="dk2"/>
                </a:solidFill>
              </a:defRPr>
            </a:lvl8pPr>
            <a:lvl9pPr lvl="8" algn="ctr" rtl="0">
              <a:lnSpc>
                <a:spcPct val="100000"/>
              </a:lnSpc>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
    <p:bg>
      <p:bgPr>
        <a:gradFill>
          <a:gsLst>
            <a:gs pos="0">
              <a:schemeClr val="dk1"/>
            </a:gs>
            <a:gs pos="100000">
              <a:schemeClr val="lt1"/>
            </a:gs>
          </a:gsLst>
          <a:lin ang="5400700" scaled="0"/>
        </a:gra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90457" y="204001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5" name="Google Shape;15;p3"/>
          <p:cNvSpPr txBox="1">
            <a:spLocks noGrp="1"/>
          </p:cNvSpPr>
          <p:nvPr>
            <p:ph type="subTitle" idx="1"/>
          </p:nvPr>
        </p:nvSpPr>
        <p:spPr>
          <a:xfrm>
            <a:off x="2051807" y="25014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16" name="Google Shape;16;p3"/>
          <p:cNvSpPr txBox="1">
            <a:spLocks noGrp="1"/>
          </p:cNvSpPr>
          <p:nvPr>
            <p:ph type="ctrTitle" idx="2"/>
          </p:nvPr>
        </p:nvSpPr>
        <p:spPr>
          <a:xfrm>
            <a:off x="1690457" y="3587138"/>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7" name="Google Shape;17;p3"/>
          <p:cNvSpPr txBox="1">
            <a:spLocks noGrp="1"/>
          </p:cNvSpPr>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18" name="Google Shape;18;p3"/>
          <p:cNvSpPr txBox="1">
            <a:spLocks noGrp="1"/>
          </p:cNvSpPr>
          <p:nvPr>
            <p:ph type="ctrTitle" idx="4"/>
          </p:nvPr>
        </p:nvSpPr>
        <p:spPr>
          <a:xfrm>
            <a:off x="4824357" y="204001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9" name="Google Shape;19;p3"/>
          <p:cNvSpPr txBox="1">
            <a:spLocks noGrp="1"/>
          </p:cNvSpPr>
          <p:nvPr>
            <p:ph type="subTitle" idx="5"/>
          </p:nvPr>
        </p:nvSpPr>
        <p:spPr>
          <a:xfrm>
            <a:off x="5185707" y="25014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20" name="Google Shape;20;p3"/>
          <p:cNvSpPr txBox="1">
            <a:spLocks noGrp="1"/>
          </p:cNvSpPr>
          <p:nvPr>
            <p:ph type="ctrTitle" idx="6"/>
          </p:nvPr>
        </p:nvSpPr>
        <p:spPr>
          <a:xfrm>
            <a:off x="4824357" y="3587138"/>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21" name="Google Shape;21;p3"/>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22" name="Google Shape;22;p3"/>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3" name="Google Shape;23;p3"/>
          <p:cNvSpPr txBox="1">
            <a:spLocks noGrp="1"/>
          </p:cNvSpPr>
          <p:nvPr>
            <p:ph type="title" idx="9" hasCustomPrompt="1"/>
          </p:nvPr>
        </p:nvSpPr>
        <p:spPr>
          <a:xfrm>
            <a:off x="2128157" y="161943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800"/>
              <a:buNone/>
              <a:defRPr sz="48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3"/>
          <p:cNvSpPr txBox="1">
            <a:spLocks noGrp="1"/>
          </p:cNvSpPr>
          <p:nvPr>
            <p:ph type="title" idx="13" hasCustomPrompt="1"/>
          </p:nvPr>
        </p:nvSpPr>
        <p:spPr>
          <a:xfrm>
            <a:off x="2128157" y="316656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800"/>
              <a:buNone/>
              <a:defRPr sz="48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title" idx="14" hasCustomPrompt="1"/>
          </p:nvPr>
        </p:nvSpPr>
        <p:spPr>
          <a:xfrm>
            <a:off x="5262057" y="161943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800"/>
              <a:buNone/>
              <a:defRPr sz="48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title" idx="15" hasCustomPrompt="1"/>
          </p:nvPr>
        </p:nvSpPr>
        <p:spPr>
          <a:xfrm>
            <a:off x="5262057" y="316656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800"/>
              <a:buNone/>
              <a:defRPr sz="48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27" name="Google Shape;27;p3"/>
          <p:cNvCxnSpPr/>
          <p:nvPr/>
        </p:nvCxnSpPr>
        <p:spPr>
          <a:xfrm>
            <a:off x="2273400" y="2242363"/>
            <a:ext cx="4597200" cy="0"/>
          </a:xfrm>
          <a:prstGeom prst="straightConnector1">
            <a:avLst/>
          </a:prstGeom>
          <a:noFill/>
          <a:ln w="19050" cap="flat" cmpd="sng">
            <a:solidFill>
              <a:schemeClr val="dk2"/>
            </a:solidFill>
            <a:prstDash val="solid"/>
            <a:round/>
            <a:headEnd type="none" w="med" len="med"/>
            <a:tailEnd type="none" w="med" len="med"/>
          </a:ln>
        </p:spPr>
      </p:cxnSp>
      <p:cxnSp>
        <p:nvCxnSpPr>
          <p:cNvPr id="28" name="Google Shape;28;p3"/>
          <p:cNvCxnSpPr/>
          <p:nvPr/>
        </p:nvCxnSpPr>
        <p:spPr>
          <a:xfrm>
            <a:off x="2273400" y="3804313"/>
            <a:ext cx="45972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CUSTOM_2_1_1">
    <p:bg>
      <p:bgPr>
        <a:gradFill>
          <a:gsLst>
            <a:gs pos="0">
              <a:schemeClr val="dk1"/>
            </a:gs>
            <a:gs pos="100000">
              <a:schemeClr val="lt1"/>
            </a:gs>
          </a:gsLst>
          <a:lin ang="5400700" scaled="0"/>
        </a:gradFill>
        <a:effectLst/>
      </p:bgPr>
    </p:bg>
    <p:spTree>
      <p:nvGrpSpPr>
        <p:cNvPr id="1" name="Shape 50"/>
        <p:cNvGrpSpPr/>
        <p:nvPr/>
      </p:nvGrpSpPr>
      <p:grpSpPr>
        <a:xfrm>
          <a:off x="0" y="0"/>
          <a:ext cx="0" cy="0"/>
          <a:chOff x="0" y="0"/>
          <a:chExt cx="0" cy="0"/>
        </a:xfrm>
      </p:grpSpPr>
      <p:pic>
        <p:nvPicPr>
          <p:cNvPr id="51" name="Google Shape;51;p6"/>
          <p:cNvPicPr preferRelativeResize="0"/>
          <p:nvPr/>
        </p:nvPicPr>
        <p:blipFill rotWithShape="1">
          <a:blip r:embed="rId2">
            <a:alphaModFix/>
          </a:blip>
          <a:srcRect l="5336" t="6603" r="40594"/>
          <a:stretch/>
        </p:blipFill>
        <p:spPr>
          <a:xfrm rot="10800000">
            <a:off x="6951421" y="3013096"/>
            <a:ext cx="2200651" cy="2138376"/>
          </a:xfrm>
          <a:prstGeom prst="rect">
            <a:avLst/>
          </a:prstGeom>
          <a:noFill/>
          <a:ln>
            <a:noFill/>
          </a:ln>
        </p:spPr>
      </p:pic>
      <p:pic>
        <p:nvPicPr>
          <p:cNvPr id="52" name="Google Shape;52;p6"/>
          <p:cNvPicPr preferRelativeResize="0"/>
          <p:nvPr/>
        </p:nvPicPr>
        <p:blipFill rotWithShape="1">
          <a:blip r:embed="rId2">
            <a:alphaModFix/>
          </a:blip>
          <a:srcRect l="5336" t="6603" r="40594"/>
          <a:stretch/>
        </p:blipFill>
        <p:spPr>
          <a:xfrm>
            <a:off x="-8079" y="-15958"/>
            <a:ext cx="2200651" cy="2138376"/>
          </a:xfrm>
          <a:prstGeom prst="rect">
            <a:avLst/>
          </a:prstGeom>
          <a:noFill/>
          <a:ln>
            <a:noFill/>
          </a:ln>
        </p:spPr>
      </p:pic>
      <p:sp>
        <p:nvSpPr>
          <p:cNvPr id="53" name="Google Shape;53;p6"/>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3600"/>
              <a:buNone/>
              <a:defRPr sz="36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
        <p:nvSpPr>
          <p:cNvPr id="54" name="Google Shape;54;p6"/>
          <p:cNvSpPr txBox="1">
            <a:spLocks noGrp="1"/>
          </p:cNvSpPr>
          <p:nvPr>
            <p:ph type="subTitle" idx="1"/>
          </p:nvPr>
        </p:nvSpPr>
        <p:spPr>
          <a:xfrm>
            <a:off x="4837600" y="1329975"/>
            <a:ext cx="3576600" cy="2483400"/>
          </a:xfrm>
          <a:prstGeom prst="rect">
            <a:avLst/>
          </a:prstGeom>
        </p:spPr>
        <p:txBody>
          <a:bodyPr spcFirstLastPara="1" wrap="square" lIns="91425" tIns="91425" rIns="91425" bIns="91425" anchor="ctr" anchorCtr="0">
            <a:noAutofit/>
          </a:bodyPr>
          <a:lstStyle>
            <a:lvl1pPr lvl="0" rtl="0">
              <a:lnSpc>
                <a:spcPct val="100000"/>
              </a:lnSpc>
              <a:spcBef>
                <a:spcPts val="300"/>
              </a:spcBef>
              <a:spcAft>
                <a:spcPts val="0"/>
              </a:spcAft>
              <a:buClr>
                <a:srgbClr val="42FFB7"/>
              </a:buClr>
              <a:buSzPts val="800"/>
              <a:buFont typeface="Nunito Light"/>
              <a:buChar char="◂"/>
              <a:defRPr sz="1200">
                <a:solidFill>
                  <a:schemeClr val="dk2"/>
                </a:solidFill>
              </a:defRPr>
            </a:lvl1pPr>
            <a:lvl2pPr lvl="1" rtl="0">
              <a:lnSpc>
                <a:spcPct val="100000"/>
              </a:lnSpc>
              <a:spcBef>
                <a:spcPts val="0"/>
              </a:spcBef>
              <a:spcAft>
                <a:spcPts val="0"/>
              </a:spcAft>
              <a:buClr>
                <a:srgbClr val="FFC800"/>
              </a:buClr>
              <a:buSzPts val="1200"/>
              <a:buFont typeface="Nunito Light"/>
              <a:buChar char="◂"/>
              <a:defRPr sz="1200">
                <a:solidFill>
                  <a:schemeClr val="dk2"/>
                </a:solidFill>
              </a:defRPr>
            </a:lvl2pPr>
            <a:lvl3pPr lvl="2" rtl="0">
              <a:lnSpc>
                <a:spcPct val="100000"/>
              </a:lnSpc>
              <a:spcBef>
                <a:spcPts val="0"/>
              </a:spcBef>
              <a:spcAft>
                <a:spcPts val="0"/>
              </a:spcAft>
              <a:buClr>
                <a:srgbClr val="FFC800"/>
              </a:buClr>
              <a:buSzPts val="1200"/>
              <a:buFont typeface="Nunito Light"/>
              <a:buChar char="◂"/>
              <a:defRPr sz="1200">
                <a:solidFill>
                  <a:schemeClr val="dk2"/>
                </a:solidFill>
              </a:defRPr>
            </a:lvl3pPr>
            <a:lvl4pPr lvl="3" rtl="0">
              <a:lnSpc>
                <a:spcPct val="100000"/>
              </a:lnSpc>
              <a:spcBef>
                <a:spcPts val="0"/>
              </a:spcBef>
              <a:spcAft>
                <a:spcPts val="0"/>
              </a:spcAft>
              <a:buClr>
                <a:srgbClr val="FFC800"/>
              </a:buClr>
              <a:buSzPts val="1200"/>
              <a:buFont typeface="Nunito Light"/>
              <a:buChar char="◂"/>
              <a:defRPr sz="1200">
                <a:solidFill>
                  <a:schemeClr val="dk2"/>
                </a:solidFill>
              </a:defRPr>
            </a:lvl4pPr>
            <a:lvl5pPr lvl="4" rtl="0">
              <a:lnSpc>
                <a:spcPct val="100000"/>
              </a:lnSpc>
              <a:spcBef>
                <a:spcPts val="0"/>
              </a:spcBef>
              <a:spcAft>
                <a:spcPts val="0"/>
              </a:spcAft>
              <a:buClr>
                <a:srgbClr val="434343"/>
              </a:buClr>
              <a:buSzPts val="1200"/>
              <a:buFont typeface="Nunito Light"/>
              <a:buChar char="○"/>
              <a:defRPr sz="1200">
                <a:solidFill>
                  <a:schemeClr val="dk2"/>
                </a:solidFill>
              </a:defRPr>
            </a:lvl5pPr>
            <a:lvl6pPr lvl="5" rtl="0">
              <a:lnSpc>
                <a:spcPct val="100000"/>
              </a:lnSpc>
              <a:spcBef>
                <a:spcPts val="0"/>
              </a:spcBef>
              <a:spcAft>
                <a:spcPts val="0"/>
              </a:spcAft>
              <a:buClr>
                <a:srgbClr val="434343"/>
              </a:buClr>
              <a:buSzPts val="1200"/>
              <a:buFont typeface="Nunito Light"/>
              <a:buChar char="■"/>
              <a:defRPr sz="1200">
                <a:solidFill>
                  <a:schemeClr val="dk2"/>
                </a:solidFill>
              </a:defRPr>
            </a:lvl6pPr>
            <a:lvl7pPr lvl="6" rtl="0">
              <a:lnSpc>
                <a:spcPct val="100000"/>
              </a:lnSpc>
              <a:spcBef>
                <a:spcPts val="0"/>
              </a:spcBef>
              <a:spcAft>
                <a:spcPts val="0"/>
              </a:spcAft>
              <a:buClr>
                <a:srgbClr val="434343"/>
              </a:buClr>
              <a:buSzPts val="1200"/>
              <a:buFont typeface="Nunito Light"/>
              <a:buChar char="●"/>
              <a:defRPr sz="1200">
                <a:solidFill>
                  <a:schemeClr val="dk2"/>
                </a:solidFill>
              </a:defRPr>
            </a:lvl7pPr>
            <a:lvl8pPr lvl="7" rtl="0">
              <a:lnSpc>
                <a:spcPct val="100000"/>
              </a:lnSpc>
              <a:spcBef>
                <a:spcPts val="0"/>
              </a:spcBef>
              <a:spcAft>
                <a:spcPts val="0"/>
              </a:spcAft>
              <a:buClr>
                <a:srgbClr val="434343"/>
              </a:buClr>
              <a:buSzPts val="1200"/>
              <a:buFont typeface="Nunito Light"/>
              <a:buChar char="○"/>
              <a:defRPr sz="1200">
                <a:solidFill>
                  <a:schemeClr val="dk2"/>
                </a:solidFill>
              </a:defRPr>
            </a:lvl8pPr>
            <a:lvl9pPr lvl="8" rtl="0">
              <a:lnSpc>
                <a:spcPct val="100000"/>
              </a:lnSpc>
              <a:spcBef>
                <a:spcPts val="0"/>
              </a:spcBef>
              <a:spcAft>
                <a:spcPts val="0"/>
              </a:spcAft>
              <a:buClr>
                <a:srgbClr val="434343"/>
              </a:buClr>
              <a:buSzPts val="1200"/>
              <a:buFont typeface="Nunito Light"/>
              <a:buChar char="■"/>
              <a:defRPr sz="1200">
                <a:solidFill>
                  <a:schemeClr val="dk2"/>
                </a:solidFill>
              </a:defRPr>
            </a:lvl9pPr>
          </a:lstStyle>
          <a:p>
            <a:endParaRPr/>
          </a:p>
        </p:txBody>
      </p:sp>
      <p:cxnSp>
        <p:nvCxnSpPr>
          <p:cNvPr id="55" name="Google Shape;55;p6"/>
          <p:cNvCxnSpPr/>
          <p:nvPr/>
        </p:nvCxnSpPr>
        <p:spPr>
          <a:xfrm>
            <a:off x="4572000" y="1228200"/>
            <a:ext cx="0" cy="26871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CUSTOM_2">
    <p:bg>
      <p:bgPr>
        <a:gradFill>
          <a:gsLst>
            <a:gs pos="0">
              <a:schemeClr val="dk1"/>
            </a:gs>
            <a:gs pos="100000">
              <a:schemeClr val="lt1"/>
            </a:gs>
          </a:gsLst>
          <a:lin ang="5400700" scaled="0"/>
        </a:gradFill>
        <a:effectLst/>
      </p:bgPr>
    </p:bg>
    <p:spTree>
      <p:nvGrpSpPr>
        <p:cNvPr id="1" name="Shape 56"/>
        <p:cNvGrpSpPr/>
        <p:nvPr/>
      </p:nvGrpSpPr>
      <p:grpSpPr>
        <a:xfrm>
          <a:off x="0" y="0"/>
          <a:ext cx="0" cy="0"/>
          <a:chOff x="0" y="0"/>
          <a:chExt cx="0" cy="0"/>
        </a:xfrm>
      </p:grpSpPr>
      <p:pic>
        <p:nvPicPr>
          <p:cNvPr id="57" name="Google Shape;57;p7"/>
          <p:cNvPicPr preferRelativeResize="0"/>
          <p:nvPr/>
        </p:nvPicPr>
        <p:blipFill rotWithShape="1">
          <a:blip r:embed="rId2">
            <a:alphaModFix/>
          </a:blip>
          <a:srcRect l="5336" t="6603" r="40594"/>
          <a:stretch/>
        </p:blipFill>
        <p:spPr>
          <a:xfrm rot="10800000">
            <a:off x="5545433" y="1663076"/>
            <a:ext cx="3614626" cy="3512349"/>
          </a:xfrm>
          <a:prstGeom prst="rect">
            <a:avLst/>
          </a:prstGeom>
          <a:noFill/>
          <a:ln>
            <a:noFill/>
          </a:ln>
        </p:spPr>
      </p:pic>
      <p:sp>
        <p:nvSpPr>
          <p:cNvPr id="58" name="Google Shape;58;p7"/>
          <p:cNvSpPr txBox="1">
            <a:spLocks noGrp="1"/>
          </p:cNvSpPr>
          <p:nvPr>
            <p:ph type="subTitle" idx="1"/>
          </p:nvPr>
        </p:nvSpPr>
        <p:spPr>
          <a:xfrm>
            <a:off x="1397425" y="2809300"/>
            <a:ext cx="3012600" cy="174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None/>
              <a:defRPr sz="1200">
                <a:solidFill>
                  <a:schemeClr val="dk2"/>
                </a:solidFill>
              </a:defRPr>
            </a:lvl1pPr>
            <a:lvl2pPr lvl="1" rtl="0">
              <a:lnSpc>
                <a:spcPct val="100000"/>
              </a:lnSpc>
              <a:spcBef>
                <a:spcPts val="0"/>
              </a:spcBef>
              <a:spcAft>
                <a:spcPts val="0"/>
              </a:spcAft>
              <a:buClr>
                <a:schemeClr val="dk2"/>
              </a:buClr>
              <a:buSzPts val="1200"/>
              <a:buNone/>
              <a:defRPr sz="1200">
                <a:solidFill>
                  <a:schemeClr val="dk2"/>
                </a:solidFill>
              </a:defRPr>
            </a:lvl2pPr>
            <a:lvl3pPr lvl="2" rtl="0">
              <a:lnSpc>
                <a:spcPct val="100000"/>
              </a:lnSpc>
              <a:spcBef>
                <a:spcPts val="0"/>
              </a:spcBef>
              <a:spcAft>
                <a:spcPts val="0"/>
              </a:spcAft>
              <a:buClr>
                <a:schemeClr val="dk2"/>
              </a:buClr>
              <a:buSzPts val="1200"/>
              <a:buNone/>
              <a:defRPr sz="1200">
                <a:solidFill>
                  <a:schemeClr val="dk2"/>
                </a:solidFill>
              </a:defRPr>
            </a:lvl3pPr>
            <a:lvl4pPr lvl="3" rtl="0">
              <a:lnSpc>
                <a:spcPct val="100000"/>
              </a:lnSpc>
              <a:spcBef>
                <a:spcPts val="0"/>
              </a:spcBef>
              <a:spcAft>
                <a:spcPts val="0"/>
              </a:spcAft>
              <a:buClr>
                <a:schemeClr val="dk2"/>
              </a:buClr>
              <a:buSzPts val="1200"/>
              <a:buNone/>
              <a:defRPr sz="1200">
                <a:solidFill>
                  <a:schemeClr val="dk2"/>
                </a:solidFill>
              </a:defRPr>
            </a:lvl4pPr>
            <a:lvl5pPr lvl="4" rtl="0">
              <a:lnSpc>
                <a:spcPct val="100000"/>
              </a:lnSpc>
              <a:spcBef>
                <a:spcPts val="0"/>
              </a:spcBef>
              <a:spcAft>
                <a:spcPts val="0"/>
              </a:spcAft>
              <a:buClr>
                <a:schemeClr val="dk2"/>
              </a:buClr>
              <a:buSzPts val="1200"/>
              <a:buNone/>
              <a:defRPr sz="1200">
                <a:solidFill>
                  <a:schemeClr val="dk2"/>
                </a:solidFill>
              </a:defRPr>
            </a:lvl5pPr>
            <a:lvl6pPr lvl="5" rtl="0">
              <a:lnSpc>
                <a:spcPct val="100000"/>
              </a:lnSpc>
              <a:spcBef>
                <a:spcPts val="0"/>
              </a:spcBef>
              <a:spcAft>
                <a:spcPts val="0"/>
              </a:spcAft>
              <a:buClr>
                <a:schemeClr val="dk2"/>
              </a:buClr>
              <a:buSzPts val="1200"/>
              <a:buNone/>
              <a:defRPr sz="1200">
                <a:solidFill>
                  <a:schemeClr val="dk2"/>
                </a:solidFill>
              </a:defRPr>
            </a:lvl6pPr>
            <a:lvl7pPr lvl="6" rtl="0">
              <a:lnSpc>
                <a:spcPct val="100000"/>
              </a:lnSpc>
              <a:spcBef>
                <a:spcPts val="0"/>
              </a:spcBef>
              <a:spcAft>
                <a:spcPts val="0"/>
              </a:spcAft>
              <a:buClr>
                <a:schemeClr val="dk2"/>
              </a:buClr>
              <a:buSzPts val="1200"/>
              <a:buNone/>
              <a:defRPr sz="1200">
                <a:solidFill>
                  <a:schemeClr val="dk2"/>
                </a:solidFill>
              </a:defRPr>
            </a:lvl7pPr>
            <a:lvl8pPr lvl="7" rtl="0">
              <a:lnSpc>
                <a:spcPct val="100000"/>
              </a:lnSpc>
              <a:spcBef>
                <a:spcPts val="0"/>
              </a:spcBef>
              <a:spcAft>
                <a:spcPts val="0"/>
              </a:spcAft>
              <a:buClr>
                <a:schemeClr val="dk2"/>
              </a:buClr>
              <a:buSzPts val="1200"/>
              <a:buNone/>
              <a:defRPr sz="1200">
                <a:solidFill>
                  <a:schemeClr val="dk2"/>
                </a:solidFill>
              </a:defRPr>
            </a:lvl8pPr>
            <a:lvl9pPr lvl="8" rtl="0">
              <a:lnSpc>
                <a:spcPct val="100000"/>
              </a:lnSpc>
              <a:spcBef>
                <a:spcPts val="0"/>
              </a:spcBef>
              <a:spcAft>
                <a:spcPts val="0"/>
              </a:spcAft>
              <a:buClr>
                <a:schemeClr val="dk2"/>
              </a:buClr>
              <a:buSzPts val="1200"/>
              <a:buNone/>
              <a:defRPr sz="1200">
                <a:solidFill>
                  <a:schemeClr val="dk2"/>
                </a:solidFill>
              </a:defRPr>
            </a:lvl9pPr>
          </a:lstStyle>
          <a:p>
            <a:endParaRPr/>
          </a:p>
        </p:txBody>
      </p:sp>
      <p:cxnSp>
        <p:nvCxnSpPr>
          <p:cNvPr id="59" name="Google Shape;59;p7"/>
          <p:cNvCxnSpPr/>
          <p:nvPr/>
        </p:nvCxnSpPr>
        <p:spPr>
          <a:xfrm>
            <a:off x="3444375" y="2693550"/>
            <a:ext cx="1797900" cy="0"/>
          </a:xfrm>
          <a:prstGeom prst="straightConnector1">
            <a:avLst/>
          </a:prstGeom>
          <a:noFill/>
          <a:ln w="19050" cap="flat" cmpd="sng">
            <a:solidFill>
              <a:schemeClr val="dk2"/>
            </a:solidFill>
            <a:prstDash val="solid"/>
            <a:round/>
            <a:headEnd type="none" w="med" len="med"/>
            <a:tailEnd type="none" w="med" len="med"/>
          </a:ln>
        </p:spPr>
      </p:cxnSp>
      <p:sp>
        <p:nvSpPr>
          <p:cNvPr id="60" name="Google Shape;60;p7"/>
          <p:cNvSpPr txBox="1">
            <a:spLocks noGrp="1"/>
          </p:cNvSpPr>
          <p:nvPr>
            <p:ph type="ctrTitle"/>
          </p:nvPr>
        </p:nvSpPr>
        <p:spPr>
          <a:xfrm flipH="1">
            <a:off x="2714084" y="1890188"/>
            <a:ext cx="3956100" cy="670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4800"/>
              <a:buNone/>
              <a:defRPr sz="48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extLst>
    <p:ext uri="{DCECCB84-F9BA-43D5-87BE-67443E8EF086}">
      <p15:sldGuideLst xmlns:p15="http://schemas.microsoft.com/office/powerpoint/2012/main">
        <p15:guide id="1"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SUBTITLE">
  <p:cSld name="CUSTOM_4">
    <p:bg>
      <p:bgPr>
        <a:gradFill>
          <a:gsLst>
            <a:gs pos="0">
              <a:schemeClr val="dk1"/>
            </a:gs>
            <a:gs pos="100000">
              <a:schemeClr val="lt1"/>
            </a:gs>
          </a:gsLst>
          <a:lin ang="5400700" scaled="0"/>
        </a:gradFill>
        <a:effectLst/>
      </p:bgPr>
    </p:bg>
    <p:spTree>
      <p:nvGrpSpPr>
        <p:cNvPr id="1" name="Shape 70"/>
        <p:cNvGrpSpPr/>
        <p:nvPr/>
      </p:nvGrpSpPr>
      <p:grpSpPr>
        <a:xfrm>
          <a:off x="0" y="0"/>
          <a:ext cx="0" cy="0"/>
          <a:chOff x="0" y="0"/>
          <a:chExt cx="0" cy="0"/>
        </a:xfrm>
      </p:grpSpPr>
      <p:pic>
        <p:nvPicPr>
          <p:cNvPr id="71" name="Google Shape;71;p9"/>
          <p:cNvPicPr preferRelativeResize="0"/>
          <p:nvPr/>
        </p:nvPicPr>
        <p:blipFill rotWithShape="1">
          <a:blip r:embed="rId2">
            <a:alphaModFix/>
          </a:blip>
          <a:srcRect l="5336" t="6603" r="40594"/>
          <a:stretch/>
        </p:blipFill>
        <p:spPr>
          <a:xfrm>
            <a:off x="158" y="-15957"/>
            <a:ext cx="3614626" cy="3512349"/>
          </a:xfrm>
          <a:prstGeom prst="rect">
            <a:avLst/>
          </a:prstGeom>
          <a:noFill/>
          <a:ln>
            <a:noFill/>
          </a:ln>
        </p:spPr>
      </p:pic>
      <p:sp>
        <p:nvSpPr>
          <p:cNvPr id="72" name="Google Shape;72;p9"/>
          <p:cNvSpPr txBox="1">
            <a:spLocks noGrp="1"/>
          </p:cNvSpPr>
          <p:nvPr>
            <p:ph type="ctrTitle"/>
          </p:nvPr>
        </p:nvSpPr>
        <p:spPr>
          <a:xfrm>
            <a:off x="1250675" y="185142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3600"/>
              <a:buNone/>
              <a:defRPr sz="36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73" name="Google Shape;73;p9"/>
          <p:cNvSpPr txBox="1">
            <a:spLocks noGrp="1"/>
          </p:cNvSpPr>
          <p:nvPr>
            <p:ph type="subTitle" idx="1"/>
          </p:nvPr>
        </p:nvSpPr>
        <p:spPr>
          <a:xfrm>
            <a:off x="3114750" y="2640476"/>
            <a:ext cx="29307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cxnSp>
        <p:nvCxnSpPr>
          <p:cNvPr id="74" name="Google Shape;74;p9"/>
          <p:cNvCxnSpPr/>
          <p:nvPr/>
        </p:nvCxnSpPr>
        <p:spPr>
          <a:xfrm>
            <a:off x="3681150" y="2571750"/>
            <a:ext cx="1797900" cy="0"/>
          </a:xfrm>
          <a:prstGeom prst="straightConnector1">
            <a:avLst/>
          </a:prstGeom>
          <a:noFill/>
          <a:ln w="19050" cap="flat" cmpd="sng">
            <a:solidFill>
              <a:schemeClr val="dk2"/>
            </a:solidFill>
            <a:prstDash val="solid"/>
            <a:round/>
            <a:headEnd type="none" w="med" len="med"/>
            <a:tailEnd type="none" w="med" len="med"/>
          </a:ln>
        </p:spPr>
      </p:cxnSp>
      <p:pic>
        <p:nvPicPr>
          <p:cNvPr id="75" name="Google Shape;75;p9"/>
          <p:cNvPicPr preferRelativeResize="0"/>
          <p:nvPr/>
        </p:nvPicPr>
        <p:blipFill rotWithShape="1">
          <a:blip r:embed="rId2">
            <a:alphaModFix/>
          </a:blip>
          <a:srcRect l="5336" t="6603" r="40594"/>
          <a:stretch/>
        </p:blipFill>
        <p:spPr>
          <a:xfrm rot="10800000">
            <a:off x="5545433" y="1663076"/>
            <a:ext cx="3614626" cy="35123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0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p:cSld name="CUSTOM_9">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lt1"/>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1pPr>
            <a:lvl2pPr lvl="1">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2pPr>
            <a:lvl3pPr lvl="2">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3pPr>
            <a:lvl4pPr lvl="3">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4pPr>
            <a:lvl5pPr lvl="4">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5pPr>
            <a:lvl6pPr lvl="5">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6pPr>
            <a:lvl7pPr lvl="6">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7pPr>
            <a:lvl8pPr lvl="7">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8pPr>
            <a:lvl9pPr lvl="8">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Condensed Light"/>
              <a:buChar char="●"/>
              <a:defRPr sz="1800">
                <a:solidFill>
                  <a:srgbClr val="FFFFFF"/>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9pPr>
          </a:lstStyle>
          <a:p>
            <a:endParaRPr/>
          </a:p>
        </p:txBody>
      </p:sp>
      <p:pic>
        <p:nvPicPr>
          <p:cNvPr id="8" name="Google Shape;8;p1"/>
          <p:cNvPicPr preferRelativeResize="0"/>
          <p:nvPr/>
        </p:nvPicPr>
        <p:blipFill>
          <a:blip r:embed="rId9">
            <a:alphaModFix/>
          </a:blip>
          <a:stretch>
            <a:fillRect/>
          </a:stretch>
        </p:blipFill>
        <p:spPr>
          <a:xfrm>
            <a:off x="623438" y="0"/>
            <a:ext cx="7897132" cy="51435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60" r:id="rId6"/>
    <p:sldLayoutId id="214748366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300"/>
        <p:cNvGrpSpPr/>
        <p:nvPr/>
      </p:nvGrpSpPr>
      <p:grpSpPr>
        <a:xfrm>
          <a:off x="0" y="0"/>
          <a:ext cx="0" cy="0"/>
          <a:chOff x="0" y="0"/>
          <a:chExt cx="0" cy="0"/>
        </a:xfrm>
      </p:grpSpPr>
      <p:sp>
        <p:nvSpPr>
          <p:cNvPr id="301" name="Google Shape;301;p43"/>
          <p:cNvSpPr txBox="1">
            <a:spLocks noGrp="1"/>
          </p:cNvSpPr>
          <p:nvPr>
            <p:ph type="ctrTitle"/>
          </p:nvPr>
        </p:nvSpPr>
        <p:spPr>
          <a:xfrm flipH="1">
            <a:off x="418213" y="3092475"/>
            <a:ext cx="8357191"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accent1">
                    <a:lumMod val="25000"/>
                  </a:schemeClr>
                </a:solidFill>
              </a:rPr>
              <a:t>BATTLE OF NEIGHBOURHOODS</a:t>
            </a:r>
            <a:endParaRPr dirty="0">
              <a:solidFill>
                <a:schemeClr val="accent1">
                  <a:lumMod val="25000"/>
                </a:schemeClr>
              </a:solidFill>
            </a:endParaRPr>
          </a:p>
        </p:txBody>
      </p:sp>
      <p:sp>
        <p:nvSpPr>
          <p:cNvPr id="302" name="Google Shape;302;p43"/>
          <p:cNvSpPr txBox="1">
            <a:spLocks noGrp="1"/>
          </p:cNvSpPr>
          <p:nvPr>
            <p:ph type="subTitle" idx="1"/>
          </p:nvPr>
        </p:nvSpPr>
        <p:spPr>
          <a:xfrm flipH="1">
            <a:off x="2750257" y="3636375"/>
            <a:ext cx="36435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accent1">
                    <a:lumMod val="25000"/>
                  </a:schemeClr>
                </a:solidFill>
              </a:rPr>
              <a:t>Aishwarya G</a:t>
            </a:r>
            <a:endParaRPr dirty="0">
              <a:solidFill>
                <a:schemeClr val="accent1">
                  <a:lumMod val="2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6"/>
          <p:cNvSpPr txBox="1">
            <a:spLocks noGrp="1"/>
          </p:cNvSpPr>
          <p:nvPr>
            <p:ph type="ctrTitle"/>
          </p:nvPr>
        </p:nvSpPr>
        <p:spPr>
          <a:xfrm flipH="1">
            <a:off x="1089041" y="187219"/>
            <a:ext cx="7204354"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accent1">
                    <a:lumMod val="25000"/>
                  </a:schemeClr>
                </a:solidFill>
              </a:rPr>
              <a:t>APPROACH AND ANALYSIS</a:t>
            </a:r>
            <a:endParaRPr dirty="0">
              <a:solidFill>
                <a:schemeClr val="accent1">
                  <a:lumMod val="25000"/>
                </a:schemeClr>
              </a:solidFill>
            </a:endParaRPr>
          </a:p>
        </p:txBody>
      </p:sp>
      <p:sp>
        <p:nvSpPr>
          <p:cNvPr id="331" name="Google Shape;331;p46"/>
          <p:cNvSpPr txBox="1">
            <a:spLocks noGrp="1"/>
          </p:cNvSpPr>
          <p:nvPr>
            <p:ph type="subTitle" idx="1"/>
          </p:nvPr>
        </p:nvSpPr>
        <p:spPr>
          <a:xfrm>
            <a:off x="954877" y="857719"/>
            <a:ext cx="5180585" cy="444262"/>
          </a:xfrm>
          <a:prstGeom prst="rect">
            <a:avLst/>
          </a:prstGeom>
        </p:spPr>
        <p:txBody>
          <a:bodyPr spcFirstLastPara="1" wrap="square" lIns="91425" tIns="91425" rIns="91425" bIns="91425" anchor="t" anchorCtr="0">
            <a:noAutofit/>
          </a:bodyPr>
          <a:lstStyle/>
          <a:p>
            <a:pPr lvl="0"/>
            <a:r>
              <a:rPr lang="en-IN" dirty="0">
                <a:solidFill>
                  <a:schemeClr val="accent1">
                    <a:lumMod val="25000"/>
                  </a:schemeClr>
                </a:solidFill>
              </a:rPr>
              <a:t>Visualization of all Indian restaurants</a:t>
            </a:r>
          </a:p>
        </p:txBody>
      </p:sp>
      <p:pic>
        <p:nvPicPr>
          <p:cNvPr id="7" name="Picture 6">
            <a:extLst>
              <a:ext uri="{FF2B5EF4-FFF2-40B4-BE49-F238E27FC236}">
                <a16:creationId xmlns:a16="http://schemas.microsoft.com/office/drawing/2014/main" id="{E63764C3-A859-41DC-B22B-F7B5386926A6}"/>
              </a:ext>
            </a:extLst>
          </p:cNvPr>
          <p:cNvPicPr/>
          <p:nvPr/>
        </p:nvPicPr>
        <p:blipFill>
          <a:blip r:embed="rId3"/>
          <a:stretch>
            <a:fillRect/>
          </a:stretch>
        </p:blipFill>
        <p:spPr>
          <a:xfrm>
            <a:off x="954877" y="1417593"/>
            <a:ext cx="7338518" cy="3538688"/>
          </a:xfrm>
          <a:prstGeom prst="rect">
            <a:avLst/>
          </a:prstGeom>
        </p:spPr>
      </p:pic>
    </p:spTree>
    <p:extLst>
      <p:ext uri="{BB962C8B-B14F-4D97-AF65-F5344CB8AC3E}">
        <p14:creationId xmlns:p14="http://schemas.microsoft.com/office/powerpoint/2010/main" val="2747268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6"/>
          <p:cNvSpPr txBox="1">
            <a:spLocks noGrp="1"/>
          </p:cNvSpPr>
          <p:nvPr>
            <p:ph type="ctrTitle"/>
          </p:nvPr>
        </p:nvSpPr>
        <p:spPr>
          <a:xfrm flipH="1">
            <a:off x="1089041" y="187219"/>
            <a:ext cx="7204354"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accent1">
                    <a:lumMod val="25000"/>
                  </a:schemeClr>
                </a:solidFill>
              </a:rPr>
              <a:t>APPROACH AND ANALYSIS</a:t>
            </a:r>
            <a:endParaRPr dirty="0">
              <a:solidFill>
                <a:schemeClr val="accent1">
                  <a:lumMod val="25000"/>
                </a:schemeClr>
              </a:solidFill>
            </a:endParaRPr>
          </a:p>
        </p:txBody>
      </p:sp>
      <p:sp>
        <p:nvSpPr>
          <p:cNvPr id="331" name="Google Shape;331;p46"/>
          <p:cNvSpPr txBox="1">
            <a:spLocks noGrp="1"/>
          </p:cNvSpPr>
          <p:nvPr>
            <p:ph type="subTitle" idx="1"/>
          </p:nvPr>
        </p:nvSpPr>
        <p:spPr>
          <a:xfrm>
            <a:off x="954877" y="857719"/>
            <a:ext cx="5865674" cy="444262"/>
          </a:xfrm>
          <a:prstGeom prst="rect">
            <a:avLst/>
          </a:prstGeom>
        </p:spPr>
        <p:txBody>
          <a:bodyPr spcFirstLastPara="1" wrap="square" lIns="91425" tIns="91425" rIns="91425" bIns="91425" anchor="t" anchorCtr="0">
            <a:noAutofit/>
          </a:bodyPr>
          <a:lstStyle/>
          <a:p>
            <a:pPr lvl="0"/>
            <a:r>
              <a:rPr lang="en-IN" dirty="0">
                <a:solidFill>
                  <a:schemeClr val="accent1">
                    <a:lumMod val="25000"/>
                  </a:schemeClr>
                </a:solidFill>
              </a:rPr>
              <a:t>Visualization of all Indian restaurants with average ratings 8.0 and above</a:t>
            </a:r>
          </a:p>
        </p:txBody>
      </p:sp>
      <p:pic>
        <p:nvPicPr>
          <p:cNvPr id="5" name="Picture 4">
            <a:extLst>
              <a:ext uri="{FF2B5EF4-FFF2-40B4-BE49-F238E27FC236}">
                <a16:creationId xmlns:a16="http://schemas.microsoft.com/office/drawing/2014/main" id="{FD021110-1F40-4643-AA18-3E9238BCD63B}"/>
              </a:ext>
            </a:extLst>
          </p:cNvPr>
          <p:cNvPicPr/>
          <p:nvPr/>
        </p:nvPicPr>
        <p:blipFill>
          <a:blip r:embed="rId3"/>
          <a:stretch>
            <a:fillRect/>
          </a:stretch>
        </p:blipFill>
        <p:spPr>
          <a:xfrm>
            <a:off x="1089041" y="1428588"/>
            <a:ext cx="5731510" cy="3221990"/>
          </a:xfrm>
          <a:prstGeom prst="rect">
            <a:avLst/>
          </a:prstGeom>
        </p:spPr>
      </p:pic>
    </p:spTree>
    <p:extLst>
      <p:ext uri="{BB962C8B-B14F-4D97-AF65-F5344CB8AC3E}">
        <p14:creationId xmlns:p14="http://schemas.microsoft.com/office/powerpoint/2010/main" val="3144982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364"/>
        <p:cNvGrpSpPr/>
        <p:nvPr/>
      </p:nvGrpSpPr>
      <p:grpSpPr>
        <a:xfrm>
          <a:off x="0" y="0"/>
          <a:ext cx="0" cy="0"/>
          <a:chOff x="0" y="0"/>
          <a:chExt cx="0" cy="0"/>
        </a:xfrm>
      </p:grpSpPr>
      <p:sp>
        <p:nvSpPr>
          <p:cNvPr id="365" name="Google Shape;365;p48"/>
          <p:cNvSpPr txBox="1">
            <a:spLocks noGrp="1"/>
          </p:cNvSpPr>
          <p:nvPr>
            <p:ph type="ctrTitle"/>
          </p:nvPr>
        </p:nvSpPr>
        <p:spPr>
          <a:xfrm>
            <a:off x="1130172" y="538124"/>
            <a:ext cx="6658800" cy="670500"/>
          </a:xfrm>
          <a:prstGeom prst="rect">
            <a:avLst/>
          </a:prstGeom>
        </p:spPr>
        <p:txBody>
          <a:bodyPr spcFirstLastPara="1" wrap="square" lIns="91425" tIns="91425" rIns="91425" bIns="91425" anchor="b" anchorCtr="0">
            <a:noAutofit/>
          </a:bodyPr>
          <a:lstStyle/>
          <a:p>
            <a:pPr lvl="0"/>
            <a:r>
              <a:rPr lang="en-IN" b="1" dirty="0">
                <a:solidFill>
                  <a:schemeClr val="accent1">
                    <a:lumMod val="25000"/>
                  </a:schemeClr>
                </a:solidFill>
              </a:rPr>
              <a:t>Conclusions</a:t>
            </a:r>
            <a:endParaRPr dirty="0">
              <a:solidFill>
                <a:schemeClr val="accent1">
                  <a:lumMod val="25000"/>
                </a:schemeClr>
              </a:solidFill>
            </a:endParaRPr>
          </a:p>
        </p:txBody>
      </p:sp>
      <p:sp>
        <p:nvSpPr>
          <p:cNvPr id="366" name="Google Shape;366;p48"/>
          <p:cNvSpPr txBox="1">
            <a:spLocks noGrp="1"/>
          </p:cNvSpPr>
          <p:nvPr>
            <p:ph type="subTitle" idx="1"/>
          </p:nvPr>
        </p:nvSpPr>
        <p:spPr>
          <a:xfrm>
            <a:off x="1898603" y="1159005"/>
            <a:ext cx="5890369" cy="1005300"/>
          </a:xfrm>
          <a:prstGeom prst="rect">
            <a:avLst/>
          </a:prstGeom>
        </p:spPr>
        <p:txBody>
          <a:bodyPr spcFirstLastPara="1" wrap="square" lIns="91425" tIns="91425" rIns="91425" bIns="91425" anchor="t" anchorCtr="0">
            <a:noAutofit/>
          </a:bodyPr>
          <a:lstStyle/>
          <a:p>
            <a:pPr lvl="0" algn="l">
              <a:lnSpc>
                <a:spcPct val="150000"/>
              </a:lnSpc>
              <a:buClr>
                <a:schemeClr val="accent2">
                  <a:lumMod val="50000"/>
                </a:schemeClr>
              </a:buClr>
              <a:buFont typeface="Wingdings" panose="05000000000000000000" pitchFamily="2" charset="2"/>
              <a:buChar char="§"/>
            </a:pPr>
            <a:r>
              <a:rPr lang="en-IN" sz="1200" dirty="0">
                <a:solidFill>
                  <a:schemeClr val="accent1">
                    <a:lumMod val="25000"/>
                  </a:schemeClr>
                </a:solidFill>
              </a:rPr>
              <a:t>There are around 360 restaurants in NYC out of which majority are clustered in Queens, followed by Manhattan.</a:t>
            </a:r>
          </a:p>
          <a:p>
            <a:pPr lvl="0" algn="l">
              <a:lnSpc>
                <a:spcPct val="150000"/>
              </a:lnSpc>
              <a:buClr>
                <a:schemeClr val="accent2">
                  <a:lumMod val="50000"/>
                </a:schemeClr>
              </a:buClr>
              <a:buFont typeface="Wingdings" panose="05000000000000000000" pitchFamily="2" charset="2"/>
              <a:buChar char="§"/>
            </a:pPr>
            <a:r>
              <a:rPr lang="en-IN" sz="1200" dirty="0">
                <a:solidFill>
                  <a:schemeClr val="accent1">
                    <a:lumMod val="25000"/>
                  </a:schemeClr>
                </a:solidFill>
              </a:rPr>
              <a:t>Neighbourhood wise, Floral Park and Woodside are the most populated regions</a:t>
            </a:r>
          </a:p>
          <a:p>
            <a:pPr lvl="0" algn="l">
              <a:lnSpc>
                <a:spcPct val="150000"/>
              </a:lnSpc>
              <a:buClr>
                <a:schemeClr val="accent2">
                  <a:lumMod val="50000"/>
                </a:schemeClr>
              </a:buClr>
              <a:buFont typeface="Wingdings" panose="05000000000000000000" pitchFamily="2" charset="2"/>
              <a:buChar char="§"/>
            </a:pPr>
            <a:r>
              <a:rPr lang="en-IN" sz="1200" dirty="0">
                <a:solidFill>
                  <a:schemeClr val="accent1">
                    <a:lumMod val="25000"/>
                  </a:schemeClr>
                </a:solidFill>
              </a:rPr>
              <a:t>Although Queens has the maximum no. of restaurants, the likes for Manhattan are much higher.</a:t>
            </a:r>
          </a:p>
          <a:p>
            <a:pPr lvl="0" algn="l">
              <a:lnSpc>
                <a:spcPct val="150000"/>
              </a:lnSpc>
              <a:buClr>
                <a:schemeClr val="accent2">
                  <a:lumMod val="50000"/>
                </a:schemeClr>
              </a:buClr>
              <a:buFont typeface="Wingdings" panose="05000000000000000000" pitchFamily="2" charset="2"/>
              <a:buChar char="§"/>
            </a:pPr>
            <a:r>
              <a:rPr lang="en-IN" sz="1200" dirty="0">
                <a:solidFill>
                  <a:schemeClr val="accent1">
                    <a:lumMod val="25000"/>
                  </a:schemeClr>
                </a:solidFill>
              </a:rPr>
              <a:t>The best neighbourhood to eat in is Astoria but Manhattan’s Tamarind </a:t>
            </a:r>
            <a:r>
              <a:rPr lang="en-IN" sz="1200" dirty="0" err="1">
                <a:solidFill>
                  <a:schemeClr val="accent1">
                    <a:lumMod val="25000"/>
                  </a:schemeClr>
                </a:solidFill>
              </a:rPr>
              <a:t>Tribecca</a:t>
            </a:r>
            <a:r>
              <a:rPr lang="en-IN" sz="1200" dirty="0">
                <a:solidFill>
                  <a:schemeClr val="accent1">
                    <a:lumMod val="25000"/>
                  </a:schemeClr>
                </a:solidFill>
              </a:rPr>
              <a:t> and </a:t>
            </a:r>
            <a:r>
              <a:rPr lang="en-IN" sz="1200" dirty="0" err="1">
                <a:solidFill>
                  <a:schemeClr val="accent1">
                    <a:lumMod val="25000"/>
                  </a:schemeClr>
                </a:solidFill>
              </a:rPr>
              <a:t>Dhaba</a:t>
            </a:r>
            <a:r>
              <a:rPr lang="en-IN" sz="1200" dirty="0">
                <a:solidFill>
                  <a:schemeClr val="accent1">
                    <a:lumMod val="25000"/>
                  </a:schemeClr>
                </a:solidFill>
              </a:rPr>
              <a:t> are the best restaurants as per like and tips received</a:t>
            </a:r>
          </a:p>
          <a:p>
            <a:pPr lvl="0" algn="l">
              <a:lnSpc>
                <a:spcPct val="150000"/>
              </a:lnSpc>
              <a:buClr>
                <a:schemeClr val="accent2">
                  <a:lumMod val="50000"/>
                </a:schemeClr>
              </a:buClr>
              <a:buFont typeface="Wingdings" panose="05000000000000000000" pitchFamily="2" charset="2"/>
              <a:buChar char="§"/>
            </a:pPr>
            <a:r>
              <a:rPr lang="en-IN" sz="1200" dirty="0">
                <a:solidFill>
                  <a:schemeClr val="accent1">
                    <a:lumMod val="25000"/>
                  </a:schemeClr>
                </a:solidFill>
              </a:rPr>
              <a:t>Staten Island and Bronx borough have food of average quality.</a:t>
            </a:r>
          </a:p>
          <a:p>
            <a:pPr lvl="0" algn="l">
              <a:lnSpc>
                <a:spcPct val="150000"/>
              </a:lnSpc>
              <a:buClr>
                <a:schemeClr val="accent2">
                  <a:lumMod val="50000"/>
                </a:schemeClr>
              </a:buClr>
              <a:buFont typeface="Wingdings" panose="05000000000000000000" pitchFamily="2" charset="2"/>
              <a:buChar char="§"/>
            </a:pPr>
            <a:r>
              <a:rPr lang="en-IN" sz="1200" dirty="0">
                <a:solidFill>
                  <a:schemeClr val="accent1">
                    <a:lumMod val="25000"/>
                  </a:schemeClr>
                </a:solidFill>
              </a:rPr>
              <a:t>Astoria, </a:t>
            </a:r>
            <a:r>
              <a:rPr lang="en-IN" sz="1200" dirty="0" err="1">
                <a:solidFill>
                  <a:schemeClr val="accent1">
                    <a:lumMod val="25000"/>
                  </a:schemeClr>
                </a:solidFill>
              </a:rPr>
              <a:t>Blissvile</a:t>
            </a:r>
            <a:r>
              <a:rPr lang="en-IN" sz="1200" dirty="0">
                <a:solidFill>
                  <a:schemeClr val="accent1">
                    <a:lumMod val="25000"/>
                  </a:schemeClr>
                </a:solidFill>
              </a:rPr>
              <a:t> and </a:t>
            </a:r>
            <a:r>
              <a:rPr lang="en-IN" sz="1200" dirty="0" err="1">
                <a:solidFill>
                  <a:schemeClr val="accent1">
                    <a:lumMod val="25000"/>
                  </a:schemeClr>
                </a:solidFill>
              </a:rPr>
              <a:t>SunnySide</a:t>
            </a:r>
            <a:r>
              <a:rPr lang="en-IN" sz="1200" dirty="0">
                <a:solidFill>
                  <a:schemeClr val="accent1">
                    <a:lumMod val="25000"/>
                  </a:schemeClr>
                </a:solidFill>
              </a:rPr>
              <a:t> are the best neighbourhoods to dine in for Indian cuisine.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306"/>
        <p:cNvGrpSpPr/>
        <p:nvPr/>
      </p:nvGrpSpPr>
      <p:grpSpPr>
        <a:xfrm>
          <a:off x="0" y="0"/>
          <a:ext cx="0" cy="0"/>
          <a:chOff x="0" y="0"/>
          <a:chExt cx="0" cy="0"/>
        </a:xfrm>
      </p:grpSpPr>
      <p:sp>
        <p:nvSpPr>
          <p:cNvPr id="307" name="Google Shape;307;p44"/>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solidFill>
                  <a:schemeClr val="accent1">
                    <a:lumMod val="25000"/>
                  </a:schemeClr>
                </a:solidFill>
              </a:rPr>
              <a:t>TABLE OF CONTENTS</a:t>
            </a:r>
            <a:endParaRPr dirty="0">
              <a:solidFill>
                <a:schemeClr val="accent1">
                  <a:lumMod val="25000"/>
                </a:schemeClr>
              </a:solidFill>
            </a:endParaRPr>
          </a:p>
        </p:txBody>
      </p:sp>
      <p:sp>
        <p:nvSpPr>
          <p:cNvPr id="308" name="Google Shape;308;p44"/>
          <p:cNvSpPr txBox="1">
            <a:spLocks noGrp="1"/>
          </p:cNvSpPr>
          <p:nvPr>
            <p:ph type="ctrTitle"/>
          </p:nvPr>
        </p:nvSpPr>
        <p:spPr>
          <a:xfrm>
            <a:off x="1690457" y="2174643"/>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000" dirty="0">
                <a:solidFill>
                  <a:schemeClr val="accent1">
                    <a:lumMod val="25000"/>
                  </a:schemeClr>
                </a:solidFill>
              </a:rPr>
              <a:t>INTRODUCTION</a:t>
            </a:r>
            <a:endParaRPr sz="2000" dirty="0">
              <a:solidFill>
                <a:schemeClr val="accent1">
                  <a:lumMod val="25000"/>
                </a:schemeClr>
              </a:solidFill>
            </a:endParaRPr>
          </a:p>
        </p:txBody>
      </p:sp>
      <p:sp>
        <p:nvSpPr>
          <p:cNvPr id="310" name="Google Shape;310;p44"/>
          <p:cNvSpPr txBox="1">
            <a:spLocks noGrp="1"/>
          </p:cNvSpPr>
          <p:nvPr>
            <p:ph type="title" idx="9"/>
          </p:nvPr>
        </p:nvSpPr>
        <p:spPr>
          <a:xfrm>
            <a:off x="2128157" y="1619437"/>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accent1">
                    <a:lumMod val="25000"/>
                  </a:schemeClr>
                </a:solidFill>
              </a:rPr>
              <a:t>01</a:t>
            </a:r>
            <a:endParaRPr>
              <a:solidFill>
                <a:schemeClr val="accent1">
                  <a:lumMod val="25000"/>
                </a:schemeClr>
              </a:solidFill>
            </a:endParaRPr>
          </a:p>
        </p:txBody>
      </p:sp>
      <p:sp>
        <p:nvSpPr>
          <p:cNvPr id="311" name="Google Shape;311;p44"/>
          <p:cNvSpPr txBox="1">
            <a:spLocks noGrp="1"/>
          </p:cNvSpPr>
          <p:nvPr>
            <p:ph type="ctrTitle" idx="2"/>
          </p:nvPr>
        </p:nvSpPr>
        <p:spPr>
          <a:xfrm>
            <a:off x="1491969" y="3795851"/>
            <a:ext cx="3133914"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000" dirty="0">
                <a:solidFill>
                  <a:schemeClr val="accent1">
                    <a:lumMod val="25000"/>
                  </a:schemeClr>
                </a:solidFill>
              </a:rPr>
              <a:t>APPROACH AND ANALYSIS</a:t>
            </a:r>
            <a:endParaRPr sz="2000" dirty="0">
              <a:solidFill>
                <a:schemeClr val="accent1">
                  <a:lumMod val="25000"/>
                </a:schemeClr>
              </a:solidFill>
            </a:endParaRPr>
          </a:p>
        </p:txBody>
      </p:sp>
      <p:sp>
        <p:nvSpPr>
          <p:cNvPr id="313" name="Google Shape;313;p44"/>
          <p:cNvSpPr txBox="1">
            <a:spLocks noGrp="1"/>
          </p:cNvSpPr>
          <p:nvPr>
            <p:ph type="title" idx="13"/>
          </p:nvPr>
        </p:nvSpPr>
        <p:spPr>
          <a:xfrm>
            <a:off x="2128157" y="316656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accent1">
                    <a:lumMod val="25000"/>
                  </a:schemeClr>
                </a:solidFill>
              </a:rPr>
              <a:t>03</a:t>
            </a:r>
            <a:endParaRPr>
              <a:solidFill>
                <a:schemeClr val="accent1">
                  <a:lumMod val="25000"/>
                </a:schemeClr>
              </a:solidFill>
            </a:endParaRPr>
          </a:p>
        </p:txBody>
      </p:sp>
      <p:sp>
        <p:nvSpPr>
          <p:cNvPr id="314" name="Google Shape;314;p44"/>
          <p:cNvSpPr txBox="1">
            <a:spLocks noGrp="1"/>
          </p:cNvSpPr>
          <p:nvPr>
            <p:ph type="ctrTitle" idx="4"/>
          </p:nvPr>
        </p:nvSpPr>
        <p:spPr>
          <a:xfrm>
            <a:off x="4824357" y="2174643"/>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000" dirty="0">
                <a:solidFill>
                  <a:schemeClr val="accent1">
                    <a:lumMod val="25000"/>
                  </a:schemeClr>
                </a:solidFill>
              </a:rPr>
              <a:t>DATA</a:t>
            </a:r>
            <a:endParaRPr sz="2000" dirty="0">
              <a:solidFill>
                <a:schemeClr val="accent1">
                  <a:lumMod val="25000"/>
                </a:schemeClr>
              </a:solidFill>
            </a:endParaRPr>
          </a:p>
        </p:txBody>
      </p:sp>
      <p:sp>
        <p:nvSpPr>
          <p:cNvPr id="316" name="Google Shape;316;p44"/>
          <p:cNvSpPr txBox="1">
            <a:spLocks noGrp="1"/>
          </p:cNvSpPr>
          <p:nvPr>
            <p:ph type="title" idx="14"/>
          </p:nvPr>
        </p:nvSpPr>
        <p:spPr>
          <a:xfrm>
            <a:off x="5262057" y="1619437"/>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accent1">
                    <a:lumMod val="25000"/>
                  </a:schemeClr>
                </a:solidFill>
              </a:rPr>
              <a:t>02</a:t>
            </a:r>
            <a:endParaRPr>
              <a:solidFill>
                <a:schemeClr val="accent1">
                  <a:lumMod val="25000"/>
                </a:schemeClr>
              </a:solidFill>
            </a:endParaRPr>
          </a:p>
        </p:txBody>
      </p:sp>
      <p:sp>
        <p:nvSpPr>
          <p:cNvPr id="317" name="Google Shape;317;p44"/>
          <p:cNvSpPr txBox="1">
            <a:spLocks noGrp="1"/>
          </p:cNvSpPr>
          <p:nvPr>
            <p:ph type="ctrTitle" idx="6"/>
          </p:nvPr>
        </p:nvSpPr>
        <p:spPr>
          <a:xfrm>
            <a:off x="4824357" y="3721768"/>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000" dirty="0">
                <a:solidFill>
                  <a:schemeClr val="accent1">
                    <a:lumMod val="25000"/>
                  </a:schemeClr>
                </a:solidFill>
              </a:rPr>
              <a:t>CONCLUSION</a:t>
            </a:r>
            <a:endParaRPr sz="2000" dirty="0">
              <a:solidFill>
                <a:schemeClr val="accent1">
                  <a:lumMod val="25000"/>
                </a:schemeClr>
              </a:solidFill>
            </a:endParaRPr>
          </a:p>
        </p:txBody>
      </p:sp>
      <p:sp>
        <p:nvSpPr>
          <p:cNvPr id="319" name="Google Shape;319;p44"/>
          <p:cNvSpPr txBox="1">
            <a:spLocks noGrp="1"/>
          </p:cNvSpPr>
          <p:nvPr>
            <p:ph type="title" idx="15"/>
          </p:nvPr>
        </p:nvSpPr>
        <p:spPr>
          <a:xfrm>
            <a:off x="5262057" y="316656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accent1">
                    <a:lumMod val="25000"/>
                  </a:schemeClr>
                </a:solidFill>
              </a:rPr>
              <a:t>04</a:t>
            </a:r>
            <a:endParaRPr>
              <a:solidFill>
                <a:schemeClr val="accent1">
                  <a:lumMod val="2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323"/>
        <p:cNvGrpSpPr/>
        <p:nvPr/>
      </p:nvGrpSpPr>
      <p:grpSpPr>
        <a:xfrm>
          <a:off x="0" y="0"/>
          <a:ext cx="0" cy="0"/>
          <a:chOff x="0" y="0"/>
          <a:chExt cx="0" cy="0"/>
        </a:xfrm>
      </p:grpSpPr>
      <p:sp>
        <p:nvSpPr>
          <p:cNvPr id="324" name="Google Shape;324;p45"/>
          <p:cNvSpPr txBox="1">
            <a:spLocks noGrp="1"/>
          </p:cNvSpPr>
          <p:nvPr>
            <p:ph type="subTitle" idx="1"/>
          </p:nvPr>
        </p:nvSpPr>
        <p:spPr>
          <a:xfrm>
            <a:off x="4245935" y="1576975"/>
            <a:ext cx="4834270" cy="1989600"/>
          </a:xfrm>
          <a:prstGeom prst="rect">
            <a:avLst/>
          </a:prstGeom>
        </p:spPr>
        <p:txBody>
          <a:bodyPr spcFirstLastPara="1" wrap="square" lIns="91425" tIns="91425" rIns="91425" bIns="91425" anchor="ctr" anchorCtr="0">
            <a:noAutofit/>
          </a:bodyPr>
          <a:lstStyle/>
          <a:p>
            <a:pPr>
              <a:lnSpc>
                <a:spcPct val="150000"/>
              </a:lnSpc>
            </a:pPr>
            <a:r>
              <a:rPr lang="en-IN" dirty="0">
                <a:solidFill>
                  <a:schemeClr val="accent1">
                    <a:lumMod val="25000"/>
                  </a:schemeClr>
                </a:solidFill>
              </a:rPr>
              <a:t>New York City or New York is United State’s most populous city with a population of 8,336,817 spread over 302.6 square miles. New York is also referred to as the financial, cultural and media capital of the world. </a:t>
            </a:r>
          </a:p>
          <a:p>
            <a:pPr>
              <a:lnSpc>
                <a:spcPct val="150000"/>
              </a:lnSpc>
            </a:pPr>
            <a:r>
              <a:rPr lang="en-IN" dirty="0">
                <a:solidFill>
                  <a:schemeClr val="accent1">
                    <a:lumMod val="25000"/>
                  </a:schemeClr>
                </a:solidFill>
              </a:rPr>
              <a:t>New York city demographically is ethnically diverse metropolis and as many as 800 languages are spoken in New York. New York is home to over 3.2 million legal immigrants. Over the past decade, New York city has exponentially grown when compared to its region.</a:t>
            </a:r>
          </a:p>
          <a:p>
            <a:pPr>
              <a:lnSpc>
                <a:spcPct val="150000"/>
              </a:lnSpc>
            </a:pPr>
            <a:r>
              <a:rPr lang="en-IN" dirty="0">
                <a:solidFill>
                  <a:schemeClr val="accent1">
                    <a:lumMod val="25000"/>
                  </a:schemeClr>
                </a:solidFill>
              </a:rPr>
              <a:t>New York city is composed of five boroughs- Brooklyn, Manhattan, Queens, the Bronx and Staten Island.</a:t>
            </a:r>
          </a:p>
          <a:p>
            <a:pPr>
              <a:lnSpc>
                <a:spcPct val="150000"/>
              </a:lnSpc>
            </a:pPr>
            <a:r>
              <a:rPr lang="en-IN" dirty="0">
                <a:solidFill>
                  <a:schemeClr val="accent1">
                    <a:lumMod val="25000"/>
                  </a:schemeClr>
                </a:solidFill>
              </a:rPr>
              <a:t>New York’s food culture influenced by the city’s immigrant history has a wide array of international cuisine hosting world’s finest 1000 restaurants of the world. </a:t>
            </a:r>
          </a:p>
          <a:p>
            <a:pPr>
              <a:lnSpc>
                <a:spcPct val="150000"/>
              </a:lnSpc>
            </a:pPr>
            <a:r>
              <a:rPr lang="en-IN" dirty="0">
                <a:solidFill>
                  <a:schemeClr val="accent1">
                    <a:lumMod val="25000"/>
                  </a:schemeClr>
                </a:solidFill>
              </a:rPr>
              <a:t>With such diverse and rich dining options, the project is aimed at the Indian restaurants in NYC.</a:t>
            </a:r>
          </a:p>
        </p:txBody>
      </p:sp>
      <p:sp>
        <p:nvSpPr>
          <p:cNvPr id="325" name="Google Shape;325;p45"/>
          <p:cNvSpPr txBox="1">
            <a:spLocks noGrp="1"/>
          </p:cNvSpPr>
          <p:nvPr>
            <p:ph type="ctrTitle"/>
          </p:nvPr>
        </p:nvSpPr>
        <p:spPr>
          <a:xfrm flipH="1">
            <a:off x="-452474" y="2236500"/>
            <a:ext cx="395610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solidFill>
                  <a:schemeClr val="accent1">
                    <a:lumMod val="25000"/>
                  </a:schemeClr>
                </a:solidFill>
              </a:rPr>
              <a:t>INTRODUCTION</a:t>
            </a:r>
            <a:endParaRPr dirty="0">
              <a:solidFill>
                <a:schemeClr val="accent1">
                  <a:lumMod val="2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subTitle" idx="1"/>
          </p:nvPr>
        </p:nvSpPr>
        <p:spPr>
          <a:xfrm>
            <a:off x="4451497" y="1439288"/>
            <a:ext cx="4593265" cy="2264923"/>
          </a:xfrm>
          <a:prstGeom prst="rect">
            <a:avLst/>
          </a:prstGeom>
        </p:spPr>
        <p:txBody>
          <a:bodyPr spcFirstLastPara="1" wrap="square" lIns="91425" tIns="91425" rIns="91425" bIns="91425" anchor="ctr" anchorCtr="0">
            <a:noAutofit/>
          </a:bodyPr>
          <a:lstStyle/>
          <a:p>
            <a:pPr>
              <a:buClr>
                <a:schemeClr val="accent2">
                  <a:lumMod val="25000"/>
                </a:schemeClr>
              </a:buClr>
            </a:pPr>
            <a:r>
              <a:rPr lang="en-IN" sz="1400" dirty="0">
                <a:solidFill>
                  <a:schemeClr val="accent1">
                    <a:lumMod val="25000"/>
                  </a:schemeClr>
                </a:solidFill>
              </a:rPr>
              <a:t>As discussed, New York has a very diverse ethnic population and its food is influenced by the immigrant’s history i.e. you would have Lebanese, Chinese, Indian. Caribbean, Mexican etc. cuisine restaurants.</a:t>
            </a:r>
            <a:endParaRPr lang="en-IN" dirty="0">
              <a:solidFill>
                <a:schemeClr val="accent1">
                  <a:lumMod val="25000"/>
                </a:schemeClr>
              </a:solidFill>
            </a:endParaRPr>
          </a:p>
          <a:p>
            <a:pPr>
              <a:buClr>
                <a:schemeClr val="accent2">
                  <a:lumMod val="25000"/>
                </a:schemeClr>
              </a:buClr>
            </a:pPr>
            <a:r>
              <a:rPr lang="en-IN" sz="1400" dirty="0">
                <a:solidFill>
                  <a:schemeClr val="accent1">
                    <a:lumMod val="25000"/>
                  </a:schemeClr>
                </a:solidFill>
              </a:rPr>
              <a:t>To perform the above-mentioned analysis, we would need:</a:t>
            </a:r>
            <a:endParaRPr lang="en-IN" dirty="0">
              <a:solidFill>
                <a:schemeClr val="accent1">
                  <a:lumMod val="25000"/>
                </a:schemeClr>
              </a:solidFill>
            </a:endParaRPr>
          </a:p>
          <a:p>
            <a:pPr lvl="0">
              <a:buClr>
                <a:schemeClr val="accent2">
                  <a:lumMod val="25000"/>
                </a:schemeClr>
              </a:buClr>
            </a:pPr>
            <a:r>
              <a:rPr lang="en-IN" sz="1400" dirty="0">
                <a:solidFill>
                  <a:schemeClr val="accent1">
                    <a:lumMod val="25000"/>
                  </a:schemeClr>
                </a:solidFill>
              </a:rPr>
              <a:t>List of Boroughs and Neighbourhood for NYC along with the longitude and latitude details</a:t>
            </a:r>
            <a:endParaRPr lang="en-IN" dirty="0">
              <a:solidFill>
                <a:schemeClr val="accent1">
                  <a:lumMod val="25000"/>
                </a:schemeClr>
              </a:solidFill>
            </a:endParaRPr>
          </a:p>
          <a:p>
            <a:pPr lvl="1">
              <a:buClr>
                <a:schemeClr val="accent2">
                  <a:lumMod val="25000"/>
                </a:schemeClr>
              </a:buClr>
            </a:pPr>
            <a:r>
              <a:rPr lang="en-IN" sz="1400" dirty="0">
                <a:solidFill>
                  <a:schemeClr val="accent1">
                    <a:lumMod val="25000"/>
                  </a:schemeClr>
                </a:solidFill>
              </a:rPr>
              <a:t>Data source: </a:t>
            </a:r>
            <a:r>
              <a:rPr lang="en-IN" sz="1400" u="sng" dirty="0">
                <a:solidFill>
                  <a:schemeClr val="accent1">
                    <a:lumMod val="25000"/>
                  </a:schemeClr>
                </a:solidFill>
                <a:hlinkClick r:id="rId3">
                  <a:extLst>
                    <a:ext uri="{A12FA001-AC4F-418D-AE19-62706E023703}">
                      <ahyp:hlinkClr xmlns:ahyp="http://schemas.microsoft.com/office/drawing/2018/hyperlinkcolor" val="tx"/>
                    </a:ext>
                  </a:extLst>
                </a:hlinkClick>
              </a:rPr>
              <a:t>https://cocl.us/new_york_dataset</a:t>
            </a:r>
            <a:r>
              <a:rPr lang="en-IN" sz="1400" u="sng" dirty="0">
                <a:solidFill>
                  <a:schemeClr val="accent1">
                    <a:lumMod val="25000"/>
                  </a:schemeClr>
                </a:solidFill>
              </a:rPr>
              <a:t>  </a:t>
            </a:r>
            <a:endParaRPr lang="en-IN" dirty="0">
              <a:solidFill>
                <a:schemeClr val="accent1">
                  <a:lumMod val="25000"/>
                </a:schemeClr>
              </a:solidFill>
            </a:endParaRPr>
          </a:p>
          <a:p>
            <a:pPr lvl="1">
              <a:buClr>
                <a:schemeClr val="accent2">
                  <a:lumMod val="25000"/>
                </a:schemeClr>
              </a:buClr>
            </a:pPr>
            <a:r>
              <a:rPr lang="en-IN" sz="1400" dirty="0">
                <a:solidFill>
                  <a:schemeClr val="accent1">
                    <a:lumMod val="25000"/>
                  </a:schemeClr>
                </a:solidFill>
              </a:rPr>
              <a:t>Description: </a:t>
            </a:r>
          </a:p>
          <a:p>
            <a:pPr lvl="0">
              <a:buClr>
                <a:schemeClr val="accent2">
                  <a:lumMod val="25000"/>
                </a:schemeClr>
              </a:buClr>
            </a:pPr>
            <a:r>
              <a:rPr lang="en-IN" sz="1400" dirty="0">
                <a:solidFill>
                  <a:schemeClr val="accent1">
                    <a:lumMod val="25000"/>
                  </a:schemeClr>
                </a:solidFill>
              </a:rPr>
              <a:t>Use of FourSquare API to find out the venues of the Indian restaurants in every neighbourhood of New York City.</a:t>
            </a:r>
            <a:endParaRPr lang="en-IN" dirty="0">
              <a:solidFill>
                <a:schemeClr val="accent1">
                  <a:lumMod val="25000"/>
                </a:schemeClr>
              </a:solidFill>
            </a:endParaRPr>
          </a:p>
          <a:p>
            <a:pPr lvl="1">
              <a:buClr>
                <a:schemeClr val="accent2">
                  <a:lumMod val="25000"/>
                </a:schemeClr>
              </a:buClr>
            </a:pPr>
            <a:r>
              <a:rPr lang="en-IN" sz="1400" dirty="0">
                <a:solidFill>
                  <a:schemeClr val="accent1">
                    <a:lumMod val="25000"/>
                  </a:schemeClr>
                </a:solidFill>
              </a:rPr>
              <a:t>Data Source: FourSquare API</a:t>
            </a:r>
            <a:endParaRPr lang="en-IN" dirty="0">
              <a:solidFill>
                <a:schemeClr val="accent1">
                  <a:lumMod val="25000"/>
                </a:schemeClr>
              </a:solidFill>
            </a:endParaRPr>
          </a:p>
          <a:p>
            <a:pPr lvl="1">
              <a:buClr>
                <a:schemeClr val="accent2">
                  <a:lumMod val="25000"/>
                </a:schemeClr>
              </a:buClr>
            </a:pPr>
            <a:r>
              <a:rPr lang="en-IN" sz="1400" dirty="0">
                <a:solidFill>
                  <a:schemeClr val="accent1">
                    <a:lumMod val="25000"/>
                  </a:schemeClr>
                </a:solidFill>
              </a:rPr>
              <a:t>Description: Using FourSquare APIs we will get the venues in each neighbourhood which will be further filtered.</a:t>
            </a:r>
            <a:endParaRPr lang="en-IN" dirty="0">
              <a:solidFill>
                <a:schemeClr val="accent1">
                  <a:lumMod val="25000"/>
                </a:schemeClr>
              </a:solidFill>
            </a:endParaRPr>
          </a:p>
          <a:p>
            <a:pPr>
              <a:buClr>
                <a:schemeClr val="accent2">
                  <a:lumMod val="25000"/>
                </a:schemeClr>
              </a:buClr>
            </a:pPr>
            <a:r>
              <a:rPr lang="en-IN" sz="1400" dirty="0">
                <a:solidFill>
                  <a:schemeClr val="accent1">
                    <a:lumMod val="25000"/>
                  </a:schemeClr>
                </a:solidFill>
              </a:rPr>
              <a:t>Folium for mapping purposes and visualization</a:t>
            </a:r>
          </a:p>
        </p:txBody>
      </p:sp>
      <p:sp>
        <p:nvSpPr>
          <p:cNvPr id="325" name="Google Shape;325;p45"/>
          <p:cNvSpPr txBox="1">
            <a:spLocks noGrp="1"/>
          </p:cNvSpPr>
          <p:nvPr>
            <p:ph type="ctrTitle"/>
          </p:nvPr>
        </p:nvSpPr>
        <p:spPr>
          <a:xfrm flipH="1">
            <a:off x="-452474" y="2236500"/>
            <a:ext cx="395610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solidFill>
                  <a:schemeClr val="accent1">
                    <a:lumMod val="25000"/>
                  </a:schemeClr>
                </a:solidFill>
              </a:rPr>
              <a:t>DATA INVOLVED</a:t>
            </a:r>
            <a:endParaRPr dirty="0">
              <a:solidFill>
                <a:schemeClr val="accent1">
                  <a:lumMod val="25000"/>
                </a:schemeClr>
              </a:solidFill>
            </a:endParaRPr>
          </a:p>
        </p:txBody>
      </p:sp>
    </p:spTree>
    <p:extLst>
      <p:ext uri="{BB962C8B-B14F-4D97-AF65-F5344CB8AC3E}">
        <p14:creationId xmlns:p14="http://schemas.microsoft.com/office/powerpoint/2010/main" val="529844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329"/>
        <p:cNvGrpSpPr/>
        <p:nvPr/>
      </p:nvGrpSpPr>
      <p:grpSpPr>
        <a:xfrm>
          <a:off x="0" y="0"/>
          <a:ext cx="0" cy="0"/>
          <a:chOff x="0" y="0"/>
          <a:chExt cx="0" cy="0"/>
        </a:xfrm>
      </p:grpSpPr>
      <p:sp>
        <p:nvSpPr>
          <p:cNvPr id="330" name="Google Shape;330;p46"/>
          <p:cNvSpPr txBox="1">
            <a:spLocks noGrp="1"/>
          </p:cNvSpPr>
          <p:nvPr>
            <p:ph type="ctrTitle"/>
          </p:nvPr>
        </p:nvSpPr>
        <p:spPr>
          <a:xfrm flipH="1">
            <a:off x="1089041" y="187219"/>
            <a:ext cx="7204354"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accent1">
                    <a:lumMod val="25000"/>
                  </a:schemeClr>
                </a:solidFill>
              </a:rPr>
              <a:t>APPROACH AND ANALYSIS</a:t>
            </a:r>
            <a:endParaRPr dirty="0">
              <a:solidFill>
                <a:schemeClr val="accent1">
                  <a:lumMod val="25000"/>
                </a:schemeClr>
              </a:solidFill>
            </a:endParaRPr>
          </a:p>
        </p:txBody>
      </p:sp>
      <p:sp>
        <p:nvSpPr>
          <p:cNvPr id="331" name="Google Shape;331;p46"/>
          <p:cNvSpPr txBox="1">
            <a:spLocks noGrp="1"/>
          </p:cNvSpPr>
          <p:nvPr>
            <p:ph type="subTitle" idx="1"/>
          </p:nvPr>
        </p:nvSpPr>
        <p:spPr>
          <a:xfrm>
            <a:off x="284550" y="966324"/>
            <a:ext cx="7732399" cy="444262"/>
          </a:xfrm>
          <a:prstGeom prst="rect">
            <a:avLst/>
          </a:prstGeom>
        </p:spPr>
        <p:txBody>
          <a:bodyPr spcFirstLastPara="1" wrap="square" lIns="91425" tIns="91425" rIns="91425" bIns="91425" anchor="t" anchorCtr="0">
            <a:noAutofit/>
          </a:bodyPr>
          <a:lstStyle/>
          <a:p>
            <a:pPr lvl="0"/>
            <a:r>
              <a:rPr lang="en-IN" dirty="0">
                <a:solidFill>
                  <a:schemeClr val="accent1">
                    <a:lumMod val="25000"/>
                  </a:schemeClr>
                </a:solidFill>
              </a:rPr>
              <a:t>Import all the necessary libraries for getting geographic locations, to create charts, </a:t>
            </a:r>
            <a:r>
              <a:rPr lang="en-IN" dirty="0" err="1">
                <a:solidFill>
                  <a:schemeClr val="accent1">
                    <a:lumMod val="25000"/>
                  </a:schemeClr>
                </a:solidFill>
              </a:rPr>
              <a:t>dataframes</a:t>
            </a:r>
            <a:r>
              <a:rPr lang="en-IN" dirty="0">
                <a:solidFill>
                  <a:schemeClr val="accent1">
                    <a:lumMod val="25000"/>
                  </a:schemeClr>
                </a:solidFill>
              </a:rPr>
              <a:t> etc.</a:t>
            </a:r>
          </a:p>
        </p:txBody>
      </p:sp>
      <p:pic>
        <p:nvPicPr>
          <p:cNvPr id="8" name="Picture 7">
            <a:extLst>
              <a:ext uri="{FF2B5EF4-FFF2-40B4-BE49-F238E27FC236}">
                <a16:creationId xmlns:a16="http://schemas.microsoft.com/office/drawing/2014/main" id="{36F4C4BA-D07D-4104-8019-BA2D9E9DD8D5}"/>
              </a:ext>
            </a:extLst>
          </p:cNvPr>
          <p:cNvPicPr/>
          <p:nvPr/>
        </p:nvPicPr>
        <p:blipFill>
          <a:blip r:embed="rId3"/>
          <a:stretch>
            <a:fillRect/>
          </a:stretch>
        </p:blipFill>
        <p:spPr>
          <a:xfrm>
            <a:off x="586282" y="1410586"/>
            <a:ext cx="5731510" cy="34791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6"/>
          <p:cNvSpPr txBox="1">
            <a:spLocks noGrp="1"/>
          </p:cNvSpPr>
          <p:nvPr>
            <p:ph type="ctrTitle"/>
          </p:nvPr>
        </p:nvSpPr>
        <p:spPr>
          <a:xfrm flipH="1">
            <a:off x="1089041" y="187219"/>
            <a:ext cx="7204354"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accent1">
                    <a:lumMod val="25000"/>
                  </a:schemeClr>
                </a:solidFill>
              </a:rPr>
              <a:t>APPROACH AND ANALYSIS</a:t>
            </a:r>
            <a:endParaRPr dirty="0">
              <a:solidFill>
                <a:schemeClr val="accent1">
                  <a:lumMod val="25000"/>
                </a:schemeClr>
              </a:solidFill>
            </a:endParaRPr>
          </a:p>
        </p:txBody>
      </p:sp>
      <p:sp>
        <p:nvSpPr>
          <p:cNvPr id="331" name="Google Shape;331;p46"/>
          <p:cNvSpPr txBox="1">
            <a:spLocks noGrp="1"/>
          </p:cNvSpPr>
          <p:nvPr>
            <p:ph type="subTitle" idx="1"/>
          </p:nvPr>
        </p:nvSpPr>
        <p:spPr>
          <a:xfrm>
            <a:off x="-282520" y="966324"/>
            <a:ext cx="5180585" cy="444262"/>
          </a:xfrm>
          <a:prstGeom prst="rect">
            <a:avLst/>
          </a:prstGeom>
        </p:spPr>
        <p:txBody>
          <a:bodyPr spcFirstLastPara="1" wrap="square" lIns="91425" tIns="91425" rIns="91425" bIns="91425" anchor="t" anchorCtr="0">
            <a:noAutofit/>
          </a:bodyPr>
          <a:lstStyle/>
          <a:p>
            <a:pPr lvl="0"/>
            <a:r>
              <a:rPr lang="en-IN" dirty="0">
                <a:solidFill>
                  <a:schemeClr val="accent1">
                    <a:lumMod val="25000"/>
                  </a:schemeClr>
                </a:solidFill>
              </a:rPr>
              <a:t>Using FourSquare API, get venues from each neighbourhood in NYC</a:t>
            </a:r>
          </a:p>
        </p:txBody>
      </p:sp>
      <p:pic>
        <p:nvPicPr>
          <p:cNvPr id="5" name="Picture 4">
            <a:extLst>
              <a:ext uri="{FF2B5EF4-FFF2-40B4-BE49-F238E27FC236}">
                <a16:creationId xmlns:a16="http://schemas.microsoft.com/office/drawing/2014/main" id="{4488ECA6-F4C1-4AB7-A354-4BD21FA9FC2E}"/>
              </a:ext>
            </a:extLst>
          </p:cNvPr>
          <p:cNvPicPr/>
          <p:nvPr/>
        </p:nvPicPr>
        <p:blipFill>
          <a:blip r:embed="rId3"/>
          <a:stretch>
            <a:fillRect/>
          </a:stretch>
        </p:blipFill>
        <p:spPr>
          <a:xfrm>
            <a:off x="203510" y="1519191"/>
            <a:ext cx="4368490" cy="2788920"/>
          </a:xfrm>
          <a:prstGeom prst="rect">
            <a:avLst/>
          </a:prstGeom>
        </p:spPr>
      </p:pic>
      <p:sp>
        <p:nvSpPr>
          <p:cNvPr id="6" name="Google Shape;331;p46">
            <a:extLst>
              <a:ext uri="{FF2B5EF4-FFF2-40B4-BE49-F238E27FC236}">
                <a16:creationId xmlns:a16="http://schemas.microsoft.com/office/drawing/2014/main" id="{BD0D7884-71FC-45F6-9CB0-0B50AF3773DE}"/>
              </a:ext>
            </a:extLst>
          </p:cNvPr>
          <p:cNvSpPr txBox="1">
            <a:spLocks/>
          </p:cNvSpPr>
          <p:nvPr/>
        </p:nvSpPr>
        <p:spPr>
          <a:xfrm>
            <a:off x="4363908" y="966324"/>
            <a:ext cx="4780092" cy="444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00"/>
              </a:spcBef>
              <a:spcAft>
                <a:spcPts val="0"/>
              </a:spcAft>
              <a:buClr>
                <a:srgbClr val="42FFB7"/>
              </a:buClr>
              <a:buSzPts val="8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1pPr>
            <a:lvl2pPr marL="914400" marR="0" lvl="1" indent="-317500" algn="l" rtl="0">
              <a:lnSpc>
                <a:spcPct val="100000"/>
              </a:lnSpc>
              <a:spcBef>
                <a:spcPts val="0"/>
              </a:spcBef>
              <a:spcAft>
                <a:spcPts val="0"/>
              </a:spcAft>
              <a:buClr>
                <a:srgbClr val="FFC800"/>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2pPr>
            <a:lvl3pPr marL="1371600" marR="0" lvl="2" indent="-317500" algn="l" rtl="0">
              <a:lnSpc>
                <a:spcPct val="100000"/>
              </a:lnSpc>
              <a:spcBef>
                <a:spcPts val="0"/>
              </a:spcBef>
              <a:spcAft>
                <a:spcPts val="0"/>
              </a:spcAft>
              <a:buClr>
                <a:srgbClr val="FFC800"/>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3pPr>
            <a:lvl4pPr marL="1828800" marR="0" lvl="3" indent="-317500" algn="l" rtl="0">
              <a:lnSpc>
                <a:spcPct val="100000"/>
              </a:lnSpc>
              <a:spcBef>
                <a:spcPts val="0"/>
              </a:spcBef>
              <a:spcAft>
                <a:spcPts val="0"/>
              </a:spcAft>
              <a:buClr>
                <a:srgbClr val="FFC800"/>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4pPr>
            <a:lvl5pPr marL="2286000" marR="0" lvl="4"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5pPr>
            <a:lvl6pPr marL="2743200" marR="0" lvl="5"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6pPr>
            <a:lvl7pPr marL="3200400" marR="0" lvl="6"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7pPr>
            <a:lvl8pPr marL="3657600" marR="0" lvl="7"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8pPr>
            <a:lvl9pPr marL="4114800" marR="0" lvl="8"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9pPr>
          </a:lstStyle>
          <a:p>
            <a:pPr lvl="0"/>
            <a:r>
              <a:rPr lang="en-IN" dirty="0">
                <a:solidFill>
                  <a:schemeClr val="accent1">
                    <a:lumMod val="25000"/>
                  </a:schemeClr>
                </a:solidFill>
              </a:rPr>
              <a:t>Out of all the venues pulled by FourSquare API call, segregate the Indian restaurants</a:t>
            </a:r>
          </a:p>
        </p:txBody>
      </p:sp>
      <p:pic>
        <p:nvPicPr>
          <p:cNvPr id="7" name="Picture 6">
            <a:extLst>
              <a:ext uri="{FF2B5EF4-FFF2-40B4-BE49-F238E27FC236}">
                <a16:creationId xmlns:a16="http://schemas.microsoft.com/office/drawing/2014/main" id="{51FB17DC-A74E-4701-B230-D63E0C1D0999}"/>
              </a:ext>
            </a:extLst>
          </p:cNvPr>
          <p:cNvPicPr/>
          <p:nvPr/>
        </p:nvPicPr>
        <p:blipFill>
          <a:blip r:embed="rId4"/>
          <a:stretch>
            <a:fillRect/>
          </a:stretch>
        </p:blipFill>
        <p:spPr>
          <a:xfrm>
            <a:off x="4691218" y="1573028"/>
            <a:ext cx="4368490" cy="2502786"/>
          </a:xfrm>
          <a:prstGeom prst="rect">
            <a:avLst/>
          </a:prstGeom>
        </p:spPr>
      </p:pic>
    </p:spTree>
    <p:extLst>
      <p:ext uri="{BB962C8B-B14F-4D97-AF65-F5344CB8AC3E}">
        <p14:creationId xmlns:p14="http://schemas.microsoft.com/office/powerpoint/2010/main" val="256344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6"/>
          <p:cNvSpPr txBox="1">
            <a:spLocks noGrp="1"/>
          </p:cNvSpPr>
          <p:nvPr>
            <p:ph type="ctrTitle"/>
          </p:nvPr>
        </p:nvSpPr>
        <p:spPr>
          <a:xfrm flipH="1">
            <a:off x="1089041" y="187219"/>
            <a:ext cx="7204354"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accent1">
                    <a:lumMod val="25000"/>
                  </a:schemeClr>
                </a:solidFill>
              </a:rPr>
              <a:t>APPROACH AND ANALYSIS</a:t>
            </a:r>
            <a:endParaRPr dirty="0">
              <a:solidFill>
                <a:schemeClr val="accent1">
                  <a:lumMod val="25000"/>
                </a:schemeClr>
              </a:solidFill>
            </a:endParaRPr>
          </a:p>
        </p:txBody>
      </p:sp>
      <p:sp>
        <p:nvSpPr>
          <p:cNvPr id="331" name="Google Shape;331;p46"/>
          <p:cNvSpPr txBox="1">
            <a:spLocks noGrp="1"/>
          </p:cNvSpPr>
          <p:nvPr>
            <p:ph type="subTitle" idx="1"/>
          </p:nvPr>
        </p:nvSpPr>
        <p:spPr>
          <a:xfrm>
            <a:off x="-282520" y="966324"/>
            <a:ext cx="5180585" cy="444262"/>
          </a:xfrm>
          <a:prstGeom prst="rect">
            <a:avLst/>
          </a:prstGeom>
        </p:spPr>
        <p:txBody>
          <a:bodyPr spcFirstLastPara="1" wrap="square" lIns="91425" tIns="91425" rIns="91425" bIns="91425" anchor="t" anchorCtr="0">
            <a:noAutofit/>
          </a:bodyPr>
          <a:lstStyle/>
          <a:p>
            <a:pPr lvl="0"/>
            <a:r>
              <a:rPr lang="en-IN" dirty="0">
                <a:solidFill>
                  <a:schemeClr val="accent1">
                    <a:lumMod val="25000"/>
                  </a:schemeClr>
                </a:solidFill>
              </a:rPr>
              <a:t>Concentration of Indian restaurants in each Borough</a:t>
            </a:r>
          </a:p>
        </p:txBody>
      </p:sp>
      <p:sp>
        <p:nvSpPr>
          <p:cNvPr id="6" name="Google Shape;331;p46">
            <a:extLst>
              <a:ext uri="{FF2B5EF4-FFF2-40B4-BE49-F238E27FC236}">
                <a16:creationId xmlns:a16="http://schemas.microsoft.com/office/drawing/2014/main" id="{BD0D7884-71FC-45F6-9CB0-0B50AF3773DE}"/>
              </a:ext>
            </a:extLst>
          </p:cNvPr>
          <p:cNvSpPr txBox="1">
            <a:spLocks/>
          </p:cNvSpPr>
          <p:nvPr/>
        </p:nvSpPr>
        <p:spPr>
          <a:xfrm>
            <a:off x="4363908" y="966324"/>
            <a:ext cx="4780092" cy="444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00"/>
              </a:spcBef>
              <a:spcAft>
                <a:spcPts val="0"/>
              </a:spcAft>
              <a:buClr>
                <a:srgbClr val="42FFB7"/>
              </a:buClr>
              <a:buSzPts val="8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1pPr>
            <a:lvl2pPr marL="914400" marR="0" lvl="1" indent="-317500" algn="l" rtl="0">
              <a:lnSpc>
                <a:spcPct val="100000"/>
              </a:lnSpc>
              <a:spcBef>
                <a:spcPts val="0"/>
              </a:spcBef>
              <a:spcAft>
                <a:spcPts val="0"/>
              </a:spcAft>
              <a:buClr>
                <a:srgbClr val="FFC800"/>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2pPr>
            <a:lvl3pPr marL="1371600" marR="0" lvl="2" indent="-317500" algn="l" rtl="0">
              <a:lnSpc>
                <a:spcPct val="100000"/>
              </a:lnSpc>
              <a:spcBef>
                <a:spcPts val="0"/>
              </a:spcBef>
              <a:spcAft>
                <a:spcPts val="0"/>
              </a:spcAft>
              <a:buClr>
                <a:srgbClr val="FFC800"/>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3pPr>
            <a:lvl4pPr marL="1828800" marR="0" lvl="3" indent="-317500" algn="l" rtl="0">
              <a:lnSpc>
                <a:spcPct val="100000"/>
              </a:lnSpc>
              <a:spcBef>
                <a:spcPts val="0"/>
              </a:spcBef>
              <a:spcAft>
                <a:spcPts val="0"/>
              </a:spcAft>
              <a:buClr>
                <a:srgbClr val="FFC800"/>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4pPr>
            <a:lvl5pPr marL="2286000" marR="0" lvl="4"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5pPr>
            <a:lvl6pPr marL="2743200" marR="0" lvl="5"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6pPr>
            <a:lvl7pPr marL="3200400" marR="0" lvl="6"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7pPr>
            <a:lvl8pPr marL="3657600" marR="0" lvl="7"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8pPr>
            <a:lvl9pPr marL="4114800" marR="0" lvl="8"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9pPr>
          </a:lstStyle>
          <a:p>
            <a:pPr lvl="0"/>
            <a:r>
              <a:rPr lang="en-IN" dirty="0">
                <a:solidFill>
                  <a:schemeClr val="accent1">
                    <a:lumMod val="25000"/>
                  </a:schemeClr>
                </a:solidFill>
              </a:rPr>
              <a:t>Concentration of Indian restaurants in each </a:t>
            </a:r>
            <a:r>
              <a:rPr lang="en-IN" dirty="0" err="1">
                <a:solidFill>
                  <a:schemeClr val="accent1">
                    <a:lumMod val="25000"/>
                  </a:schemeClr>
                </a:solidFill>
              </a:rPr>
              <a:t>Neighborhood</a:t>
            </a:r>
            <a:endParaRPr lang="en-IN" dirty="0">
              <a:solidFill>
                <a:schemeClr val="accent1">
                  <a:lumMod val="25000"/>
                </a:schemeClr>
              </a:solidFill>
            </a:endParaRPr>
          </a:p>
        </p:txBody>
      </p:sp>
      <p:pic>
        <p:nvPicPr>
          <p:cNvPr id="8" name="Picture 7">
            <a:extLst>
              <a:ext uri="{FF2B5EF4-FFF2-40B4-BE49-F238E27FC236}">
                <a16:creationId xmlns:a16="http://schemas.microsoft.com/office/drawing/2014/main" id="{0E5D66D0-E62D-4E18-9285-613A30CE94AD}"/>
              </a:ext>
            </a:extLst>
          </p:cNvPr>
          <p:cNvPicPr/>
          <p:nvPr/>
        </p:nvPicPr>
        <p:blipFill>
          <a:blip r:embed="rId3"/>
          <a:stretch>
            <a:fillRect/>
          </a:stretch>
        </p:blipFill>
        <p:spPr>
          <a:xfrm>
            <a:off x="84292" y="1410586"/>
            <a:ext cx="4316819" cy="2942975"/>
          </a:xfrm>
          <a:prstGeom prst="rect">
            <a:avLst/>
          </a:prstGeom>
        </p:spPr>
      </p:pic>
      <p:pic>
        <p:nvPicPr>
          <p:cNvPr id="9" name="Picture 8">
            <a:extLst>
              <a:ext uri="{FF2B5EF4-FFF2-40B4-BE49-F238E27FC236}">
                <a16:creationId xmlns:a16="http://schemas.microsoft.com/office/drawing/2014/main" id="{7B06D9E4-748D-4FA7-A1A7-73B516696E0C}"/>
              </a:ext>
            </a:extLst>
          </p:cNvPr>
          <p:cNvPicPr/>
          <p:nvPr/>
        </p:nvPicPr>
        <p:blipFill>
          <a:blip r:embed="rId4"/>
          <a:stretch>
            <a:fillRect/>
          </a:stretch>
        </p:blipFill>
        <p:spPr>
          <a:xfrm>
            <a:off x="4767923" y="1410586"/>
            <a:ext cx="4085454" cy="2942975"/>
          </a:xfrm>
          <a:prstGeom prst="rect">
            <a:avLst/>
          </a:prstGeom>
        </p:spPr>
      </p:pic>
    </p:spTree>
    <p:extLst>
      <p:ext uri="{BB962C8B-B14F-4D97-AF65-F5344CB8AC3E}">
        <p14:creationId xmlns:p14="http://schemas.microsoft.com/office/powerpoint/2010/main" val="150922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6"/>
          <p:cNvSpPr txBox="1">
            <a:spLocks noGrp="1"/>
          </p:cNvSpPr>
          <p:nvPr>
            <p:ph type="ctrTitle"/>
          </p:nvPr>
        </p:nvSpPr>
        <p:spPr>
          <a:xfrm flipH="1">
            <a:off x="1089041" y="187219"/>
            <a:ext cx="7204354"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accent1">
                    <a:lumMod val="25000"/>
                  </a:schemeClr>
                </a:solidFill>
              </a:rPr>
              <a:t>APPROACH AND ANALYSIS</a:t>
            </a:r>
            <a:endParaRPr dirty="0">
              <a:solidFill>
                <a:schemeClr val="accent1">
                  <a:lumMod val="25000"/>
                </a:schemeClr>
              </a:solidFill>
            </a:endParaRPr>
          </a:p>
        </p:txBody>
      </p:sp>
      <p:sp>
        <p:nvSpPr>
          <p:cNvPr id="331" name="Google Shape;331;p46"/>
          <p:cNvSpPr txBox="1">
            <a:spLocks noGrp="1"/>
          </p:cNvSpPr>
          <p:nvPr>
            <p:ph type="subTitle" idx="1"/>
          </p:nvPr>
        </p:nvSpPr>
        <p:spPr>
          <a:xfrm>
            <a:off x="1695136" y="852936"/>
            <a:ext cx="5180585" cy="444262"/>
          </a:xfrm>
          <a:prstGeom prst="rect">
            <a:avLst/>
          </a:prstGeom>
        </p:spPr>
        <p:txBody>
          <a:bodyPr spcFirstLastPara="1" wrap="square" lIns="91425" tIns="91425" rIns="91425" bIns="91425" anchor="t" anchorCtr="0">
            <a:noAutofit/>
          </a:bodyPr>
          <a:lstStyle/>
          <a:p>
            <a:pPr lvl="0"/>
            <a:r>
              <a:rPr lang="en-IN" dirty="0">
                <a:solidFill>
                  <a:schemeClr val="accent1">
                    <a:lumMod val="25000"/>
                  </a:schemeClr>
                </a:solidFill>
              </a:rPr>
              <a:t>Indian restaurant with the highest rating</a:t>
            </a:r>
          </a:p>
        </p:txBody>
      </p:sp>
      <p:sp>
        <p:nvSpPr>
          <p:cNvPr id="6" name="Google Shape;331;p46">
            <a:extLst>
              <a:ext uri="{FF2B5EF4-FFF2-40B4-BE49-F238E27FC236}">
                <a16:creationId xmlns:a16="http://schemas.microsoft.com/office/drawing/2014/main" id="{BD0D7884-71FC-45F6-9CB0-0B50AF3773DE}"/>
              </a:ext>
            </a:extLst>
          </p:cNvPr>
          <p:cNvSpPr txBox="1">
            <a:spLocks/>
          </p:cNvSpPr>
          <p:nvPr/>
        </p:nvSpPr>
        <p:spPr>
          <a:xfrm>
            <a:off x="1493079" y="3107012"/>
            <a:ext cx="4780092" cy="444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00"/>
              </a:spcBef>
              <a:spcAft>
                <a:spcPts val="0"/>
              </a:spcAft>
              <a:buClr>
                <a:srgbClr val="42FFB7"/>
              </a:buClr>
              <a:buSzPts val="8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1pPr>
            <a:lvl2pPr marL="914400" marR="0" lvl="1" indent="-317500" algn="l" rtl="0">
              <a:lnSpc>
                <a:spcPct val="100000"/>
              </a:lnSpc>
              <a:spcBef>
                <a:spcPts val="0"/>
              </a:spcBef>
              <a:spcAft>
                <a:spcPts val="0"/>
              </a:spcAft>
              <a:buClr>
                <a:srgbClr val="FFC800"/>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2pPr>
            <a:lvl3pPr marL="1371600" marR="0" lvl="2" indent="-317500" algn="l" rtl="0">
              <a:lnSpc>
                <a:spcPct val="100000"/>
              </a:lnSpc>
              <a:spcBef>
                <a:spcPts val="0"/>
              </a:spcBef>
              <a:spcAft>
                <a:spcPts val="0"/>
              </a:spcAft>
              <a:buClr>
                <a:srgbClr val="FFC800"/>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3pPr>
            <a:lvl4pPr marL="1828800" marR="0" lvl="3" indent="-317500" algn="l" rtl="0">
              <a:lnSpc>
                <a:spcPct val="100000"/>
              </a:lnSpc>
              <a:spcBef>
                <a:spcPts val="0"/>
              </a:spcBef>
              <a:spcAft>
                <a:spcPts val="0"/>
              </a:spcAft>
              <a:buClr>
                <a:srgbClr val="FFC800"/>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4pPr>
            <a:lvl5pPr marL="2286000" marR="0" lvl="4"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5pPr>
            <a:lvl6pPr marL="2743200" marR="0" lvl="5"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6pPr>
            <a:lvl7pPr marL="3200400" marR="0" lvl="6"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7pPr>
            <a:lvl8pPr marL="3657600" marR="0" lvl="7"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8pPr>
            <a:lvl9pPr marL="4114800" marR="0" lvl="8"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9pPr>
          </a:lstStyle>
          <a:p>
            <a:pPr lvl="0"/>
            <a:r>
              <a:rPr lang="en-IN" dirty="0">
                <a:solidFill>
                  <a:schemeClr val="accent1">
                    <a:lumMod val="25000"/>
                  </a:schemeClr>
                </a:solidFill>
              </a:rPr>
              <a:t>Indian restaurant with the highest tips</a:t>
            </a:r>
          </a:p>
        </p:txBody>
      </p:sp>
      <p:pic>
        <p:nvPicPr>
          <p:cNvPr id="7" name="Picture 6">
            <a:extLst>
              <a:ext uri="{FF2B5EF4-FFF2-40B4-BE49-F238E27FC236}">
                <a16:creationId xmlns:a16="http://schemas.microsoft.com/office/drawing/2014/main" id="{0E4F1C1F-3B47-42C0-A304-DB7E6D99DB08}"/>
              </a:ext>
            </a:extLst>
          </p:cNvPr>
          <p:cNvPicPr/>
          <p:nvPr/>
        </p:nvPicPr>
        <p:blipFill>
          <a:blip r:embed="rId3"/>
          <a:stretch>
            <a:fillRect/>
          </a:stretch>
        </p:blipFill>
        <p:spPr>
          <a:xfrm>
            <a:off x="1144211" y="1238508"/>
            <a:ext cx="5731510" cy="1787525"/>
          </a:xfrm>
          <a:prstGeom prst="rect">
            <a:avLst/>
          </a:prstGeom>
        </p:spPr>
      </p:pic>
      <p:pic>
        <p:nvPicPr>
          <p:cNvPr id="10" name="Picture 9">
            <a:extLst>
              <a:ext uri="{FF2B5EF4-FFF2-40B4-BE49-F238E27FC236}">
                <a16:creationId xmlns:a16="http://schemas.microsoft.com/office/drawing/2014/main" id="{05816A69-6A84-4CE3-9DF2-7A8D9761798B}"/>
              </a:ext>
            </a:extLst>
          </p:cNvPr>
          <p:cNvPicPr/>
          <p:nvPr/>
        </p:nvPicPr>
        <p:blipFill>
          <a:blip r:embed="rId4"/>
          <a:stretch>
            <a:fillRect/>
          </a:stretch>
        </p:blipFill>
        <p:spPr>
          <a:xfrm>
            <a:off x="1089041" y="3475461"/>
            <a:ext cx="5731510" cy="1480820"/>
          </a:xfrm>
          <a:prstGeom prst="rect">
            <a:avLst/>
          </a:prstGeom>
        </p:spPr>
      </p:pic>
    </p:spTree>
    <p:extLst>
      <p:ext uri="{BB962C8B-B14F-4D97-AF65-F5344CB8AC3E}">
        <p14:creationId xmlns:p14="http://schemas.microsoft.com/office/powerpoint/2010/main" val="971585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6"/>
          <p:cNvSpPr txBox="1">
            <a:spLocks noGrp="1"/>
          </p:cNvSpPr>
          <p:nvPr>
            <p:ph type="ctrTitle"/>
          </p:nvPr>
        </p:nvSpPr>
        <p:spPr>
          <a:xfrm flipH="1">
            <a:off x="1089041" y="187219"/>
            <a:ext cx="7204354"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accent1">
                    <a:lumMod val="25000"/>
                  </a:schemeClr>
                </a:solidFill>
              </a:rPr>
              <a:t>APPROACH AND ANALYSIS</a:t>
            </a:r>
            <a:endParaRPr dirty="0">
              <a:solidFill>
                <a:schemeClr val="accent1">
                  <a:lumMod val="25000"/>
                </a:schemeClr>
              </a:solidFill>
            </a:endParaRPr>
          </a:p>
        </p:txBody>
      </p:sp>
      <p:sp>
        <p:nvSpPr>
          <p:cNvPr id="331" name="Google Shape;331;p46"/>
          <p:cNvSpPr txBox="1">
            <a:spLocks noGrp="1"/>
          </p:cNvSpPr>
          <p:nvPr>
            <p:ph type="subTitle" idx="1"/>
          </p:nvPr>
        </p:nvSpPr>
        <p:spPr>
          <a:xfrm>
            <a:off x="121517" y="835987"/>
            <a:ext cx="5180585" cy="444262"/>
          </a:xfrm>
          <a:prstGeom prst="rect">
            <a:avLst/>
          </a:prstGeom>
        </p:spPr>
        <p:txBody>
          <a:bodyPr spcFirstLastPara="1" wrap="square" lIns="91425" tIns="91425" rIns="91425" bIns="91425" anchor="t" anchorCtr="0">
            <a:noAutofit/>
          </a:bodyPr>
          <a:lstStyle/>
          <a:p>
            <a:pPr lvl="0"/>
            <a:r>
              <a:rPr lang="en-IN" dirty="0">
                <a:solidFill>
                  <a:schemeClr val="accent1">
                    <a:lumMod val="25000"/>
                  </a:schemeClr>
                </a:solidFill>
              </a:rPr>
              <a:t>Average rating per Borough</a:t>
            </a:r>
          </a:p>
        </p:txBody>
      </p:sp>
      <p:sp>
        <p:nvSpPr>
          <p:cNvPr id="6" name="Google Shape;331;p46">
            <a:extLst>
              <a:ext uri="{FF2B5EF4-FFF2-40B4-BE49-F238E27FC236}">
                <a16:creationId xmlns:a16="http://schemas.microsoft.com/office/drawing/2014/main" id="{BD0D7884-71FC-45F6-9CB0-0B50AF3773DE}"/>
              </a:ext>
            </a:extLst>
          </p:cNvPr>
          <p:cNvSpPr txBox="1">
            <a:spLocks/>
          </p:cNvSpPr>
          <p:nvPr/>
        </p:nvSpPr>
        <p:spPr>
          <a:xfrm>
            <a:off x="4480827" y="835987"/>
            <a:ext cx="4780092" cy="444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00"/>
              </a:spcBef>
              <a:spcAft>
                <a:spcPts val="0"/>
              </a:spcAft>
              <a:buClr>
                <a:srgbClr val="42FFB7"/>
              </a:buClr>
              <a:buSzPts val="8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1pPr>
            <a:lvl2pPr marL="914400" marR="0" lvl="1" indent="-317500" algn="l" rtl="0">
              <a:lnSpc>
                <a:spcPct val="100000"/>
              </a:lnSpc>
              <a:spcBef>
                <a:spcPts val="0"/>
              </a:spcBef>
              <a:spcAft>
                <a:spcPts val="0"/>
              </a:spcAft>
              <a:buClr>
                <a:srgbClr val="FFC800"/>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2pPr>
            <a:lvl3pPr marL="1371600" marR="0" lvl="2" indent="-317500" algn="l" rtl="0">
              <a:lnSpc>
                <a:spcPct val="100000"/>
              </a:lnSpc>
              <a:spcBef>
                <a:spcPts val="0"/>
              </a:spcBef>
              <a:spcAft>
                <a:spcPts val="0"/>
              </a:spcAft>
              <a:buClr>
                <a:srgbClr val="FFC800"/>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3pPr>
            <a:lvl4pPr marL="1828800" marR="0" lvl="3" indent="-317500" algn="l" rtl="0">
              <a:lnSpc>
                <a:spcPct val="100000"/>
              </a:lnSpc>
              <a:spcBef>
                <a:spcPts val="0"/>
              </a:spcBef>
              <a:spcAft>
                <a:spcPts val="0"/>
              </a:spcAft>
              <a:buClr>
                <a:srgbClr val="FFC800"/>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4pPr>
            <a:lvl5pPr marL="2286000" marR="0" lvl="4"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5pPr>
            <a:lvl6pPr marL="2743200" marR="0" lvl="5"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6pPr>
            <a:lvl7pPr marL="3200400" marR="0" lvl="6"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7pPr>
            <a:lvl8pPr marL="3657600" marR="0" lvl="7"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8pPr>
            <a:lvl9pPr marL="4114800" marR="0" lvl="8" indent="-317500" algn="l" rtl="0">
              <a:lnSpc>
                <a:spcPct val="100000"/>
              </a:lnSpc>
              <a:spcBef>
                <a:spcPts val="0"/>
              </a:spcBef>
              <a:spcAft>
                <a:spcPts val="0"/>
              </a:spcAft>
              <a:buClr>
                <a:srgbClr val="434343"/>
              </a:buClr>
              <a:buSzPts val="1200"/>
              <a:buFont typeface="Nunito Light"/>
              <a:buChar char="■"/>
              <a:defRPr sz="1200" b="0" i="0" u="none" strike="noStrike" cap="none">
                <a:solidFill>
                  <a:schemeClr val="dk2"/>
                </a:solidFill>
                <a:latin typeface="Roboto Condensed Light"/>
                <a:ea typeface="Roboto Condensed Light"/>
                <a:cs typeface="Roboto Condensed Light"/>
                <a:sym typeface="Roboto Condensed Light"/>
              </a:defRPr>
            </a:lvl9pPr>
          </a:lstStyle>
          <a:p>
            <a:pPr lvl="0"/>
            <a:r>
              <a:rPr lang="en-IN" dirty="0">
                <a:solidFill>
                  <a:schemeClr val="accent1">
                    <a:lumMod val="25000"/>
                  </a:schemeClr>
                </a:solidFill>
              </a:rPr>
              <a:t>Average rating per </a:t>
            </a:r>
            <a:r>
              <a:rPr lang="en-IN" dirty="0" err="1">
                <a:solidFill>
                  <a:schemeClr val="accent1">
                    <a:lumMod val="25000"/>
                  </a:schemeClr>
                </a:solidFill>
              </a:rPr>
              <a:t>Neighborhood</a:t>
            </a:r>
            <a:endParaRPr lang="en-IN" dirty="0">
              <a:solidFill>
                <a:schemeClr val="accent1">
                  <a:lumMod val="25000"/>
                </a:schemeClr>
              </a:solidFill>
            </a:endParaRPr>
          </a:p>
        </p:txBody>
      </p:sp>
      <p:pic>
        <p:nvPicPr>
          <p:cNvPr id="8" name="Picture 7">
            <a:extLst>
              <a:ext uri="{FF2B5EF4-FFF2-40B4-BE49-F238E27FC236}">
                <a16:creationId xmlns:a16="http://schemas.microsoft.com/office/drawing/2014/main" id="{B0781581-DB40-4F1A-8A45-5DE74D42B0CB}"/>
              </a:ext>
            </a:extLst>
          </p:cNvPr>
          <p:cNvPicPr/>
          <p:nvPr/>
        </p:nvPicPr>
        <p:blipFill>
          <a:blip r:embed="rId3"/>
          <a:stretch>
            <a:fillRect/>
          </a:stretch>
        </p:blipFill>
        <p:spPr>
          <a:xfrm>
            <a:off x="277462" y="1280249"/>
            <a:ext cx="4099132" cy="2141131"/>
          </a:xfrm>
          <a:prstGeom prst="rect">
            <a:avLst/>
          </a:prstGeom>
        </p:spPr>
      </p:pic>
      <p:pic>
        <p:nvPicPr>
          <p:cNvPr id="9" name="Picture 8">
            <a:extLst>
              <a:ext uri="{FF2B5EF4-FFF2-40B4-BE49-F238E27FC236}">
                <a16:creationId xmlns:a16="http://schemas.microsoft.com/office/drawing/2014/main" id="{56D1E9C6-B6CE-4445-B501-830B6189784F}"/>
              </a:ext>
            </a:extLst>
          </p:cNvPr>
          <p:cNvPicPr/>
          <p:nvPr/>
        </p:nvPicPr>
        <p:blipFill>
          <a:blip r:embed="rId4"/>
          <a:stretch>
            <a:fillRect/>
          </a:stretch>
        </p:blipFill>
        <p:spPr>
          <a:xfrm>
            <a:off x="4963478" y="1280249"/>
            <a:ext cx="2590800" cy="3655695"/>
          </a:xfrm>
          <a:prstGeom prst="rect">
            <a:avLst/>
          </a:prstGeom>
        </p:spPr>
      </p:pic>
    </p:spTree>
    <p:extLst>
      <p:ext uri="{BB962C8B-B14F-4D97-AF65-F5344CB8AC3E}">
        <p14:creationId xmlns:p14="http://schemas.microsoft.com/office/powerpoint/2010/main" val="841775539"/>
      </p:ext>
    </p:extLst>
  </p:cSld>
  <p:clrMapOvr>
    <a:masterClrMapping/>
  </p:clrMapOvr>
</p:sld>
</file>

<file path=ppt/theme/theme1.xml><?xml version="1.0" encoding="utf-8"?>
<a:theme xmlns:a="http://schemas.openxmlformats.org/drawingml/2006/main" name="Tech Startup by Slidesgo">
  <a:themeElements>
    <a:clrScheme name="Simple Light">
      <a:dk1>
        <a:srgbClr val="F9FEA5"/>
      </a:dk1>
      <a:lt1>
        <a:srgbClr val="11B0A7"/>
      </a:lt1>
      <a:dk2>
        <a:srgbClr val="FFFFFF"/>
      </a:dk2>
      <a:lt2>
        <a:srgbClr val="EFEFEF"/>
      </a:lt2>
      <a:accent1>
        <a:srgbClr val="D9D9D9"/>
      </a:accent1>
      <a:accent2>
        <a:srgbClr val="CCCCCC"/>
      </a:accent2>
      <a:accent3>
        <a:srgbClr val="F9FEA5"/>
      </a:accent3>
      <a:accent4>
        <a:srgbClr val="11B0A7"/>
      </a:accent4>
      <a:accent5>
        <a:srgbClr val="FFFF66"/>
      </a:accent5>
      <a:accent6>
        <a:srgbClr val="EFEFE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523</Words>
  <Application>Microsoft Office PowerPoint</Application>
  <PresentationFormat>On-screen Show (16:9)</PresentationFormat>
  <Paragraphs>52</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Fira Sans Extra Condensed Medium</vt:lpstr>
      <vt:lpstr>Nunito Light</vt:lpstr>
      <vt:lpstr>Righteous</vt:lpstr>
      <vt:lpstr>Roboto Condensed Light</vt:lpstr>
      <vt:lpstr>Squada One</vt:lpstr>
      <vt:lpstr>Wingdings</vt:lpstr>
      <vt:lpstr>Tech Startup by Slidesgo</vt:lpstr>
      <vt:lpstr>BATTLE OF NEIGHBOURHOODS</vt:lpstr>
      <vt:lpstr>TABLE OF CONTENTS</vt:lpstr>
      <vt:lpstr>INTRODUCTION</vt:lpstr>
      <vt:lpstr>DATA INVOLVED</vt:lpstr>
      <vt:lpstr>APPROACH AND ANALYSIS</vt:lpstr>
      <vt:lpstr>APPROACH AND ANALYSIS</vt:lpstr>
      <vt:lpstr>APPROACH AND ANALYSIS</vt:lpstr>
      <vt:lpstr>APPROACH AND ANALYSIS</vt:lpstr>
      <vt:lpstr>APPROACH AND ANALYSIS</vt:lpstr>
      <vt:lpstr>APPROACH AND ANALYSIS</vt:lpstr>
      <vt:lpstr>APPROACH AND ANALYSIS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NEIGHBOURHOODS</dc:title>
  <cp:lastModifiedBy>Aishwarya  Gopalkrishnan</cp:lastModifiedBy>
  <cp:revision>3</cp:revision>
  <dcterms:modified xsi:type="dcterms:W3CDTF">2020-06-25T21:56:53Z</dcterms:modified>
</cp:coreProperties>
</file>