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43" r:id="rId3"/>
    <p:sldId id="344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3189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b="1" dirty="0" smtClean="0"/>
              <a:t>Bilan de l’ergonomie</a:t>
            </a:r>
            <a:endParaRPr lang="fr-FR" b="1" dirty="0" smtClean="0"/>
          </a:p>
          <a:p>
            <a:endParaRPr lang="fr-FR" sz="2400" dirty="0" smtClean="0"/>
          </a:p>
          <a:p>
            <a:r>
              <a:rPr lang="fr-FR" sz="2400" dirty="0" smtClean="0"/>
              <a:t>Le </a:t>
            </a:r>
            <a:r>
              <a:rPr lang="fr-FR" sz="2400" dirty="0" smtClean="0"/>
              <a:t>design de l’application est assez proche de la charte graphique du cahier des charges.</a:t>
            </a:r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943" t="20508" r="18191" b="14062"/>
          <a:stretch>
            <a:fillRect/>
          </a:stretch>
        </p:blipFill>
        <p:spPr bwMode="auto">
          <a:xfrm>
            <a:off x="2071670" y="4000504"/>
            <a:ext cx="3106034" cy="233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5373" t="12695" r="28074" b="11133"/>
          <a:stretch>
            <a:fillRect/>
          </a:stretch>
        </p:blipFill>
        <p:spPr bwMode="auto">
          <a:xfrm>
            <a:off x="5500694" y="3929066"/>
            <a:ext cx="3143272" cy="238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731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4365104"/>
            <a:ext cx="22145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916832"/>
            <a:ext cx="6707088" cy="4209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</a:t>
            </a:r>
            <a:r>
              <a:rPr lang="fr-FR" b="1" dirty="0" smtClean="0"/>
              <a:t>navigation</a:t>
            </a:r>
            <a:endParaRPr lang="fr-FR" b="1" dirty="0"/>
          </a:p>
          <a:p>
            <a:r>
              <a:rPr lang="fr-FR" sz="2600" dirty="0" smtClean="0"/>
              <a:t>Les profils "Responsable magasin", "Responsable régional" et "Directeur commercial" sont opérationnels mis à part la gestion des études.</a:t>
            </a:r>
          </a:p>
          <a:p>
            <a:pPr algn="just"/>
            <a:r>
              <a:rPr lang="fr-FR" sz="2600" dirty="0" smtClean="0"/>
              <a:t>Le profil "Chef de produit" n'a pas été implémenté.</a:t>
            </a:r>
          </a:p>
        </p:txBody>
      </p:sp>
    </p:spTree>
    <p:extLst>
      <p:ext uri="{BB962C8B-B14F-4D97-AF65-F5344CB8AC3E}">
        <p14:creationId xmlns:p14="http://schemas.microsoft.com/office/powerpoint/2010/main" xmlns="" val="2817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</a:t>
            </a:r>
            <a:r>
              <a:rPr lang="fr-FR" b="1" dirty="0" smtClean="0"/>
              <a:t>navigation</a:t>
            </a:r>
          </a:p>
          <a:p>
            <a:pPr marL="0" indent="0" algn="ctr">
              <a:buNone/>
            </a:pPr>
            <a:endParaRPr lang="fr-FR" b="1" dirty="0"/>
          </a:p>
          <a:p>
            <a:pPr algn="just"/>
            <a:r>
              <a:rPr lang="fr-FR" sz="2400" dirty="0" smtClean="0"/>
              <a:t>Pour tous les profils créés, on peut consulter : l'accueil, le palmarès, l'historique et les détails, avec leurs graphiques associés.</a:t>
            </a:r>
          </a:p>
          <a:p>
            <a:pPr algn="just"/>
            <a:r>
              <a:rPr lang="fr-FR" sz="2400" dirty="0" smtClean="0"/>
              <a:t>On peut faire varier les informations à afficher.</a:t>
            </a:r>
          </a:p>
        </p:txBody>
      </p:sp>
    </p:spTree>
    <p:extLst>
      <p:ext uri="{BB962C8B-B14F-4D97-AF65-F5344CB8AC3E}">
        <p14:creationId xmlns:p14="http://schemas.microsoft.com/office/powerpoint/2010/main" xmlns="" val="23187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navigation</a:t>
            </a:r>
          </a:p>
          <a:p>
            <a:pPr algn="just"/>
            <a:endParaRPr lang="fr-FR" dirty="0" smtClean="0"/>
          </a:p>
          <a:p>
            <a:pPr algn="just"/>
            <a:r>
              <a:rPr lang="fr-FR" sz="2400" dirty="0" smtClean="0"/>
              <a:t>On peut imprimer les résultats et les enregistrer au format </a:t>
            </a:r>
            <a:r>
              <a:rPr lang="fr-FR" sz="2400" dirty="0" err="1" smtClean="0"/>
              <a:t>pdf</a:t>
            </a:r>
            <a:r>
              <a:rPr lang="fr-FR" sz="2400" dirty="0" smtClean="0"/>
              <a:t> uniquement. </a:t>
            </a:r>
          </a:p>
          <a:p>
            <a:pPr algn="just"/>
            <a:r>
              <a:rPr lang="fr-FR" sz="2400" dirty="0" smtClean="0"/>
              <a:t>L'envoi par mail n'est pas opérationnel.</a:t>
            </a:r>
          </a:p>
          <a:p>
            <a:pPr algn="just"/>
            <a:r>
              <a:rPr lang="fr-FR" sz="2400" dirty="0" smtClean="0"/>
              <a:t>L'aide n'a pas été implémentée.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8623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342" t="9924" r="4725" b="7844"/>
          <a:stretch>
            <a:fillRect/>
          </a:stretch>
        </p:blipFill>
        <p:spPr bwMode="auto">
          <a:xfrm>
            <a:off x="4071934" y="3286124"/>
            <a:ext cx="4010351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/>
              <a:t>Bilan de l’alimentation</a:t>
            </a:r>
          </a:p>
          <a:p>
            <a:r>
              <a:rPr lang="fr-FR" sz="3000" dirty="0" smtClean="0"/>
              <a:t>Réalisation de tests d’alimentation avec des fichiers valides et </a:t>
            </a:r>
            <a:r>
              <a:rPr lang="fr-FR" sz="3000" dirty="0" smtClean="0"/>
              <a:t>invalides.</a:t>
            </a:r>
            <a:endParaRPr lang="fr-FR" sz="3000" dirty="0" smtClean="0"/>
          </a:p>
          <a:p>
            <a:r>
              <a:rPr lang="fr-FR" sz="3000" dirty="0" smtClean="0"/>
              <a:t>L’application a réagi conformément aux attentes : </a:t>
            </a:r>
          </a:p>
          <a:p>
            <a:pPr lvl="1"/>
            <a:r>
              <a:rPr lang="fr-FR" sz="2600" dirty="0" smtClean="0"/>
              <a:t>Lorsque les fichiers étaient bons, la base de données a bien été mise à jour.</a:t>
            </a:r>
          </a:p>
          <a:p>
            <a:pPr lvl="1"/>
            <a:r>
              <a:rPr lang="fr-FR" sz="2600" dirty="0" smtClean="0"/>
              <a:t>Lorsque les fichiers étaient mauvais, la base de données ne se mettait pas à jour et un message d’erreur était généré.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xmlns="" val="1846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/>
              <a:t>Bilan de l’alimentation</a:t>
            </a:r>
          </a:p>
          <a:p>
            <a:r>
              <a:rPr lang="fr-FR" sz="3000" dirty="0" smtClean="0"/>
              <a:t>Les jobs fonctionnent</a:t>
            </a:r>
          </a:p>
          <a:p>
            <a:r>
              <a:rPr lang="fr-FR" sz="3000" dirty="0" smtClean="0"/>
              <a:t>Mais il n'y a pas d'interface d'administration : nous sommes obligés de passer par </a:t>
            </a:r>
            <a:r>
              <a:rPr lang="fr-FR" sz="3000" dirty="0" err="1" smtClean="0"/>
              <a:t>Talend</a:t>
            </a:r>
            <a:r>
              <a:rPr lang="fr-FR" sz="3000" dirty="0" smtClean="0"/>
              <a:t>.</a:t>
            </a:r>
            <a:endParaRPr lang="fr-FR" sz="2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218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Florent Grigis</cp:lastModifiedBy>
  <cp:revision>96</cp:revision>
  <dcterms:created xsi:type="dcterms:W3CDTF">2011-02-13T17:41:45Z</dcterms:created>
  <dcterms:modified xsi:type="dcterms:W3CDTF">2011-02-20T15:56:47Z</dcterms:modified>
</cp:coreProperties>
</file>