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69" r:id="rId18"/>
    <p:sldId id="267" r:id="rId19"/>
    <p:sldId id="270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26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11.428571428571425</c:v>
                </c:pt>
                <c:pt idx="1">
                  <c:v>2.1428571428571432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3.1428571428571432</c:v>
                </c:pt>
                <c:pt idx="5">
                  <c:v>3</c:v>
                </c:pt>
                <c:pt idx="6">
                  <c:v>2.1428571428571432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36448"/>
        <c:axId val="4937984"/>
        <c:axId val="0"/>
      </c:bar3DChart>
      <c:catAx>
        <c:axId val="4936448"/>
        <c:scaling>
          <c:orientation val="minMax"/>
        </c:scaling>
        <c:delete val="0"/>
        <c:axPos val="l"/>
        <c:majorTickMark val="none"/>
        <c:minorTickMark val="none"/>
        <c:tickLblPos val="nextTo"/>
        <c:crossAx val="4937984"/>
        <c:crosses val="autoZero"/>
        <c:auto val="1"/>
        <c:lblAlgn val="ctr"/>
        <c:lblOffset val="100"/>
        <c:noMultiLvlLbl val="0"/>
      </c:catAx>
      <c:valAx>
        <c:axId val="4937984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49364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Progression du job d’initialisation</a:t>
            </a:r>
          </a:p>
          <a:p>
            <a:endParaRPr lang="fr-FR" dirty="0" smtClean="0"/>
          </a:p>
          <a:p>
            <a:r>
              <a:rPr lang="fr-FR" dirty="0" smtClean="0"/>
              <a:t>Mise en place du job mensuel</a:t>
            </a:r>
          </a:p>
          <a:p>
            <a:endParaRPr lang="fr-FR" dirty="0"/>
          </a:p>
          <a:p>
            <a:r>
              <a:rPr lang="fr-FR" dirty="0" smtClean="0"/>
              <a:t>Réorganisation du fichier Excel</a:t>
            </a:r>
          </a:p>
          <a:p>
            <a:endParaRPr lang="fr-FR" dirty="0"/>
          </a:p>
          <a:p>
            <a:r>
              <a:rPr lang="fr-FR" dirty="0" smtClean="0"/>
              <a:t>Intégration des erreurs recensées par le groupe 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 groupe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Arrivée d’un nouveau membre dans l’équipe</a:t>
            </a:r>
          </a:p>
          <a:p>
            <a:endParaRPr lang="fr-FR" dirty="0"/>
          </a:p>
          <a:p>
            <a:r>
              <a:rPr lang="fr-FR" dirty="0" smtClean="0"/>
              <a:t>Migration du projet sur un serveur virtuel</a:t>
            </a:r>
          </a:p>
          <a:p>
            <a:endParaRPr lang="fr-FR" dirty="0"/>
          </a:p>
          <a:p>
            <a:r>
              <a:rPr lang="fr-FR" dirty="0" smtClean="0"/>
              <a:t>Réunions hebdomadaires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683568" y="2564904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9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Démonstration Jasper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/>
              <a:t>			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 tableaux / carte correspondant au SFD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95536" y="35730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SAS</a:t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</a:t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04432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Réalisation Tableaux 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Réalisation d’une cartographie</a:t>
            </a:r>
            <a:endParaRPr lang="fr-F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991" t="16194" r="42724" b="65461"/>
          <a:stretch>
            <a:fillRect/>
          </a:stretch>
        </p:blipFill>
        <p:spPr bwMode="auto">
          <a:xfrm>
            <a:off x="755576" y="2824133"/>
            <a:ext cx="1728192" cy="161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7" y="1340768"/>
            <a:ext cx="504056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4554638"/>
            <a:ext cx="68407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Définition et conceptions des recettes à réaliser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scénarios à faire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Réalisation de différents scénarios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bases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ORM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Préparation intégration projets Sas/Jasper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49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Nombreux livrables réalisés</a:t>
            </a:r>
            <a:endParaRPr lang="fr-FR" dirty="0"/>
          </a:p>
          <a:p>
            <a:r>
              <a:rPr lang="fr-FR" dirty="0" smtClean="0"/>
              <a:t>Formalisation du travail réalisé depuis Septembre</a:t>
            </a:r>
            <a:endParaRPr lang="fr-FR" dirty="0"/>
          </a:p>
          <a:p>
            <a:r>
              <a:rPr lang="fr-FR" dirty="0" smtClean="0"/>
              <a:t>Quelques études à faire, avancement prometteur</a:t>
            </a:r>
            <a:endParaRPr lang="fr-FR" dirty="0"/>
          </a:p>
          <a:p>
            <a:pPr marL="114300" lvl="0" indent="0">
              <a:buNone/>
            </a:pPr>
            <a:endParaRPr lang="fr-FR" dirty="0" smtClean="0"/>
          </a:p>
          <a:p>
            <a:pPr marL="114300" lvl="0" indent="0">
              <a:buNone/>
            </a:pPr>
            <a:r>
              <a:rPr lang="fr-FR" sz="4000" dirty="0" smtClean="0"/>
              <a:t>Objectifs</a:t>
            </a:r>
          </a:p>
          <a:p>
            <a:pPr marL="11430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Réalisation </a:t>
            </a:r>
            <a:r>
              <a:rPr lang="fr-FR" dirty="0"/>
              <a:t>de tous les scénarios</a:t>
            </a:r>
          </a:p>
          <a:p>
            <a:pPr lvl="0"/>
            <a:r>
              <a:rPr lang="fr-FR" dirty="0"/>
              <a:t>Spécification de la partie Etude</a:t>
            </a:r>
          </a:p>
          <a:p>
            <a:pPr lvl="0"/>
            <a:r>
              <a:rPr lang="fr-FR" dirty="0"/>
              <a:t>Implémentation des rapports SAS/Jasper dans le projet Java</a:t>
            </a:r>
          </a:p>
          <a:p>
            <a:pPr lvl="0"/>
            <a:r>
              <a:rPr lang="fr-FR" dirty="0"/>
              <a:t>Etude sur l’utilisation d’un cube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73325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des spécifications pour l’alimentation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Alimentation exceptionnelle.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smtClean="0"/>
              <a:t>ETL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Alimentation Mensuelle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</TotalTime>
  <Words>342</Words>
  <Application>Microsoft Office PowerPoint</Application>
  <PresentationFormat>Affichage à l'écran (4:3)</PresentationFormat>
  <Paragraphs>109</Paragraphs>
  <Slides>20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</vt:lpstr>
      <vt:lpstr>Avancement du travail</vt:lpstr>
      <vt:lpstr>Travail de groupe</vt:lpstr>
      <vt:lpstr>Présentation PowerPoint</vt:lpstr>
      <vt:lpstr>Restitution  Démonstration Jasper      </vt:lpstr>
      <vt:lpstr>SAS: Réalisation Tableaux </vt:lpstr>
      <vt:lpstr>SAS: Réalisation d’une cartographie</vt:lpstr>
      <vt:lpstr>Recettes</vt:lpstr>
      <vt:lpstr>Recettes</vt:lpstr>
      <vt:lpstr>Architecture</vt:lpstr>
      <vt:lpstr>Architecture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pierre</cp:lastModifiedBy>
  <cp:revision>17</cp:revision>
  <dcterms:created xsi:type="dcterms:W3CDTF">2010-12-14T16:00:59Z</dcterms:created>
  <dcterms:modified xsi:type="dcterms:W3CDTF">2010-12-15T16:25:29Z</dcterms:modified>
</cp:coreProperties>
</file>