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r>
              <a:rPr lang="fr-FR" dirty="0" smtClean="0"/>
              <a:t>Chiffres</a:t>
            </a:r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</a:t>
            </a:r>
            <a:r>
              <a:rPr lang="fr-FR" dirty="0" smtClean="0"/>
              <a:t>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BDD.</a:t>
            </a:r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produit.</a:t>
            </a:r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smtClean="0"/>
              <a:t>Alimentation exceptionnelle.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Affichage à l'écran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Analyse des erreurs</vt:lpstr>
      <vt:lpstr>Matrice données sources-cibles</vt:lpstr>
      <vt:lpstr>Cas d’utilisation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Charlotte</cp:lastModifiedBy>
  <cp:revision>5</cp:revision>
  <dcterms:created xsi:type="dcterms:W3CDTF">2010-12-14T16:00:59Z</dcterms:created>
  <dcterms:modified xsi:type="dcterms:W3CDTF">2010-12-14T16:15:59Z</dcterms:modified>
</cp:coreProperties>
</file>