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4"/>
  </p:notesMasterIdLst>
  <p:handoutMasterIdLst>
    <p:handoutMasterId r:id="rId15"/>
  </p:handoutMasterIdLst>
  <p:sldIdLst>
    <p:sldId id="264" r:id="rId5"/>
    <p:sldId id="309" r:id="rId6"/>
    <p:sldId id="317" r:id="rId7"/>
    <p:sldId id="318" r:id="rId8"/>
    <p:sldId id="315" r:id="rId9"/>
    <p:sldId id="313" r:id="rId10"/>
    <p:sldId id="316" r:id="rId11"/>
    <p:sldId id="319" r:id="rId12"/>
    <p:sldId id="312" r:id="rId13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1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-118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Feuil1!$B$2:$B$7</c:f>
              <c:numCache>
                <c:formatCode>0.0</c:formatCode>
                <c:ptCount val="6"/>
                <c:pt idx="0">
                  <c:v>17</c:v>
                </c:pt>
                <c:pt idx="1">
                  <c:v>120</c:v>
                </c:pt>
                <c:pt idx="2">
                  <c:v>130</c:v>
                </c:pt>
                <c:pt idx="3">
                  <c:v>5</c:v>
                </c:pt>
                <c:pt idx="4">
                  <c:v>272</c:v>
                </c:pt>
                <c:pt idx="5">
                  <c:v>240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Feuil1!$C$2:$C$7</c:f>
              <c:numCache>
                <c:formatCode>0.0</c:formatCode>
                <c:ptCount val="6"/>
                <c:pt idx="0">
                  <c:v>8.5</c:v>
                </c:pt>
                <c:pt idx="1">
                  <c:v>15</c:v>
                </c:pt>
                <c:pt idx="2">
                  <c:v>26</c:v>
                </c:pt>
                <c:pt idx="3">
                  <c:v>5</c:v>
                </c:pt>
                <c:pt idx="4">
                  <c:v>18.100000000000001</c:v>
                </c:pt>
                <c:pt idx="5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Feuil1!$D$2:$D$7</c:f>
              <c:numCache>
                <c:formatCode>0.0</c:formatCode>
                <c:ptCount val="6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 formatCode="General">
                  <c:v>15</c:v>
                </c:pt>
                <c:pt idx="5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8992384"/>
        <c:axId val="69002368"/>
        <c:axId val="0"/>
      </c:bar3DChart>
      <c:catAx>
        <c:axId val="68992384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69002368"/>
        <c:crosses val="autoZero"/>
        <c:auto val="1"/>
        <c:lblAlgn val="ctr"/>
        <c:lblOffset val="100"/>
        <c:noMultiLvlLbl val="0"/>
      </c:catAx>
      <c:valAx>
        <c:axId val="69002368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one"/>
        <c:crossAx val="6899238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84"/>
          <c:y val="8.1893774906043715E-2"/>
          <c:w val="0.46524167382762466"/>
          <c:h val="5.8474729914014444E-2"/>
        </c:manualLayout>
      </c:layout>
      <c:overlay val="0"/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2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5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77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2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5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00188" y="1285875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</a:p>
        </p:txBody>
      </p:sp>
    </p:spTree>
    <p:extLst>
      <p:ext uri="{BB962C8B-B14F-4D97-AF65-F5344CB8AC3E}">
        <p14:creationId xmlns:p14="http://schemas.microsoft.com/office/powerpoint/2010/main" val="39749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36" y="0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573492"/>
              </p:ext>
            </p:extLst>
          </p:nvPr>
        </p:nvGraphicFramePr>
        <p:xfrm>
          <a:off x="-468560" y="476672"/>
          <a:ext cx="105851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68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7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6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2" y="1295400"/>
            <a:ext cx="7440486" cy="5257800"/>
          </a:xfrm>
        </p:spPr>
        <p:txBody>
          <a:bodyPr/>
          <a:lstStyle/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75656" y="1268760"/>
            <a:ext cx="7224462" cy="5257800"/>
          </a:xfrm>
        </p:spPr>
        <p:txBody>
          <a:bodyPr/>
          <a:lstStyle/>
          <a:p>
            <a:r>
              <a:rPr lang="fr-FR" dirty="0" smtClean="0"/>
              <a:t>Profil </a:t>
            </a:r>
            <a:r>
              <a:rPr lang="fr-FR" dirty="0" smtClean="0"/>
              <a:t>responsable </a:t>
            </a:r>
            <a:r>
              <a:rPr lang="fr-FR" dirty="0" smtClean="0"/>
              <a:t>Magasin complet</a:t>
            </a:r>
          </a:p>
          <a:p>
            <a:endParaRPr lang="fr-FR" dirty="0"/>
          </a:p>
          <a:p>
            <a:r>
              <a:rPr lang="fr-FR" dirty="0" smtClean="0"/>
              <a:t>Tableaux et graphiques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Temps chargement pour certains tableaux</a:t>
            </a:r>
          </a:p>
          <a:p>
            <a:endParaRPr lang="fr-FR" dirty="0"/>
          </a:p>
          <a:p>
            <a:r>
              <a:rPr lang="fr-FR" dirty="0" smtClean="0"/>
              <a:t>Mise en forme conforme au SFD</a:t>
            </a:r>
          </a:p>
          <a:p>
            <a:endParaRPr lang="fr-FR" dirty="0"/>
          </a:p>
          <a:p>
            <a:r>
              <a:rPr lang="fr-FR" dirty="0" smtClean="0"/>
              <a:t>Paramètre période/mois à implémenter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</a:t>
            </a:r>
            <a:r>
              <a:rPr lang="fr-FR" smtClean="0"/>
              <a:t>mensuelle </a:t>
            </a:r>
            <a:r>
              <a:rPr lang="fr-FR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102953" y="1124744"/>
            <a:ext cx="4069447" cy="55818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</TotalTime>
  <Words>179</Words>
  <Application>Microsoft Office PowerPoint</Application>
  <PresentationFormat>Affichage à l'écran (4:3)</PresentationFormat>
  <Paragraphs>69</Paragraphs>
  <Slides>9</Slides>
  <Notes>9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  <vt:variant>
        <vt:lpstr>Diaporamas personnalisés</vt:lpstr>
      </vt:variant>
      <vt:variant>
        <vt:i4>1</vt:i4>
      </vt:variant>
    </vt:vector>
  </HeadingPairs>
  <TitlesOfParts>
    <vt:vector size="11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JASPER</vt:lpstr>
      <vt:lpstr>Alimentation/ETL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EMRIC</cp:lastModifiedBy>
  <cp:revision>15</cp:revision>
  <cp:lastPrinted>2003-05-22T08:14:02Z</cp:lastPrinted>
  <dcterms:created xsi:type="dcterms:W3CDTF">2010-10-26T22:24:25Z</dcterms:created>
  <dcterms:modified xsi:type="dcterms:W3CDTF">2011-01-26T10:10:28Z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